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ink/ink2.xml" ContentType="application/inkml+xml"/>
  <Override PartName="/ppt/ink/ink5.xml" ContentType="application/inkml+xml"/>
  <Override PartName="/ppt/ink/ink4.xml" ContentType="application/inkml+xml"/>
  <Override PartName="/ppt/ink/ink3.xml" ContentType="application/inkml+xml"/>
  <Override PartName="/ppt/ink/ink6.xml" ContentType="application/inkml+xml"/>
  <Override PartName="/ppt/ink/ink1.xml" ContentType="application/inkml+xml"/>
  <Override PartName="/ppt/ink/ink7.xml" ContentType="application/inkml+xml"/>
  <Override PartName="/ppt/ink/ink8.xml" ContentType="application/inkml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02T09:28:59.9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4134 1863 2050 0,'0'-5'28'0,"0"0"17"0,0 0 19 16,0 0 17-16,0-3-14 0,0 3 0 0,0-2-5 16,0 0 0-16,0 0 5 0,0 2-10 0,0 0-4 15,0 0-9-15,0 2-21 0,0-1-5 0,0 2-11 16,0 2-5-16,0 0-2 0,0 0-2 0,0 0 0 16,0 0 7-16,0 0 1 0,0 0 1 0,0 24 3 15,0-24-10-15,0 26 0 0,0-6 1 0,16 0-1 16,-16 3 4-16,0 2-1 0,0-2 0 0,14 0-4 15,-14-4-1-15,0 2 1 0,7-1 3 16,-7-3 3-16,5-3-2 0,-2-4 0 0,-2 0-7 16,0-3 1-16,1 0 3 0,-1-6 6 0,0 0 9 15,-1-1 9-15,0 0-2 0,0 0-5 0,0 0-8 16,0-33-12-16,0 33 3 0,0-38-6 0,0 15-3 16,0-6 4-16,-22-5 2 0,22-1 0 0,0-2 2 15,-20 0 3-15,20 1-6 0,0 2 2 0,-17 5 6 16,17 3-3-16,0 6 4 0,-9 6 3 0,9 4-8 15,0 5-4-15,0 1 2 0,0 3-4 0,0 1 1 16,0 0 3-16,0 0-5 0,0 0 5 0,0 23 2 16,0-23-3-16,0 22 5 0,28-22 2 0,-28 31-3 15,24-14 4-15,-24 1-5 0,30 0-3 16,-14 1-1-16,1 0 2 0,2 1 2 0,1-2-6 16,0-2-2-16,-1 1-7 0,2-2-7 0,-2-2 4 15,0 0-2-15,2-4 1 0,-3-2 5 0,2-2-4 16,-4-2 3-16,3-3 5 0,0 0 1 0,-3 0 9 15,1 0-2-15,-3-29-1 0,3 29 1 0,-4-27-4 16,1 10 5-16,-4-3 1 0,1-1-4 0,-1 1 7 16,-4-2-1-16,1 1 0 0,-2 2 6 0,-1 2-3 15,1 0 1-15,-3 3 12 0,-1 4 2 0,1 1 1 16,-1 3 0-16,-1 2-13 0,0 1-4 0,0 3-1 16,0 0-3-16,0 0 1 0,2 0-4 0,-2 0 5 15,0 0-2-15,3 21-2 0,-2-21 6 0,-1 20-8 16,2-20 4-16,1 32-1 0,0-15 0 15,-1 4 5-15,3-1-4 0,0 2 3 0,-2 0-3 16,0 1 2-16,2-1 1 0,-1 0-3 0,1-1 2 16,-1-1-14-16,1-1-28 0,-2 0-37 0,1-4-57 15,0 2-53-15,-1-3-65 0,-1-5-82 0,3 0-45 16,-1-5-90-16,1-1 55 0,-1-3 121 0</inkml:trace>
  <inkml:trace contextRef="#ctx0" brushRef="#br0" timeOffset="371.551">4874 1673 2026 0,'0'-12'48'0,"0"2"26"0,0 0 19 15,-19 1 29-15,19 2-23 0,0-1-7 16,0 4 1-16,0 1-22 0,-15-1-19 0,15 3-23 16,0 1-19-16,0 0-7 0,0 0-6 0,0 0 1 15,0 0 3-15,0 0 3 0,0 0-4 0,0 28 3 16,0-28-3-16,0 28-3 0,0-11 5 0,0 5 0 15,0 0 1-15,0 4 1 0,0-1-3 0,0 2-3 16,0-1 2-16,0 1-2 0,0 1 5 0,0-5 1 16,0 0-2-16,28-1 0 0,-28-2-3 0,23-4-3 15,-23-2 4-15,27-4 0 0,-10 0-2 16,1-5 8-16,1-1-5 0,-1-4 4 0,0 0 1 16,0 0-4-16,-2 0 7 0,2-26-10 0,-4 26 3 15,-2-28 0-15,-3 28-6 0,-4-32 5 0,-3 13 0 16,-2-3-5-16,0 2-3 0,0-4 0 0,0 2-9 15,-37-5 4-15,37 1 3 0,-39 1 5 0,16 2 1 16,0 1 3-16,-2 2-4 0,1 5-14 0,2 4-9 16,3 4-23-16,3 4-27 0,0 1-32 0,5 2-46 15,1 0-53-15,10 0-31 0,-9 0-110 0,9 27-133 16,0-27 42-16,0 18 63 0</inkml:trace>
  <inkml:trace contextRef="#ctx0" brushRef="#br0" timeOffset="631.1738">5274 1540 2303 0,'1'-2'28'0,"-1"-1"4"16,0 3 6-16,0 0 5 0,1 0-27 0,-1 0 1 16,0 0-10-16,1 0 3 0,-1 25 6 0,0-25 4 15,0 21 3-15,0-6-1 0,0 3-10 0,0 2-3 16,0 2-2-16,0 5-5 0,0-1-2 15,0 0 1-15,0-1-3 0,0 2 2 0,0-1 2 16,22 1-4-16,-22-3 3 0,0 0-2 0,15 0 2 16,-15-2-4-16,12-2-4 0,-12-1-32 0,17-5-35 15,-9-2-28-15,3-2-29 0,-2-2-29 0,0-3-43 16,2-5-81-16,-3 0-56 0,-2 0-61 0,-1 0 26 16,-2-27 112-16</inkml:trace>
  <inkml:trace contextRef="#ctx0" brushRef="#br0" timeOffset="931.0785">5164 1540 1810 0,'0'-10'57'0,"0"3"20"0,0 1 9 15,0 1 4-15,0 1-50 0,0-1-4 0,25 1-2 16,-25-1 5-16,22 2-4 0,-22-1-4 0,33-1-4 16,-12 0-8-16,2 5 5 0,1-4-13 15,3 4-2-15,-1 0-5 0,1 0-6 0,-1 0 0 16,1 0 2-16,-2 33 3 0,1-33-2 0,1 32 6 15,-2-13-4-15,1 2 2 0,-6 2-1 0,2 2-2 16,-3 0-2-16,-5 2 3 0,-3 0-5 0,-2-1-1 16,-6 1 10-16,-3-3-2 0,0 3 5 0,0-1-2 15,-28-4-6-15,28 0-3 0,-33 0 7 0,12-3 3 16,-1 0 2-16,-1-2 6 0,1-3-10 0,-2-2 3 16,5-3-2-16,0-1-5 0,4-2 1 0,5-2-5 15,0-3-19-15,10-1-17 0,-9 0-45 16,9 0-62-16,0 0-74 0,0 0-146 0,0 0-140 15,24 0 10-15,-24-28 93 0</inkml:trace>
  <inkml:trace contextRef="#ctx0" brushRef="#br0" timeOffset="1466.8207">6235 1561 1787 0,'0'0'74'0,"0"-1"39"0,0 1 33 0,0 0 27 16,0 0-53-16,0 0-17 0,0 0-18 0,0 0-19 16,0 0-25-16,0 0-21 0,0 0-14 0,0 0-10 0,0 0 4 15,0-20-3-15,20 20 1 0,-20-17 6 16,22 17-4-16,-22-28 5 0,24 13-1 0,-11-1-6 16,-2 3 8-16,0-2 1 0,-11 1 18 0,13 2 17 15,-8 4 15-15,-1 1 8 0,-4 2-6 0,4 2-9 16,-4 1-21-16,0 1-10 0,0 1-14 0,0 0-9 15,0 0 5-15,0 0-2 0,0 0 5 0,0 25 1 16,0-25-3-16,-22 25-5 0,22-8-2 0,0 2 6 16,0 2-5-16,0 1 6 0,0 0-4 0,0 4-1 15,0-2 0-15,0 3-5 0,0 0 8 16,0 2-1-16,0-2 8 0,27 0-1 0,-27 0-7 16,0 1 4-16,22-2-6 0,-22-2-4 0,0-1-13 15,20-2-20-15,-20 2-4 0,8-3-17 0,-8 0-9 16,0-3-6-16,0 1-19 0,0-3 13 0,0-2 6 15,0 0-4-15,0-1-11 0,0-3-10 0,0-3-10 16,0 1 13-16,0-3 39 0,0-3 28 0,-18-1 22 16,18 0 16-16,0 0 12 0,0 0-3 0,0 0 30 15,0 0 17-15,0-18 13 0,0 18 24 0,0 0 5 16,0 0 8-16,0 0-4 0,-12-14-7 0,12 14-11 16,0 0-22-16,0 0-16 0,-6 0-13 15,6 0-16-15,-4 0-11 0,3 0-6 0,1 0-9 16,0 0-5-16,0 0-4 0,0 0-15 0,0 0-20 0,0 0-22 15,0 0-17-15,0 0-31 0,25 17-28 16,-25-17-42-16,22 0-61 0,-22 0-22 0,29 0-25 16,-11 0-57-16,1 0-53 0,0 0 65 0</inkml:trace>
  <inkml:trace contextRef="#ctx0" brushRef="#br0" timeOffset="1968.0452">3884 2859 1755 0,'-22'6'73'0,"7"-2"60"0,-1-2 30 0,5 0 23 0,2-1-56 16,3-1-53-16,3 0-24 0,3 0-10 16,0 0-15-16,0 0-9 0,0 0-2 0,0 0-9 15,33 0-7-15,-33 0 2 0,38 0 0 0,-12-22-4 16,8 22 7-16,4-18-3 0,7 18 0 0,8-21-5 15,4 9 6-15,7-3 2 0,8-1 1 0,6-2 2 16,10 1-4-16,2-5 0 0,8 1-6 0,10-1 7 16,5-2-4-16,7 3 0 0,4 1 8 0,0-1-8 15,5 3 1-15,1-1 9 0,-5 2-8 0,-1 3 4 16,-8-1-3-16,-2 3-5 0,-4 0-3 0,-6 2-9 16,-8 0-9-16,-5 2-8 0,-8 0 4 0,-11 2 3 15,-6-1 11-15,-10 0 5 0,-5 0 2 16,-11 2-1-16,-5 0-1 0,-4 0 2 0,-5 0 1 15,-3-1-7-15,-6 0-15 0,1 1-27 0,-7 1-30 16,0 3-21-16,-5-3-32 0,-1 3-52 0,-5-1-93 16,0 0-139-16,0-1-80 0,0-2 77 0</inkml:trace>
  <inkml:trace contextRef="#ctx0" brushRef="#br0" timeOffset="2222.1431">7159 1448 2067 0,'0'-6'30'16,"0"1"19"-16,0 2 12 0,-25 0 9 0,25 1-30 15,0 0-16-15,0 1-24 0,0 1-31 0,0-2-25 16,0 0-36-16,0 2-22 0,0 0-48 0,0 0-82 16,0 0-119-16,0 0-99 0,0 0 67 0</inkml:trace>
  <inkml:trace contextRef="#ctx0" brushRef="#br0" timeOffset="2413.7867">7191 2009 2482 0,'0'0'28'15,"-10"1"8"-15,10-1 2 0,-7 0 3 0,7 0-30 16,0 0-7-16,-2 0 0 0,2 0-7 0,-1-19-4 16,1 19-19-16,0 0-50 0,0 0-71 0,0-14-111 15,0 14-146-15,0 0-177 0,0-11 70 0,23 11 116 16</inkml:trace>
  <inkml:trace contextRef="#ctx0" brushRef="#br0" timeOffset="2971.6781">8321 1419 2078 0,'-4'0'41'16,"1"-2"21"-16,1 2 8 0,0 0 7 0,1 0-36 15,0 0-21-15,1 0-8 0,0 0-10 0,0 0-5 16,0 0 7-16,0 22 8 0,0-22 13 0,0 25 7 16,0-9 5-16,0 7 8 0,0 4-5 15,0 1-8-15,0 5-5 0,0 1-19 0,0 0-3 16,0 1-3-16,0-2-2 0,0 2 1 0,0-5 2 15,0-1-4-15,0-3-7 0,0-6-10 0,0 1-26 16,0-3-41-16,0-5-53 0,0-2-76 0,0-4-49 16,0-2-55-16,0-3-91 0,0-2-27 0,0 0 74 15</inkml:trace>
  <inkml:trace contextRef="#ctx0" brushRef="#br0" timeOffset="3243.4926">8160 1414 2250 0,'-2'-12'39'0,"-2"0"16"16,0 3 25-16,3 1 15 0,0-2-25 0,1-1-5 16,0 3-23-16,0-2-11 0,0-1-17 0,0 2-12 15,25-2-2-15,-25 1-3 0,27-4 1 0,-5 2-1 16,-1 0 3-16,3 0 1 0,2 4 1 0,2-3-1 16,-2 5-4-16,1 1-2 0,-1 4-7 0,-4 1 2 15,2 0-5-15,-6 0-5 0,0 23 8 0,-4-23 1 16,-3 29-2-16,-2-5 2 0,-6-2-5 0,-1 2-8 15,-2 3 5-15,0 0-1 0,0 2 1 0,-33 0-5 16,33-2 6-16,-39 2 2 0,17-3-5 0,-2-1-3 16,-2 1-33-16,-3-4-21 0,2 1-28 0,-2-3-32 15,1-3-55-15,1 1-73 0,2-3-89 0,1-3-97 16,3-1 85-16</inkml:trace>
  <inkml:trace contextRef="#ctx0" brushRef="#br0" timeOffset="3947.4779">8432 1898 2093 0,'6'3'37'0,"-2"2"27"0,-2-1 26 0,2-1 24 16,-1-2-8-16,-1 0 12 0,1-1-5 15,-2 1 5-15,0-1-9 0,3 0-21 0,-3 0-15 0,2 0-20 16,-1 0-12-16,3 0-17 0,2 0-3 15,4-22-12-15,-1 22-10 0,5-15 2 0,1 15-6 16,0-21 5-16,2 10 5 0,0-3-3 0,0 1 2 16,1-2-6-16,-3 1-2 0,-2-2-2 0,-2 1 6 15,0-4-10-15,-2 0 2 0,-4 2 2 0,1 0-9 16,-4 0 16-16,-3 2-3 0,0 3-4 0,0 0 7 16,0 5-1-16,0 2-4 0,0 2 4 0,-29 3-7 15,29 0-3-15,0 0 4 0,-27 0 3 0,27 0 1 16,-23 29 1-16,23-29 0 0,-24 20-3 15,24-20 1-15,-17 22 4 0,17-22-4 0,-15 29 2 16,15-15 1-16,-6 3-3 0,6-2 1 0,0 4 1 16,0-2-2-16,0 0-11 0,0 0-7 0,0 0-11 15,23-3-3-15,-23 1-14 0,22-3-7 0,-22 0-17 16,32-1-26-16,-13-4-14 0,3-2-24 0,4-3-21 16,0-2-27-16,4 0-38 0,-4 0-24 0,3 0-23 15,1-30 2-15,-2 30 26 0,-2-27 21 0,-4 27 44 16,-1-31 61-16,-4 14 82 0,1 0 139 0,-6 2 123 15,-3-3 96-15,-1 2 49 0,-3 0-30 0,-2 1-47 16,-3 3-58-16,0-2-44 0,0 2-17 0,0 5-19 16,0-1-15-16,0 3-14 0,-25 1-26 0,25 1-26 15,0 1-28-15,0 2-24 0,0 0-21 0,0 0-6 16,0 0-1-16,0 0 1 0,0 0 3 16,0 22-4-16,0-22 3 0,0 21-1 0,0-21-1 0,0 25 0 15,25-10 0-15,-25 0 0 0,18 0 2 16,-18 2 2-16,19-2-7 0,-19-1-1 0,19 3-13 15,-19-3-4-15,13-1-2 0,-13 0-1 0,7 0 5 16,-7-3-2-16,0-2 3 0,0-1 5 0,0-5 9 16,0 0 5-16,0-2 2 0,0 0 0 0,0 0-8 15,0 0 4-15,0-29-2 0,0 29 0 0,0-31 2 16,0 9-1-16,0-1-2 0,0-2-11 0,0-2-3 16,0 0-1-16,23-1 3 0,-23 1 12 0,20 5 4 15,-20 0-1-15,23 4-7 0,-23 5-30 0,22 3-46 16,-22 2-44-16,20 4-40 0,-12 4-37 15,2 0-22-15,1 0-65 0,-2 0-87 0,0 0-106 16,-1 0 41-16,2 24 113 0</inkml:trace>
  <inkml:trace contextRef="#ctx0" brushRef="#br0" timeOffset="4273.3749">9675 1275 2161 0,'6'-32'41'0,"-3"2"12"15,0 2 32-15,-3 2 37 0,0 2-17 0,0 1 17 16,0 6-14-16,0 4-12 0,0 4-9 0,-26 2-19 16,26 1-9-16,0 2-19 0,-25 4-18 15,25 0-8-15,-19 0-13 0,19 0-7 0,-21 0 8 16,8 0-7-16,2 0 9 0,0 36-1 0,-1-14-1 16,-1 1 1-16,2 7-2 0,2 5 3 0,0 3-5 15,2 2 4-15,0 3-5 0,2 0 4 0,-1 1-1 16,3 4 4-16,1 0 3 0,-1 2-4 0,2 0 0 15,1 0-1-15,0 0-3 0,0 2 0 0,0-1 5 16,0-2-2-16,0-1-1 0,0 0-1 0,23-2 3 16,-23 0-4-16,0-3-9 0,22-2-14 0,-22-4-32 15,0-1-25-15,15-2-24 0,-15-1-37 0,0-4-32 16,0-3-35-16,0-3-26 0,0-4-48 16,0 0-87-16,-31-5-115 0,31-5 23 0,-28-6 102 15</inkml:trace>
  <inkml:trace contextRef="#ctx0" brushRef="#br0" timeOffset="4967.6868">9219 1956 2737 0,'-5'-10'1'0,"-1"1"5"0,2 0 7 16,4 0 12-16,0-4-1 0,0 1-6 0,0-1-4 16,0 1-13-16,35-1-2 0,-35-3 0 0,44 2 1 15,-18-3-5-15,4 2-1 0,4-2-13 0,1 3-37 16,4-3-27-16,2 2-35 0,-2 1-8 15,-2-1 3-15,0 3 21 0,-4 0 38 0,-4 2 23 16,-3-2 33-16,-6 7 19 0,-2-2 28 0,-6 2 21 16,-4 2 16-16,-3 1 19 0,-2 0-12 0,-2 2-5 15,-1 0 5-15,0 0-4 0,0 0-4 0,0 0-7 16,0 0-16-16,0 0-15 0,0 0-14 0,0 0-10 16,0 0-9-16,0 0-4 0,0 19-2 0,0-19 2 15,0 15 1-15,-17-15-2 0,17 22 3 0,0-8-4 16,-15 1 2-16,15 2 0 0,-12 0-5 15,12 0-3-15,-8 2-4 0,8-2 0 0,0 0-1 16,0-3 2-16,0 3 6 0,0-5-2 0,0 0 1 16,29-3 4-16,-29 0-3 0,31-5 5 0,-12-1 1 15,3-3-2-15,1 0 2 0,3 0-5 0,-4 0 2 16,3-27 2-16,-4 27-1 0,-2-22 5 0,-4 22-2 16,-6-29 0-16,-3 14-1 0,-6-2-1 0,0-2 3 15,0-2-5-15,0 1 0 0,-31-2 3 0,31 1 4 16,-37 3 10-16,16 0 4 0,-2 4-1 0,1 3-1 15,0 3-7-15,1 3-10 0,5 4-1 0,2 1-4 16,2 0 2-16,3 0-7 0,9 0-6 0,-7 0-6 16,7 0-5-16,0 23 11 0,0-23 4 0,0 0 5 15,31 0 5-15,-31 15 0 0,33-15 4 0,-11 0-8 16,-1 0 7-16,4 0-1 0,-1 0-2 16,1 0 8-16,-2 0-7 0,-2-21 0 0,-2 21 2 15,0 0-9-15,-4 0 7 0,-3 0-2 0,0 0-1 16,0 0 9-16,-3 0-9 0,1 0 3 0,-1 22 5 15,-2-22-4-15,0 26 8 0,0-26-4 0,-1 31-8 16,-2-16 4-16,1 2-5 0,1-1 8 0,-4-1 1 16,4-2-3-16,-2 0 2 0,0-2-3 0,0-3-1 15,-2 1-2-15,0-5 3 0,-1-1 0 0,2-1 5 16,-3-2 13-16,0 0 13 0,0 0-2 0,0 0-1 16,0 0-10-16,0 0-13 0,0-26-2 15,0 26-3-15,0-20 2 0,0 20-4 0,0-32 0 16,0 12 0-16,0 0-14 0,0-3-13 0,0 0-28 15,28-1-27-15,-28 3-25 0,20 1-22 0,-20-1-9 16,21 7-25-16,-21 4-30 0,22 2-55 0,-9 3-74 16,-1 5-102-16,0 0 0 0,-2 0 93 0</inkml:trace>
  <inkml:trace contextRef="#ctx0" brushRef="#br0" timeOffset="5519.6567">10468 1679 2253 0,'0'0'46'0,"0"0"35"0,0 0 40 0,0 0 46 0,-24-20-16 16,24 20-6-16,0 0-24 0,0 0-33 16,0 0-25-16,0-13-28 0,0 13-17 0,0 0-12 15,-12 0-9-15,12 0-1 0,0 0 1 0,0 0 2 16,0 0 5-16,0 0 5 0,0 25 0 0,0-25-3 16,0 19 0-16,0-19-2 0,0 24 0 0,0-11 1 15,0 2-5-15,0-2 0 0,0 0 2 0,-26-1-5 16,26 2 3-16,0-5-3 0,-20-1-1 0,20-1 3 15,0-2-8-15,0-2 3 0,-13-3 0 0,13 0 1 16,0 0 5-16,0 0-2 0,0 0 0 0,0 0 0 16,0-23-2-16,21 23 1 0,-21-26 3 0,0 26-2 15,24-29 0-15,-24 14-2 0,20 1 0 0,-20 0 4 16,16 1 0-16,-16 3-1 0,19 10-5 16,-19-12-4-16,12 12-2 0,-4 0 4 0,-2 0 4 15,0 0 0-15,1 0 4 0,1 0-2 0,-2 0-1 16,1 26 3-16,0-26-1 0,0 18 3 0,1-18 1 15,1 21-5-15,-3-21 3 0,1 19-1 0,0-19-2 16,-2 18 5-16,0-18-5 0,-1 15 4 0,2-15-3 16,-3 12-2-16,1-12 5 0,-1 6-4 0,1-3 2 15,-3-2 2-15,0-1-2 0,1 0 5 0,-2 0-3 16,1 0-5-16,-1 0 6 0,1 0-8 0,0-22 6 16,2 22 1-16,1-17-5 0,1 17 8 0,0-25-8 15,2 9 4-15,-1-3-3 0,1 0-4 0,0 1-4 16,3-1 4-16,-1 1-3 0,0 2 1 15,2 2 4-15,-2 4-12 0,0 3-3 0,-1 3-2 16,1 4 2-16,-2 0 6 0,1 0 6 0,1 28 2 16,-2-28 2-16,2 31-1 0,1-11 8 0,-3 0-4 15,1 1 1-15,0 1-1 0,0 2-17 0,0-3-21 16,1-2-42-16,3-1-63 0,-1-4-78 0,6-2-93 16,1-4-118-16,5-2-149 0,-1-6 47 0,4 0 117 15</inkml:trace>
  <inkml:trace contextRef="#ctx0" brushRef="#br0" timeOffset="5944.6632">11223 1511 2558 0,'0'-2'26'0,"0"-1"29"0,0 2 35 16,-25-1 27-16,25-1-3 0,0 1-19 0,0-1-20 16,-20 2-13-16,20 1-9 0,0 0-1 0,-16-2-13 15,16 2-14-15,-12 0-9 0,5 0-14 0,0 0 1 16,-2 0-6-16,1 0 1 0,-1 0 1 0,0 0-3 15,-2 20 2-15,-2-20 0 0,4 0 2 0,-4 26 0 16,1-26 0-16,-2 22-2 0,2-9 2 16,1-1 5-16,-3 4-3 0,3 0-3 0,0 3 4 0,2-1-8 15,0 2 3-15,1 0-2 0,2 0-9 0,1 0-4 16,3-3-8-16,-1 2-6 0,3-4-8 16,0-2-1-16,0-2-4 0,0-4 4 0,0-2 10 15,0 0 10-15,0-5 13 0,24 0 6 0,-24 0 1 16,0 0-6-16,24 0-2 0,-24-26-2 0,17 26 0 15,-17-20 2-15,21 20 1 0,-10-20 6 0,-3 20-2 16,2-18 5-16,0 18-4 0,-1-13 0 0,1 13 3 16,-1-10 1-16,-2 10-2 0,2 0 1 0,-3-7-3 15,1 7-2-15,-1 0 1 0,0 0-1 0,2 0-2 16,-1 0 4-16,2 0 0 0,-4 21-1 0,5-21-16 16,-3 0-30-16,0 16-29 0,2-16-43 0,-1 0-31 15,-2 18-26-15,2-18-25 0,-2 0-8 16,2 10-26-16,0-10-17 0,0 0-5 0,-2 0-4 15,3 0 28-15,-4 0 26 0,2 0 17 0,1 0 43 16,-3-28 46-16</inkml:trace>
  <inkml:trace contextRef="#ctx0" brushRef="#br0" timeOffset="6252.326">11296 1733 575 0,'6'-24'111'0,"4"10"89"0,-4 2 69 0,2 2 47 15,-3-2-61-15,0 2-53 0,1 1-41 0,-4 9-29 16,0-10-33-16,-1 10-22 0,-1-2-17 0,0 2-12 16,0 0-12-16,0 0-7 0,0 0-6 0,0 0 1 15,0 21-6-15,0-21-3 0,0 0-5 0,0 26-11 16,0-26 4-16,0 22 0 0,0-22 0 15,-18 20-1-15,18-8-2 0,0-2 0 0,0 0-1 16,0-1 0-16,0-2 2 0,0 1-2 0,0-3 1 16,0 0 1-16,0-3 0 0,0 0 3 0,0-2 0 15,0 0 0-15,0 0-1 0,0 0 2 0,0 0-3 16,0 0 2-16,0-22-2 0,0 22-4 0,24 0 1 16,-24-27 1-16,21 27 4 0,-21-23-5 0,19 23 4 15,-19-23-3-15,21 13-2 0,-11 0 4 0,0 4-2 16,1 6-3-16,-5-12 2 0,3 12 0 0,-2 0-4 15,0 0 5-15,-2 0-1 0,2 0 0 0,-1 0 4 16,1 29-6-16,-1-29 3 0,0 21-3 0,2-21-5 16,2 25-12-16,-2-25-34 0,1 22-28 15,8-22-40-15,2 19-53 0,3-19-27 0,7 13-67 16,3-13-62-16,1 7-45 0,8-7-40 0,0 0 96 16</inkml:trace>
  <inkml:trace contextRef="#ctx0" brushRef="#br0" timeOffset="6457.1693">12052 1646 2106 0,'0'-9'32'0,"-30"0"29"16,30 4 24-16,-25-2 21 0,25 1-14 0,-24 2-19 16,24-1-15-16,-24 5-17 0,24 0-12 0,-20 0-9 15,20 0-8-15,-19 0-3 0,19 0-7 0,-16 20 2 16,8-20 5-16,0 21 7 0,0-21 6 0,1 27 10 16,-1-13-1-16,0 3-11 0,-1 0-5 0,1 0-13 15,1 0-1-15,2 0 1 0,2 0 0 16,2-3-1-16,1-1-1 0,0-2-11 0,0 1-9 15,0-7-32-15,24 3-58 0,-24-4-65 0,26-1-91 16,-26-3-116-16,35 0-93 0,-15 0-62 0,1 0 104 16</inkml:trace>
  <inkml:trace contextRef="#ctx0" brushRef="#br0" timeOffset="6767.2634">12142 1742 2084 0,'6'0'23'0,"1"0"14"0,-2 0 13 0,-1 0 9 0,1 0-15 16,-3 0 1-16,0 0-2 0,-2 18-6 0,0-18-4 15,1 0-16-15,1 0-10 0,0 0-7 16,0 0 2-16,0 0-1 0,2 0 6 0,-3 0-4 16,6 0-5-16,0 0 2 0,1 0-9 0,-1 0-4 15,4 0-10-15,0 0-11 0,1-20-11 0,-1 20 2 16,0-18 13-16,-3 18 10 0,0-25 13 0,-1 12 6 16,-3-1-4-16,-2 0 2 0,0 0 7 0,-2-1 6 15,0 3 14-15,0 2 9 0,0-1-2 0,0 5-3 16,0 2-12-16,0 3-7 0,-29 1-3 0,29 0-3 15,-18 0 3-15,18 0 4 0,-24 23-1 0,24-23 12 16,-25 24-1-16,14-24 1 0,-3 29 4 0,3-12-14 16,0 1-4-16,2 2 1 0,0-3-9 15,4 3 4-15,1-3-3 0,4 0-12 0,0 0-12 0,0-3-33 16,0-3-34-16,30 0-49 0,-30-4-86 0,39-2-115 16,-15-2-122-16,3-1-29 0,4-2 102 15</inkml:trace>
  <inkml:trace contextRef="#ctx0" brushRef="#br0" timeOffset="7660.8961">14160 1630 2086 0,'-5'-6'35'15,"-4"-2"34"-15,5 4 34 0,-2-2 44 0,0 3-2 16,0-2-2-16,1 5-25 0,1 0-33 0,0 0-30 15,2 0-33-15,-5 0-8 0,1 0-11 0,-4 0-5 16,3 23 4-16,-9-23-2 0,0 20 0 0,-2-20 4 16,-1 28-6-16,-6-10 0 0,4 0-1 15,-1 1 1-15,2 1 0 0,2-1-4 0,5 0 3 16,1 1-16-16,3-2 4 0,5-3-2 0,3 0-5 16,1-3 9-16,0-3 5 0,0 1 2 0,25-6 3 15,-25 0 2-15,30-2 0 0,-11-2-2 0,4 0 0 16,0 0 1-16,4 0-11 0,2-32-5 0,-1 32 3 15,-1-26-2-15,-4 26 10 0,2-33 5 0,-5 15 0 16,-4 3 3-16,-2-1 6 0,-6 0 4 0,-3 0 4 16,-5 2 0-16,0-1 1 0,0 2-4 0,0 0 1 15,-25 5 5-15,25-1 5 0,-27 3-5 0,27 2-2 16,-27 0-8-16,27 3-11 0,-26 1-5 0,26 0-11 16,-18 0-6-16,18 0-2 0,-11 0 0 15,11 0 8-15,0 24 4 0,0-24-3 0,0 0 6 16,24 15-4-16,-24-15 0 0,39 0-2 0,-16 0-24 15,4 0-22-15,2 0-25 0,5 0-21 0,3 0 6 16,-1-27 12-16,2 27 19 0,-4-29 27 0,4 12 19 16,-4-3 12-16,-2-1 20 0,-9-1 7 0,-2 0 18 15,-5 0 22-15,-5-2 9 0,-5-1 20 0,-4 2 0 16,-2-1 13-16,0 2 5 0,0 0-6 0,-24-1 2 16,24 5-12-16,-24 1 1 0,24 4 1 0,-21 0-5 15,21 6-5-15,-19-1-27 0,19 4-20 0,0 4-15 16,-14 0-19-16,14 0 1 0,0 0 2 0,0 0 0 15,0 30 7-15,0-30-2 0,0 40 1 16,0-14-4-16,0 6 4 0,0 2 3 0,0 7-4 16,0 0 1-16,0 2 0 0,26 3-1 0,-26-2-2 15,0 1 1-15,18-1-6 0,-18 2-4 0,0-2-5 16,19-3-20-16,-19-2-22 0,10 0-23 0,-10-3-32 16,14-3-28-16,-9-3-33 0,1-3-42 0,1-3-63 15,0-2-96-15,0-6-92 0,-3-6-65 0,-4-1 105 16</inkml:trace>
  <inkml:trace contextRef="#ctx0" brushRef="#br0" timeOffset="7828.2051">14249 1964 2301 0,'0'0'15'0,"0"0"4"0,0 0-1 0,0 0-3 15,0 0-11-15,37 0-6 0,-15-23 3 0,9 23 5 16,6-24 0-16,7 24-4 0,6-29-2 0,7 15-4 15,-2-1-4-15,6-1-48 0,-3 0-93 0,3 1-171 16,0-2-201-16,-3-1-18 0,-1 3 92 0</inkml:trace>
  <inkml:trace contextRef="#ctx0" brushRef="#br0" timeOffset="8316.2889">15596 1589 2089 0,'0'0'47'0,"0"0"34"0,0 0 41 0,0-19 27 16,0 19-14-16,-21 0-17 0,21-18-22 0,0 18-2 16,-24-13-23-16,24 13-6 0,-21-9-11 0,8 9-25 15,0-7-9-15,-1 7-12 0,3 0-9 0,-4 0-4 16,0 0 7-16,0 25-2 0,1-25-1 0,-3 26 4 16,1-9-6-16,-1 2 1 0,3 1-3 0,2 1-2 15,3-1-4-15,0 0-10 0,4-1 0 0,3-2-3 16,0 0-6-16,2-3 1 0,0-4-1 0,0-1-2 15,27-1 6-15,-27-2 2 0,26-3 5 0,-26-3-4 16,37 0 1-16,-17 0 3 0,0 0-2 0,-2-26 12 16,3 26 0-16,-3-20 1 0,-1 20 7 0,-2-22 0 15,0 22-2-15,-4-26 5 0,0 26-2 16,-4-22 0-16,-2 22 3 0,0-17 1 0,-1 17-7 16,-2-7-5-16,1 7-1 0,-2 0-3 0,0 0 8 15,3 0 2-15,-1 0-22 0,-1 24-35 0,3-24-43 16,1 22-16-16,1-22-27 0,-1 27-38 0,5-27-54 15,3 27-127-15,2-14-141 0,5-13 60 0,1 18 98 16</inkml:trace>
  <inkml:trace contextRef="#ctx0" brushRef="#br0" timeOffset="8808.2538">16740 1485 2710 0,'5'-13'33'0,"-3"3"42"0,-2 0 33 16,0 2 26-16,0 1-25 0,0 1-37 0,0 2-33 16,0 3-24-16,0 1-13 0,0 0-3 0,0 0 4 15,0 22-3-15,0-22 2 0,-19 34-2 0,19-11-5 16,0 3 6-16,0 6-3 0,-12-1 2 0,12 2 6 16,0-1-9-16,0 1 5 0,0-3-2 0,0-1-5 15,0-3 7-15,0-1-2 0,0-4-1 0,0-4-1 16,0-2-2-16,0-6 0 0,0-2-2 0,19-2 8 15,-19-3-2-15,0-2-1 0,0 0 0 0,0 0-3 16,0-28-1-16,0 28 3 0,0-34 3 16,0 12 0-16,0-4 1 0,0-4-6 0,0-3 0 15,0-3 2-15,0-5-3 0,0-3 6 0,-20-2 0 16,20-7-5-16,0-1 2 0,-15-4-2 0,15 0-2 16,0 3 7-16,0 1-2 0,0 12 3 0,0 2-5 15,0 6 1-15,0 12 1 0,0 5-5 0,0 4 5 16,0 6-6-16,22 0 3 0,-22 4 3 0,27-1-4 15,-10 4 0-15,6 0-2 0,2 0 4 0,2 0-1 16,0 0-2-16,0 0-10 0,-3 22-14 0,0-22-1 16,-2 0-3-16,-5 25 3 0,-5-25 4 0,-2 26 6 15,-2-11 0-15,-7 6-1 0,-1 1-7 16,0 3 0-16,-28 1-1 0,28 1 1 0,-47 2 6 16,15 0-9-16,-1-3 1 0,-3 1-6 0,-2-1-11 15,-2-4-4-15,0 0-8 0,5-2-15 0,2-2-21 16,7-3-61-16,2-3-73 0,8 0-106 0,7-4-167 15,9-4 29-15,0-1 87 0</inkml:trace>
  <inkml:trace contextRef="#ctx0" brushRef="#br0" timeOffset="9400.7809">16868 1632 2326 0,'0'0'34'15,"-22"0"16"-15,22 0 19 0,-17 0 22 0,17-24-8 16,-15 24 4-16,15 0-10 0,-13-24-14 0,13 24-17 16,0-14-14-16,0 14-3 0,0-15-6 0,0 15-11 15,0-15-4-15,36 15-1 0,-36-10-7 0,36 4 7 16,-36 3-10-16,37 3-3 0,-13 0 5 0,-3 0-2 16,1 0 4-16,-2 0 2 0,-1 0-1 0,0 27-1 15,0-27-2-15,-4 22 3 0,-1-22-5 0,-3 31-2 16,-2-16 4-16,-2 2-6 0,-3 1 2 0,-3 0 3 15,-1-3-2-15,0 1-1 0,0-2 2 16,0-1 1-16,0-4 1 0,-25 0 4 0,25-3-2 16,0-3 4-16,0 0-1 0,-20-2-4 0,20-1 11 15,0 0-3-15,-12 0 1 0,12 0 8 0,0 0-13 16,-11-25 0-16,11 25-5 0,0-23-2 0,0 23 0 16,0-25-4-16,0 11 6 0,0-1-4 0,35 3-6 15,-35-2-1-15,33 0-16 0,-14 3-4 0,2 0 1 16,-1 2-1-16,3 5 15 0,-3-2 3 0,1 4 4 15,-1 0 3-15,-2 2-8 0,-2 0-4 0,-3 0 1 16,1 0-2-16,-5 22 6 0,-1-22 6 0,-3 21 2 16,-1-21 4-16,-3 28 1 0,-1-14 1 0,0 3 1 15,0 0-2-15,0 2 0 0,0-2 4 16,0-1-5-16,0 0 5 0,0-1 0 0,0-1-2 16,0-2 2-16,0-2-2 0,0-3 0 0,29 0 0 15,-29-4 1-15,22-3 1 0,-22 0-1 0,32 0-2 16,-14 0-1-16,1 0 0 0,1-22-2 0,0 22 4 15,-1-24-3-15,-1 24-2 0,-2-29 4 0,-3 12-12 16,0-3 6-16,-5 0-6 0,-1-3 1 0,-3-2 6 16,-4 0 1-16,0 0 2 0,0 0-3 0,0 2 2 15,-30 3-5-15,30 1 5 0,-28 6-9 0,28 6-19 16,-35 3-32-16,14 4-39 0,2 0-51 0,-1 0-56 16,-1 0-46-16,3 31-65 0,1-31-93 0,4 24-21 15,4-24 82-15</inkml:trace>
  <inkml:trace contextRef="#ctx0" brushRef="#br0" timeOffset="9647.9549">17896 1489 2666 0,'0'-4'30'15,"0"1"37"-15,0 1 28 0,0 2 17 0,0-3-31 16,-27 3-29-16,27 0-30 0,0 0-14 0,-27 0 8 15,27 0-9-15,-21 27 6 0,8-27-6 0,0 24-10 16,2-24 2-16,2 33-7 0,-1-15 1 16,1 1-6-16,4 0-6 0,1 2-24 0,2-3-27 15,2 0-11-15,0-1-20 0,0-2-1 0,0-2-3 16,26 1-30-16,-26-5-37 0,35-3-38 0,-14-1-54 16,6-4-63-16,-1-1-40 0,3 0-21 0,-1 0 40 15,-1 0 114-15</inkml:trace>
  <inkml:trace contextRef="#ctx0" brushRef="#br0" timeOffset="10484.4496">18119 1615 2146 0,'2'0'31'0,"0"0"15"0,-2 0 3 16,1 0-1-16,0 0-22 0,0 0-10 0,1 0 13 15,-2 0 12-15,0 18 0 0,1-18 1 0,0 0-9 16,0 0-5-16,2 14-7 0,-2-14 2 0,3 0-4 16,0 0-7-16,1 9 6 0,1-9-8 15,1 0-4-15,2 0 0 0,2 0-11 0,2 0-3 16,3 0-9-16,-1-22-12 0,0 22-6 0,-1 0 0 15,-2-28 6-15,0 28 9 0,-4-22 8 0,-1 8 1 16,-2 0-4-16,-3-2 4 0,1 2 2 0,-2-3 6 16,-1 2 5-16,0 1 1 0,0 1 4 0,0 1-2 15,0 5 1-15,0 3-1 0,0 2-9 0,-22 2 8 16,22 0-4-16,-18 0 1 0,18 33 2 0,-27-33-2 16,12 34-3-16,-1-12-1 0,-2 0 3 15,4 0-1-15,4 1 1 0,0 0 5 0,10 0 3 16,-5-3-4-16,5 0 8 0,0-2 1 0,0-1-5 15,36-5 4-15,-36 1-7 0,37-6-5 0,-16 0 4 16,5-5-1-16,1 0 1 0,1-2 0 0,0 0-4 16,-1 0-1-16,0-26 1 0,3 26 0 0,-3-24 1 15,1 24 0-15,-4-33-1 0,-2 13 1 0,-3 0 3 16,-2-2 14-16,-4-2 4 0,-2-2 0 0,-2 2 17 16,-6 1 12-16,-1 2 12 0,-2 2 8 0,0 3-13 15,0 4-21-15,0 4-14 0,0 4-13 0,-24 3-7 16,24 1-5-16,0 0 0 0,0 0 3 0,-18 0 4 15,18 25-6-15,0-25-2 0,0 21 4 16,0-21-6-16,0 24 1 0,0-24 1 0,0 26-4 16,25-13 1-16,-25-1 7 0,28-1-1 0,-28 2-1 15,31-1-8-15,-13-2-6 0,-1 3-15 0,-2-4-16 16,1 2-17-16,-2 1-20 0,-4-2-18 0,2 2-5 16,-5-2-7-16,-1 2-17 0,0-2 5 0,-1 4-5 15,-3-4 18-15,0-1 29 0,-2 1 29 0,0-3 27 16,0 1 16-16,0-3 38 0,0-1 28 0,0 1 36 15,0-5 19-15,-22 0 0 0,22 0-17 0,0 0-23 16,0 0-15-16,0 0-22 0,0 0-11 0,0-29-11 16,0 29 3-16,0-26 1 0,30 10 7 0,-30-2 5 15,27-1-7-15,-27-4-10 0,34 0-4 16,-14-2-7-16,-3-2-1 0,0 3 8 0,2 0 0 16,-3 3 6-16,-1-1 12 0,-1 5 15 0,-4 2 13 15,-1 3 14-15,-4 3 6 0,-1 1-1 0,-1 1-7 16,-3 2-14-16,0 1-9 0,0 3-16 0,0-2-12 15,0 1-9-15,0 2-4 0,-29 0 0 0,29 0 1 16,0 0 3-16,-26 0-2 0,26 0-1 0,-15 22-2 16,15-22-1-16,-13 0 0 0,13 23 4 0,0-23 1 15,0 21 0-15,0-21 0 0,0 22 0 0,0-12-1 16,0 4 5-16,37 0-3 0,-37-2-4 0,35 5 3 16,-14-3-5-16,0 1 4 0,0 0-1 0,-1 1-1 15,-1-1 0-15,-3 2-3 0,-1-2-1 16,-4 0-2-16,-3 1-5 0,-8-1-7 0,8-1-3 15,-8 2-14-15,0-3-25 0,0-1-7 0,0 0-22 16,-30-2-12-16,30-1 4 0,-28-2-17 0,28-1-19 16,-31-1-35-16,31-1-62 0,-30-2-59 0,30-2-52 15,-21 0-58-15,21 0 25 0,0 0 92 0</inkml:trace>
  <inkml:trace contextRef="#ctx0" brushRef="#br0" timeOffset="11056.0015">19510 1509 2329 0,'4'-4'22'0,"-3"-1"14"0,-1 1 25 0,0 2 28 16,0 0 0-16,0-1 7 0,0-1-22 0,0 4-20 15,0-1-15-15,0 1-21 0,0 0-3 0,-21 0-10 16,21 0-4-16,0 0-1 0,0 0 1 0,-22 20 0 16,22-20-4-16,-13 22 0 0,13-22-2 0,-14 29-1 15,14-13 4-15,-12 2-1 0,12 1 0 0,-6-1 3 16,6-2-3-16,0-2 2 0,0 3-3 0,0-5-2 15,0-1 0-15,0-2-1 0,27-2 5 0,-27 0-1 16,0-4-2-16,29-3 3 0,-29 0-4 0,20 0 3 16,-20 0-1-16,26 0-6 0,-12 0-2 0,-2-25 0 15,1 25-7-15,-2-20-1 0,-2 20-4 16,0-28-5-16,-2 11 0 0,-4-1 5 0,-1-3 9 16,-2-1 1-16,0-1 10 0,0 1 3 0,0 0-1 15,0 3 14-15,-24 1 10 0,24 5 11 0,0 3 5 16,0 3-10-16,-22 3-11 0,22 2-15 0,0 2-8 15,0 0-3-15,0 0 3 0,0 0 1 0,0 0 5 16,0 0-1-16,0 26 0 0,0-26 1 0,0 0-4 16,0 20 3-16,22-20-1 0,-22 15-4 0,20-15-5 15,-20 12-2-15,27-12-4 0,-13 8 3 0,2-8 3 16,-3 9 3-16,4-6 5 0,-1 3 1 0,1-1-1 16,0 0 1-16,2 5-5 0,-4 0 2 15,2 0 3-15,-4 1 1 0,-1 2 5 0,1 3-7 16,-1-1 8-16,-4 1-5 0,-2-1 1 0,-2 2 2 15,1-5-8-15,-2 3 7 0,-1-3-1 0,-2-2 6 16,0-1 10-16,0-4 9 0,0-1 16 0,0-2 11 16,0-2-6-16,0 0-4 0,0 0-15 0,-20 0-9 15,20 0 6-15,0 0-7 0,-25-23-3 0,25 23-4 16,-15-17-5-16,15 17 1 0,0-21-2 0,0 21-3 16,0-27 0-16,0 12-2 0,0-1 0 0,26-2 1 15,-26-3-5-15,39 3-14 0,-16 0-29 0,1-2-62 16,4 1-83-16,-1 4-121 0,-3 1-196 0,1 1-139 15,-5 0 83-15</inkml:trace>
  <inkml:trace contextRef="#ctx0" brushRef="#br0" timeOffset="17416.2863">1203 3767 1717 0,'0'-4'6'0,"0"3"-3"16,0-1 7-16,0-2 3 0,0 2 9 0,0 0 17 16,0-3 8-16,0 5 12 0,0 0-9 0,0 0-14 15,0 0-7-15,0 0-20 0,0 0-8 0,0 0 4 16,0 0-12-16,0 0 9 0,0 0-3 16,0 0-10-16,0 0 4 0,0 0-1 0,0 18 2 15,0-18 12-15,0 0 3 0,0 19-2 0,0-8 10 16,0 1-5-16,18 4 1 0,-18 2 0 0,0 1-2 15,0 2-3-15,0 2-7 0,10-1 3 0,-10 2-4 16,0 0 5-16,4 0 2 0,0-2-1 0,-2 0 1 16,2-2-5-16,-1-2 7 0,1 0-9 0,1-2 1 15,0-2 2-15,-1-3-5 0,0 0 7 0,-2-5-5 16,3 1 0-16,-1-1 1 0,-2-4-1 0,1 1-3 16,-2-3-6-16,0 0-10 0,-1 0-25 0,0 0-41 15,3 0-56-15,-3 0-106 0,0 0-115 0,0 0-89 16,0-20 65-16</inkml:trace>
  <inkml:trace contextRef="#ctx0" brushRef="#br0" timeOffset="17735.4016">1455 3752 1974 0,'4'-5'15'0,"-2"0"20"0,1 2 8 16,-1 2 10-16,1-2-8 0,-2 2-15 15,2 1 6-15,0 0-1 0,2 0-4 0,0 0 13 16,2 0-9-16,-1 0-12 0,6 0 0 0,-2 22-8 16,3-22-5-16,0 18 10 0,0-18-1 0,1 24-2 15,-1-8 3-15,3 4 1 0,-3 2 1 0,-1 2-3 16,-1 5-1-16,0-1-4 0,0 2-7 0,-4 2 0 15,-1 1-2-15,-3-2-2 0,-1 2-4 0,-2-3-1 16,0-2-15-16,0-1-24 0,0 1-38 0,-33-4-58 16,33-2-52-16,-36 0-67 0,11-1-81 0,0-2-62 15,-4-1-42-15,-3-3 77 0,2-3 122 0</inkml:trace>
  <inkml:trace contextRef="#ctx0" brushRef="#br0" timeOffset="18124.4498">861 3802 2388 0,'0'-2'12'0,"0"2"4"16,0 0 4-16,0 0 5 0,0 0-14 0,0 0-3 16,0 0-5-16,0 0-4 0,-24 0 8 0,24 0-3 15,0 21 2-15,-23-21 2 0,23 29-1 0,-23-11 0 16,11 5 1-16,0 3-1 0,-1 3-4 0,1 5 6 15,-1 2-3-15,4 5 2 0,1 0 1 0,2 2-5 16,2 2-1-16,4-2 0 0,0 0-5 16,0-2 4-16,0 0-2 0,38-3-1 0,-38-4-11 15,43-4-33-15,-14-2-57 0,7-3-94 0,4-5-109 16,7-4-147-16,2-8-91 0,7-4 94 0</inkml:trace>
  <inkml:trace contextRef="#ctx0" brushRef="#br0" timeOffset="25207.1949">2712 3667 1255 0,'2'0'48'0,"-1"0"32"0,-1 0 37 0,1 0 34 16,2 0-18-16,-3 0-9 0,0 0-25 0,0 0-23 16,0 0-12-16,0-17-5 0,0 17 14 0,0 0 7 15,0-12 9-15,0 12 2 0,0 0-10 0,0-17-6 16,0 17-9-16,-18-7-1 0,18 7-4 0,0-5 2 15,0 0-14-15,-16 1-11 0,16 0-10 0,-10 3-9 16,10-2-3-16,-10 2-9 0,3 1-5 16,-2-3-1-16,0 3-3 0,0 0 6 0,-2 0-2 15,-1 0-1-15,-2 0-2 0,1 0 1 0,-1 21 1 16,-2-21-4-16,1 17 3 0,1-17-7 0,-1 24 4 16,0-7 2-16,1 0 1 0,-1 6 1 0,5 0-2 15,-2 3 0-15,3 1 0 0,0 1 1 0,3 0-4 16,0 1 1-16,5-1-4 0,1 0 0 0,0-2 5 15,0-2-8-15,0 1 6 0,0-4-5 0,33-2-10 16,-33 2-13-16,22-3-20 0,-22-3-12 0,27-1-4 16,-27-1 0-16,30-4-5 0,-12-1-8 0,-3-3-11 15,5-1-10-15,-3-4-2 0,4 0 6 0,0 0-4 16,-1 0 15-16,1 0 16 0,0-22 13 16,-1 22 30-16,0-24 6 0,0 24 13 0,-3-29 3 15,0 15 4-15,-3-4 19 0,0 4 0 0,-2-2 28 16,-3 2 17-16,-2 0 10 0,-2 5 21 0,-2 1-1 15,1 2-7-15,-3 3-11 0,-1 3-17 0,0-2-23 16,0 2-9-16,0 0-16 0,0 0-9 0,0 0-4 16,0 0-5-16,0 0 3 0,0 0 4 0,0 21 6 15,0-21-2-15,0 0-5 0,0 25 2 0,0-25-5 16,0 19 7-16,21-7 5 0,-21-3-5 16,0 5 0-16,23-4-6 0,-23 1-3 0,22-4 4 0,-9 0-1 15,1 0 3-15,1-2-4 0,2-2-1 16,-1-3 2-16,2 0-3 0,-2 0 4 0,0 0 4 15,0 0 1-15,-2-29 3 0,1 29-1 0,-5-18 0 16,-1 18-4-16,-3-22 2 0,-1 22 3 0,-2-24 1 16,-3 13 20-16,0 1 11 0,0 1 9 0,0-1 9 15,0 2-5-15,0 1 1 0,0 2-7 0,0 4-16 16,0 0-13-16,-19-1-14 0,19 2-5 0,0 0 3 16,0 0-1-16,0 0 4 0,0 29 0 0,0-29-1 15,0 32 4-15,0-9-1 0,0 0-1 0,0 3 1 16,20 3-4-16,-20 4 1 0,0 0 8 0,0 2-3 15,22-2 0-15,-22 2-2 0,0 1-5 16,12 1 4-16,-12-2 0 0,0 0 0 0,0 1-1 16,0-3 2-16,0-4 0 0,0 3-3 0,0-5 4 15,0-2 0-15,-24-6-1 0,24-2 7 0,0-3 3 16,-21-4 6-16,21-2 10 0,-17-3 2 0,17-2-8 16,-18-3-5-16,5 0-6 0,1 0-7 0,-6 0 0 15,1 0-6-15,-3-23-2 0,0 23 1 0,-1-20-8 16,0 20-12-16,1-24-15 0,2 24-16 0,3-20-33 15,2 20-45-15,1-20-59 0,4 20-73 0,4-21-65 16,4 12-74-16,0-3-105 0,0-1 75 0,33-2 107 16</inkml:trace>
  <inkml:trace contextRef="#ctx0" brushRef="#br0" timeOffset="25672.2393">3556 3980 1775 0,'0'-9'14'0,"-33"-2"20"0,33 4 20 16,0-2 29-16,-24 2 14 0,24-1-2 0,0 3 1 15,-18 2-16-15,18 0-15 0,0 3-15 0,-12 0-23 16,12 0-11-16,0 0-18 0,0 0-1 0,0 0 1 16,0 0 0-16,-6 0 6 0,2 27 2 0,1-27-8 15,-3 26 2-15,-3-10-3 0,2 4-2 16,0 3 6-16,-2-1-1 0,-3 1 2 0,2 2-3 15,2 1 3-15,-1-2-6 0,4 1 2 0,1-3-2 16,4-1-1-16,0-3 3 0,0-4-5 0,0-1 6 16,32-4-4-16,-32-4 3 0,36-5-4 0,-10 0-12 15,4 0-20-15,2-22-11 0,3 22-8 0,3-34 12 16,-1 13 22-16,-1-1 11 0,-2-3 13 0,-4-3-8 16,-3-1 2-16,-7-2 1 0,-3-2-1 0,-5-1 14 15,-4-6-3-15,-7 0 3 0,-1-3 1 0,0-1-5 16,0 1-2-16,-27 2 22 0,27 3 31 0,-26 6 15 15,26 5 29-15,-26 8-13 0,26 6-32 0,-20 8-18 16,20 2-21-16,-19 3-7 0,19 0 3 16,-14 38 8-16,14-15-1 0,-12 4-2 0,12 2 4 15,-9 6-4-15,9 3-6 0,0-1-2 0,0 0-7 16,0-2-4-16,0-2 8 0,0 0 0 0,28-1-5 16,-28-4-6-16,20-1-22 0,-20-1-44 0,21-4-41 15,-21-2-73-15,23 0-79 0,-23-7-68 0,22 2-47 16,-10-4-112-16,0-3 76 0,-1-3 109 0</inkml:trace>
  <inkml:trace contextRef="#ctx0" brushRef="#br0" timeOffset="26057.4044">3956 4166 1919 0,'4'18'16'0,"0"-18"7"0,-1 0 14 0,1 0 11 16,-1 0 3-16,-1 0 4 0,-1 0 5 0,1 0-9 15,0 0-13-15,2 0-10 0,1 0-17 0,2 0-3 16,2-18-5-16,1 18-4 0,4-20 3 0,0 20 0 16,-1-26-2-16,2 11 2 0,-1 1-2 0,-2-6-1 15,-1 5 3-15,-1-6 3 0,-4 2-4 0,-2 1 5 16,-3-3 13-16,-1 2 25 0,0 2 14 0,0 0 9 16,0 2 4-16,-27 5-11 0,27 3-10 15,0 2-10-15,-29 4-21 0,29 1-13 0,-23 0-3 16,23 0-4-16,-22 35 7 0,7-35-3 0,3 37 0 15,1-14 5-15,2 0-7 0,1 0-2 0,8-1 3 16,-7 0-6-16,7-1 0 0,0-3-1 0,0 0-2 16,0-4 1-16,33 0-3 0,-33 0 6 0,30-4-3 15,-12-1 0-15,4-2 3 0,-1-1 1 0,5 1 0 16,-1-5 6-16,1 1-4 0,-3-1-1 0,2-1 1 16,-3 0-8-16,-5-1-1 0,-1 0-9 0,-5 0-13 15,-4 0-7-15,-2 0-22 0,-3 0-21 0,-2 0-42 16,0 0-62-16,0 3-70 0,0-3-138 0,0 0-145 15,0 0 74-15</inkml:trace>
  <inkml:trace contextRef="#ctx0" brushRef="#br0" timeOffset="26736.3562">4813 3680 1897 0,'-3'0'29'0,"-1"0"21"0,3 0 33 0,1 0 32 16,-2 0 3-16,1 0-1 0,1 0-30 0,0 0-30 16,0 0-29-16,0 0-24 0,0 0-1 0,0 0-1 15,0 0-2-15,34 0 5 0,-34-25 2 0,41 25 1 16,-12-18 1-16,3 18-7 0,3-24 4 0,4 24-4 15,1-22-2-15,1 11 6 0,-4 2-13 0,-3 1 4 16,-4 0-8-16,-4 3-33 0,-6 1-50 0,-6 0-59 16,-3 3-52-16,-5 0-25 0,-6 1-44 0,0 0-48 15,0 0-85-15,-34 0 22 0,34 0 98 0</inkml:trace>
  <inkml:trace contextRef="#ctx0" brushRef="#br0" timeOffset="26943.2011">5027 3597 2005 0,'0'0'32'15,"0"0"29"-15,0 0 13 0,0 0 12 0,0 0-17 16,0 0-27-16,0 0-11 0,0 0-13 0,0 0-17 16,0 0 8-16,0 0 2 0,0 21 14 0,0-21 11 15,0 26-7-15,0-9 2 0,0 2-11 0,18 5-3 16,-18 2 1-16,0 6-9 0,0-2 3 0,0 1-7 16,0 1-3-16,0 0 5 0,0-1-6 0,0 0 3 15,0-3-4-15,0 0-2 0,0-3-12 16,0 1-32-16,0-6-48 0,0 0-69 0,0-2-24 15,0-3-52-15,27-3-88 0,-27-3-129 0,0 0-4 16,27-5 79-16</inkml:trace>
  <inkml:trace contextRef="#ctx0" brushRef="#br0" timeOffset="27165.4584">5312 3950 2625 0,'0'-1'36'0,"0"0"29"0,0 1 25 0,0 0 26 15,0 0-21-15,0 0-20 0,0 0-22 0,0 0-27 16,-19 0-18-16,19 0-9 0,0 0-5 16,0 19 6-16,0-19 2 0,0 0-1 0,0 20 4 15,0-8-5-15,0 2-3 0,0 3 3 0,0-5-1 16,0 5-14-16,0-2-15 0,0-1-29 0,19 1-47 16,-19-2-33-16,0-3-38 0,0 1-36 0,0-2-21 15,0-1-45-15,11-3-64 0,-11-1-77 0,0-4-38 16,0 0 94-16</inkml:trace>
  <inkml:trace contextRef="#ctx0" brushRef="#br0" timeOffset="27332.4928">5233 3753 2158 0,'0'-6'11'0,"0"4"9"0,0-4 0 0,0 4-5 16,0-1-9-16,0-1-10 0,0-1-5 0,0 2-7 15,0 1-26-15,0-1-47 0,22 3-52 0,-22 0-69 16,21 0-99-16,-21 0-118 0,26 0 18 0,-26 0 81 16</inkml:trace>
  <inkml:trace contextRef="#ctx0" brushRef="#br0" timeOffset="27899.6564">5435 3963 1721 0,'3'0'53'15,"-2"0"36"-15,0 0 18 0,0 0 17 0,1 0-45 16,-1 0-21-16,0 0-14 0,0 0-7 0,-1 0 10 16,2 0 4-16,-2 24 0 0,0-24-2 0,0 20-9 15,0-20-10-15,0 28-5 0,0-11-3 0,0 1-14 16,0 0 0-16,0-1-3 0,0-2-2 0,0 2 8 16,0-3-7-16,0 3 6 0,0-5-1 0,0-1 1 15,0-3 3-15,0-1-3 0,0 0 4 0,0-4-1 16,0-1 6-16,0-2 12 0,15 0 15 0,-15 0 6 15,0 0 2-15,0 0-14 0,0 0-17 0,0 0-12 16,0-22-10-16,9 22 1 0,-9-21 0 16,8 21 0-16,-3-29-2 0,-1 11-1 0,1-2 0 15,-1 0-3-15,2 3-1 0,1-1 7 0,-2 2-4 16,2 1 4-16,-2 5-2 0,1 1-4 0,-1 4-3 16,1 0 4-16,1 3 2 0,-1 1 0 0,2 1 7 15,1 0-4-15,0 0-4 0,0 0 4 0,-2 0-3 16,4 0 4-16,-2 0 2 0,0 26-2 0,0-26-1 15,-2 18 0-15,1-18 2 0,-1 20 3 0,1-20 1 16,-2 20-1-16,-1-20-2 0,-1 19-2 0,0-9-1 16,-3-3 2-16,0 0 2 0,1-3 0 0,-2 0-1 15,0 0 1-15,0-3 4 0,0 1 9 0,0-2 12 16,0 0 16-16,0 0 0 0,0 0-9 16,0 0-13-16,0 0-22 0,0-22-5 0,0 22-3 15,0-22 3-15,0 22 4 0,0-26 0 0,0 6-2 16,0 3-3-16,0-3-3 0,0 2-4 0,30 1 3 15,-30 0-6-15,18 3 2 0,-18 4 3 0,23 2 0 16,-23 3 6-16,19 3 3 0,-19 2-5 0,18 0-2 16,-9 0 6-16,0 25-1 0,-3-25 4 0,0 28-3 15,-1-28-11-15,-1 37-13 0,-1-19-14 0,0 2-23 16,-3 0-45-16,0-2-54 0,0 0-65 16,0-2-71-16,0-1-61 0,0-2-46 0,0-1-96 0,0-3 52 15,0-3 114-15</inkml:trace>
  <inkml:trace contextRef="#ctx0" brushRef="#br0" timeOffset="28348.5205">5996 4085 1958 0,'0'0'40'0,"0"20"21"0,0-20 15 0,1 0 16 15,-1 0-24-15,1 0-2 0,2 0-2 0,-2 0-8 16,0 0-7-16,1 0-16 0,-1 0-13 0,-1 0-8 15,5 0-8-15,-3 0 0 0,1 0-7 0,0 0 3 16,3-22-1-16,0 22-2 0,0-20 6 16,2 20-5-16,0-21 5 0,0 9-2 0,-1-2 1 15,0 0 3-15,-1 1-5 0,0-2 3 0,-3-1 0 16,-1 0-6-16,-2 0 5 0,0 3 0 0,0-1 4 16,0 2 15-16,0 3 2 0,0-1 0 0,0 5-2 15,-28 2-11-15,28 3-6 0,0 0 1 0,-21 0-4 16,21 0 1-16,-15 24-4 0,15-24 1 0,-21 25 0 15,21-25 0-15,-20 28 3 0,10-28 0 0,2 30-1 16,0-17 2-16,2 2-3 0,2-3-3 0,2 2 7 16,0-1-4-16,2-2 0 0,0 1 7 0,0-1-3 15,0 0 1-15,0-2 1 0,23 1 1 0,-23 0-6 16,21-2 3-16,-21 0 1 0,34 0-2 16,-14-3 5-16,3 1-6 0,1 0 1 0,0-2 2 15,2-1-5-15,-2 0 2 0,1-2-2 0,-4-1 1 16,-1 3 0-16,-4-3 1 0,0 0-4 0,-2 0-10 15,-2 0-2-15,-2 0-11 0,-4 0-19 0,-3 0-22 16,-1 0-26-16,-1 0-38 0,-1 0-40 0,0 0-59 16,0 0-94-16,0 0-103 0,0 0-57 0,0 0 88 15</inkml:trace>
  <inkml:trace contextRef="#ctx0" brushRef="#br0" timeOffset="31135.7496">7353 3246 1147 0,'0'0'41'0,"0"-1"35"0,0-2 36 0,0 1 22 16,0-1-16-16,0 0-18 0,0 1-12 0,0-1-15 16,0 1-5-16,0-2-5 0,0 1-1 0,0 2 0 15,0-1-9-15,0 1-2 0,0-2-1 0,0 3-3 16,0-1-4-16,0 1-5 0,0 0-18 0,0 0-3 16,0 0-6-16,0 0-2 0,0 0-3 0,0 0 0 15,0 0 1-15,0 0-7 0,0 0 9 0,0 22 5 16,0-22-1-16,0 24 8 0,0-8-10 15,0 4-7-15,0 2 0 0,0 5-5 0,0 1-5 16,-21-3 9-16,21 9-1 0,0-2-2 0,-16 6 6 16,16 3-10-16,-12 3 0 0,12 2 6 0,-17 3-5 15,7 5 7-15,0 0 0 0,0 0-2 0,1 0 5 16,-3 0-3-16,2-4-1 0,0-1-2 0,0-2 3 16,0-4-7-16,2-1 4 0,1-5 0 0,-1-5 0 15,3 0 5-15,0-5-1 0,0-1-4 0,1-4 4 16,1-3-2-16,-2 0-4 0,2-2 4 0,1-1-4 15,-1-5 1-15,2 1 2 0,0-2 2 0,-2-2-3 16,3 0 3-16,-1-3-6 0,-2 0-3 0,2-1 0 16,0-3 2-16,-1 3-1 0,2-4-7 0,-1 0-14 15,1 0-18-15,-1 0-24 0,0 0-30 16,-1 0-67-16,1 0-53 0,-1 0-68 0,1 0-100 16,-2-19-81-16,3 19 70 0</inkml:trace>
  <inkml:trace contextRef="#ctx0" brushRef="#br0" timeOffset="32055.9523">8326 3500 1671 0,'0'0'42'0,"0"0"18"0,0 0 9 16,0 0 13-16,0 0-25 0,0 0 5 15,0 0 19-15,0 0 5 0,0 0-14 0,0 0-9 16,0 0-18-16,0 0-7 0,0 0 2 0,0-17-9 15,0 17 6-15,0 0-2 0,0 0 6 0,0 0 8 16,0 0-12-16,0 0 4 0,0 0-8 0,0 0-5 16,0 0-2-16,0 0-4 0,0-9 0 0,0 9 6 15,-22 0-1-15,22-6 0 0,0 4-4 0,0 0-7 16,0 0 0-16,-16-1-2 0,16 0 1 0,0 2 1 16,-14 1-8-16,14-1-8 0,-15 1 2 15,8 0-7-15,-1 0-1 0,0 0 14 0,-3 0-5 0,-1 0-6 16,-2 21 5-16,0-21-13 0,0 25 0 15,-2-11 11-15,0 4 4 0,0 5 2 0,0 2-5 16,0 4-1-16,2 0-1 0,1 1-1 0,-1 5 4 16,3-1 0-16,2 0 2 0,2 0-6 0,3-2 7 15,3-1-5-15,1 0-3 0,0-4 7 0,0 0-7 16,0-6 1-16,35-2-8 0,-35-2-5 0,36-2-11 16,-12-6-13-16,2-5-27 0,3-3-38 0,2-1-38 15,-1 0-41-15,0 0-23 0,2 0-29 0,-2-29-42 16,-1 29-22-16,-3-23-66 0,-3 23-8 0,-4-25 54 15,-3 25 78-15</inkml:trace>
  <inkml:trace contextRef="#ctx0" brushRef="#br0" timeOffset="32427.2988">8462 3782 1761 0,'0'-6'29'0,"0"4"16"15,14-2 9-15,-14-1 17 0,0-1-12 0,0 0 4 16,0 0 10-16,0-2-4 0,0 4-5 0,0-1-16 15,0 0-15-15,0-2-9 0,0 2 0 0,0 1 12 16,0-2 9-16,0 2 11 0,-18 0 1 0,18 0-5 16,0 0-2-16,0-2-6 0,0 4-2 0,-12-1 4 15,12-1-1-15,0 3-3 0,-5-3-2 16,5 1-6-16,0 2-4 0,-3 0-1 0,3 0-1 0,0-2-12 16,0 2-3-16,0-1-4 0,0 2-1 15,0 0 8-15,0 0 3 0,0 0-1 0,0 0 2 16,0 0-6-16,0 0-8 0,0 0-1 0,0 0-7 15,0 0 2-15,0 0 2 0,0 21 4 0,0-21-3 16,0 23 4-16,0-9-3 0,0 3-1 16,0 3 2-16,-21 1-7 0,21 0 1 0,0 0 3 0,0 0-6 15,0 0 3-15,0-2 2 0,0-1-4 0,0 2 6 16,0-3-5-16,0 0 0 0,0 1-5 0,0-1-8 16,24-2-15-16,-24-1-31 0,0-2-39 0,0 0-41 15,17-1-29-15,-17-4-37 0,0-2-36 16,0 0-29-16,0-1-84 0,0-3-78 0,0 0-31 0,0-1 76 15</inkml:trace>
  <inkml:trace contextRef="#ctx0" brushRef="#br0" timeOffset="32911.2284">8642 3776 1995 0,'0'-2'29'0,"0"-1"27"0,0-1 20 0,0 2 28 16,0-1-3-16,0 0 3 0,0 0 3 0,0 0-8 15,0 2-3-15,0 1-6 0,0 0-12 0,0 0-9 16,0 0-21-16,0 0-22 0,0 0-13 0,0 0-10 16,0 19-5-16,0-19 3 0,-23 17 5 15,23-17-5-15,-19 26 2 0,19-10 0 0,-18 0-3 16,9 4 4-16,1-3 0 0,3 3-2 0,0 1-3 16,2-3 1-16,2 3-1 0,1 0 1 0,0-2 0 15,0 0-1-15,0-2-3 0,0 0-8 0,22-3 1 16,-22-3-2-16,20 0-5 0,-20-5 8 0,23 1-1 15,-23-5 3-15,26-1 10 0,-12-1-5 0,1 0 1 16,-1 0 0-16,1 0-2 0,-2-27 3 0,-1 27-1 16,0-22 2-16,-4 22-1 0,0-25 1 0,-1 9-2 15,-4 2-5-15,-3 0 1 0,0-2-5 0,0 0-14 16,0-1-7-16,0 2-15 0,-26-2-8 0,26 3-14 16,-21-1-19-16,21 3-42 0,-21 0-66 15,21 4-85-15,0 6-69 0,-18-2-107 0,18 3-33 16,0 1 113-16</inkml:trace>
  <inkml:trace contextRef="#ctx0" brushRef="#br0" timeOffset="33547.9162">8955 3825 1962 0,'6'-17'52'0,"2"17"36"0,-2-16 34 15,0 7 26-15,-5 0-24 0,2 2-17 0,-2-1-7 16,-1 5-8-16,0-1-10 0,0 1-3 0,0 1-19 15,0 2-18-15,0 0-20 0,-27 0-18 0,27 0-3 16,-17 0 0-16,17 0 4 0,-22 23-3 16,22-23-7-16,-21 25 4 0,21-25 0 0,-19 35 0 15,8-15-1-15,3 3-3 0,3-1-10 0,5 0-3 16,-4 0-3-16,3-1-5 0,1 0-2 0,0 0 1 16,0-3 0-16,0-1 1 0,36-2 10 0,-36-2-11 15,39-4-1-15,-14 0-14 0,3-4-30 0,2-5-14 16,1 0-34-16,-1 0-22 0,1 0-16 0,-3-26-24 15,-2 26 9-15,-4-32 4 0,-1 11 19 0,-4 1 36 16,-4-2 40-16,-3-4 31 0,-3 1 33 0,-6-3 14 16,-1-1 16-16,0-3 10 0,0-3 39 0,0-1 55 15,0-2 12-15,-27 4 47 0,27 5-6 0,0 2-16 16,0 5-7-16,0 7-42 0,-19 5-36 16,19 6-37-16,0 4-25 0,0 0-9 0,0 0 8 15,0 24 1-15,0-24 3 0,0 34-4 0,0-11-4 16,0 3-7-16,0 2-1 0,0 2 2 0,0 3-5 15,0-1 7-15,0 0-2 0,0-1-1 0,18-1 1 16,-18-1-3-16,0-3-4 0,0-1 2 0,0-5 1 16,0-2-2-16,0-2 7 0,7-5-2 0,-7-3 1 15,0-4 1-15,4-2 0 0,0-2-3 0,-1 0 0 16,3 0-2-16,0-25-1 0,2 25 6 0,3-32-5 16,2 11-2-16,0-3-3 0,2-1-1 15,1-2 5-15,-1 0 3 0,0 0 3 0,0 5-5 16,-5 1 5-16,0 5 5 0,-2 3 10 0,-3 5 10 15,-3 8 1-15,-1-5-3 0,-1 5-6 0,0 0-5 16,0 0-6-16,0 0-4 0,-25 27-7 0,25-27 2 16,-23 25 1-16,23-25 2 0,-29 32 1 0,13-14-5 15,16-2-1-15,-26 0-6 0,26 0 1 0,-16 0 3 16,16-2-1-16,0-1 3 0,0-1-2 0,0-2-3 16,0 1-1-16,0-3-2 0,33 1-12 0,-33-2-23 15,33-2-49-15,-14-1-72 0,5 1-86 16,0-3-142-16,3-2-188 0,1 0 50 0,-3 0 100 15</inkml:trace>
  <inkml:trace contextRef="#ctx0" brushRef="#br0" timeOffset="34236.2327">10257 3757 2411 0,'5'-10'22'0,"-2"-2"7"0,-2 2 11 16,1 1 17-16,-1 1-4 0,-1 0 14 0,0 4 8 16,0 1 0-16,0 1-11 0,0 2-18 0,0 0-16 15,0 0-16-15,0 0-11 0,-23 0-1 0,23 27-1 16,0-27-3-16,-20 27 4 0,20-27-4 0,-17 34 0 16,17-15-2-16,-14 1-4 0,14-1-4 0,-9 0-8 15,9 0-6-15,0-2-8 0,0 0-9 16,0-2-4-16,0-2-1 0,0-2-6 0,33-4-3 15,-33 0 5-15,31-2 7 0,-12-5 15 0,1 0 15 16,3 0-7-16,0 0-1 0,2 0-4 0,0-23-1 16,-5 23 17-16,-1-23 1 0,-2 23 8 0,-4-25 6 15,-2 25-9-15,-2-28 5 0,-3 15-4 0,-3-3 2 16,-1 4 8-16,-2-1 5 0,0 1 11 0,0 5-2 16,0 0-3-16,0 2-1 0,0 5-10 15,0 0-10-15,0 0-4 0,0 0-3 0,0 0 1 16,0 0 4-16,0 25 7 0,0-25-11 0,0 21-5 15,24-21-2-15,-24 22-5 0,24-22-10 0,-24 22-5 16,31-22-25-16,-14 19-19 0,1-19-16 0,2 12-12 16,-2-12 3-16,3 9 3 0,-2-9 19 0,-2 0 7 15,-1 0 29-15,-3 0 26 0,1 0 13 0,-4-26 27 16,-3 26 14-16,-2-27 30 0,-1 27 38 0,-3-28 18 16,-1 13 12-16,0-2-6 0,0 1-9 0,0 2-2 15,0 0 3-15,0 3-2 0,0 1-12 0,0 5-13 16,0-1-26-16,-21 6-30 0,21-3-20 0,0 3-13 15,0 0-5-15,0 0 3 0,0 26 6 0,0-26-1 16,0 28-1-16,0-10-2 0,0 5-3 16,0 2 3-16,0 2-2 0,0 0 8 0,0 4-4 15,0 1 2-15,0 3 2 0,0-1-3 0,0 2-1 16,0 1-1-16,0 0-1 0,0-1 1 0,0-3-2 16,0 0 5-16,0-1-2 0,0-4-3 0,0 1 7 15,0-5-7-15,0-2 4 0,0-1 0 0,0-3 1 16,0-1-1-16,-24-5 0 0,24-1-1 0,0-3-8 15,-12-3 8-15,12 0-3 0,-12-3-9 0,12-2-3 16,-16 0-15-16,6 0-12 0,0 0-18 0,0 0-35 16,-2-27-42-16,3 27-30 0,1-21-74 0,2 21-103 15,3-30-176-15,3 9 4 0,0 0 102 0</inkml:trace>
  <inkml:trace contextRef="#ctx0" brushRef="#br0" timeOffset="34671.3605">11076 3818 2124 0,'7'-13'18'0,"1"4"27"0,-3 1 23 15,-3-2 20-15,-1 2-1 0,-1 0-2 0,0 2-8 16,0 3-12-16,0 0-4 0,0 2-22 0,-23 1-17 16,23 0-5-16,0 0-17 0,-29 0-2 15,29 0 5-15,-25 25-4 0,25-25 1 0,-27 24-4 16,13-6 2-16,1-2-2 0,3 2 2 0,-1 3 5 15,2 0-4-15,2 0-1 0,3-1 3 0,4 0-8 16,0-2 3-16,0 0-2 0,0-3 0 0,25-2 0 16,-25 0 0-16,34-5-2 0,-12-1 1 0,1-3-2 15,2-4-8-15,0 0-5 0,2 0-18 0,-2 0-5 16,-3-24-5-16,0 24 9 0,-3-33 16 0,-3 15 5 16,0-3 10-16,-3-3-1 0,-2-1 9 0,-3-4 1 15,-1 0 5-15,-2-6 2 0,-3-1-14 0,-2-5 8 16,0 0 1-16,0-2 15 0,0 2 22 0,0 6 33 15,-32 3 26-15,32 7 11 0,0 4-14 0,-17 9-32 16,17 4-27-16,0 8-31 0,0 0-2 16,0 0-8-16,0 0 6 0,0 38 8 0,0-18 5 15,0 6 4-15,0 6-6 0,0 7-4 0,0-2-2 16,0 3-1-16,0-3-3 0,0 1 0 0,0-3 1 16,15 0-6-16,-15-2 4 0,0-3-10 0,0-2-49 15,0-2-68-15,0-4-80 0,0-1-100 0,0-4-102 16,0-2-162-16,0-6 22 0,0-3 108 0</inkml:trace>
  <inkml:trace contextRef="#ctx0" brushRef="#br0" timeOffset="34992.1361">11506 3984 2328 0,'0'0'17'15,"0"0"11"-15,0 0 8 0,0 16 20 0,0-16-1 16,0 0 4-16,0 0-3 0,0 0-24 0,0 0-11 15,0 0-18-15,0 0-6 0,0 0 4 0,0 0-9 16,0-23 6-16,19 23-4 0,-19-15-2 0,0 15 1 16,15-21-10-16,-15 8 4 0,11-1-4 0,-11 1 3 15,7-1 13-15,-7-3-6 0,4 2 5 0,-4-3 1 16,0 1-1-16,0 2 7 0,0 2 15 0,0 0 14 16,0 4 13-16,0 2 5 0,0 4-11 15,0 0-14-15,0 3-13 0,0 0-9 0,0 0 0 16,-25 25 1-16,25-25-3 0,-24 26-2 0,24-26 1 15,-27 33-2-15,27-14-2 0,-22 1 3 0,22-1-4 16,-17 0-1-16,17 0-3 0,0-3-13 0,0 2-27 16,0-2-29-16,0-1-42 0,0-1-49 0,29-5-46 15,-29 1-97-15,37-3-169 0,-13-2-46 0,2-3 75 16</inkml:trace>
  <inkml:trace contextRef="#ctx0" brushRef="#br0" timeOffset="35237.1226">12665 3510 2472 0,'0'-8'7'0,"-20"2"-3"0,20 2 13 16,0 0-3-16,0-2 1 0,0 3 6 0,0 3-16 15,0-1 6-15,0 1-7 0,0 0 3 0,0 0 14 16,0 0 2-16,0 32-3 0,0-12-3 0,0 3-8 15,0 6-3-15,0 6 1 0,0 3-1 0,0 2-2 16,0 0-1-16,0 3 1 0,-24-1-8 0,24-4-17 16,0 0-56-16,0-2-51 0,0-5-61 0,0-2-75 15,0-4-127-15,0-3-157 0,0-5 67 16</inkml:trace>
  <inkml:trace contextRef="#ctx0" brushRef="#br0" timeOffset="35518.3349">12328 3883 2456 0,'-2'0'2'15,"2"0"-2"-15,0 0-3 0,0 0-3 0,0 0-1 16,40 0 7-16,-40 0-1 0,42-20 3 0,-14 20-1 16,4 0-5-16,0-22 3 0,3 22 0 15,-1 0-1-15,1-17 0 0,-1 17 5 0,-2 0-1 16,-1 0 1-16,-2 0-3 0,-6 0-2 0,-3 0 0 15,-4 0-2-15,-5 0 4 0,-2 22 3 0,-6-22 0 16,-1 20 2-16,-2-20-4 0,0 30-6 0,0-12 5 16,0 1-6-16,0 1 5 0,0-2 1 0,0 1-1 15,-21-1 6-15,21-1-10 0,0-3-17 0,0 3-30 16,0-5-45-16,0-1-53 0,0-2-75 0,0-5-118 16,31 0-119-16,-31-2 8 0,21-2 93 0</inkml:trace>
  <inkml:trace contextRef="#ctx0" brushRef="#br0" timeOffset="35664.0699">12822 3659 2500 0,'-15'-9'16'16,"15"0"1"-16,0 3 2 0,0 1-1 0,-8-1-17 16,8 0-10-16,0 5-20 0,0-2-30 0,0 2-56 15,0 1-67-15,0 0-99 0,0 0-143 0,29 0-103 16,-29 0 75-16</inkml:trace>
  <inkml:trace contextRef="#ctx0" brushRef="#br0" timeOffset="36211.1593">13054 3899 2488 0,'0'1'24'0,"0"0"10"0,0-1 26 0,0 0 32 15,0 0 7-15,0 0 15 0,0 0-6 0,0 0-23 16,0 0-27-16,0 0-23 0,0 0-21 0,0 0-12 15,0 0-5-15,0 0-1 0,0 0 1 0,0 0 4 16,-15 17 1-16,15-17-2 0,0 20 1 0,0-20-1 16,0 20 3-16,-10-20-3 0,10 22 0 0,0-12-3 15,0-10 1-15,0 14 2 0,0-14-2 0,-6 9 1 16,6-5-3-16,0-1 2 0,0-3 4 0,0 0-2 16,0 0 0-16,0 0-3 0,0 0-3 15,0 0 2-15,0 0 4 0,0-20-6 0,0 20-1 16,0 0 2-16,0-26-2 0,0 26 7 0,22-25 1 15,-22 11-1-15,0-4-5 0,18 1-8 0,-18-1 0 16,0 2-6-16,20 0 11 0,-20 3-1 0,11 1-1 16,-11 4 0-16,12 3-7 0,-3 4 6 0,0 1 2 15,0 0 7-15,2 0 6 0,-2 27-1 0,5-27 3 16,-3 32-7-16,-1-14 0 0,-4 3 3 0,3-1-1 16,-3 1 4-16,1 0-4 0,-2 0 2 0,-1-3-2 15,-2-3-3-15,-1-1 4 0,1-1-3 0,-2-3 4 16,0-5 0-16,2-1 1 0,-2-1 8 0,2-3 11 15,-2 0 19-15,0 0 2 0,0 0-7 16,2 0-14-16,0 0-16 0,-2-24-10 0,2 24 1 16,1-20 3-16,-1 20-8 0,2-28 5 0,2 10-4 15,2 1-3-15,1-2 1 0,-2-1-5 0,6 1-3 16,-2 2-2-16,1 2 4 0,1 1 1 0,-2 6 1 16,3 1 1-16,-5 7 1 0,3 0 3 0,1 0 6 15,-2 0 1-15,3 22 2 0,-3-22-3 0,3 27-3 16,-2-27-3-16,-3 36 0 0,1-16-3 0,-1-2-13 15,-7 2-29-15,2-1-50 0,-4-2-62 0,0-2-65 16,0 0-77-16,0-1-103 0,0-4-139 0,0-3 27 16,0 0 109-16</inkml:trace>
  <inkml:trace contextRef="#ctx0" brushRef="#br0" timeOffset="36568.8651">13627 3996 2330 0,'0'20'18'16,"2"-20"8"-16,-2 0 2 0,2 0 14 0,-1 0 6 16,-1 0 14-16,0 14 14 0,2-14-1 0,0 0-11 15,0 0-5-15,0 0-5 0,0 0-7 0,2 0-12 16,2 0-16-16,-1 0-16 0,1 0-1 0,1-22-2 16,4 22-4-16,-2-17 7 0,4 17-4 15,-1-24 1-15,1 24 2 0,1-25-3 0,-3 9 1 16,-2-1 0-16,2 0 0 0,-4 0-2 0,-1-2 2 15,-3 0-2-15,-1 0 6 0,-2 1 7 0,0 6 0 16,0-1 7-16,0 5-9 0,0 3 0 0,0 5-3 16,-30 0-5-16,30 0 3 0,-21 0-4 0,21 26 4 15,-25-26-2-15,25 32 7 0,-25-15 2 0,25 2-1 16,-23 3 3-16,23-3-5 0,-13 1 3 0,13 0 1 16,-6-2 2-16,6-2-2 0,0 2-6 0,0-4 1 15,24-1-6-15,-24-2-3 0,33-1-14 0,-33-2-33 16,39-1-56-16,-19-3-77 0,3-3-75 0,1 1-78 15,-3-2-116-15,-1 0-127 0,-2 0 58 0,-3 0 107 16</inkml:trace>
  <inkml:trace contextRef="#ctx0" brushRef="#br0" timeOffset="37651.3433">14793 3828 2155 0,'0'0'46'0,"0"0"25"0,0 0 20 0,0 0 18 15,0 0-22-15,0 0-6 0,0 0-4 0,0 0-2 16,0 0-19-16,0 0-8 0,0 0-18 0,0 0-10 15,0 0-6-15,0 0-4 0,0 0 0 0,0 0-5 16,0 0-1-16,21 0-4 0,-21 0 1 0,25 0 3 16,-6 0-2-16,2 0-1 0,6 0-3 15,2 0-13-15,3 0-17 0,1 0-32 0,2 0-40 16,-2-14-39-16,-1 14-37 0,-1 0-42 0,-4-9-55 16,-3 9-106-16,-3 0-135 0,-7 0 55 0,-3-7 98 15</inkml:trace>
  <inkml:trace contextRef="#ctx0" brushRef="#br0" timeOffset="37940.0618">14952 4078 2017 0,'-6'5'25'0,"2"0"18"0,1-1 14 16,2 0 23-16,0-2-2 0,1 0 10 0,0 1 5 16,0-3-11-16,0 0-18 0,0 0-21 0,0 0-21 15,0 0-4-15,0 0-3 0,0 0-8 0,28 0 4 16,-28 0-7-16,31 0-6 0,-11-22 0 0,4 22-3 16,3 0 1-16,1-21 2 0,3 21 0 0,-2-13-7 15,-4 13-9-15,0-12-19 0,-4 12-30 16,-4 0-48-16,-3-10-58 0,-5 10-40 0,-5 0-67 15,-2 0-77-15,-2 0-116 0,0 0 40 0,0 0 99 16</inkml:trace>
  <inkml:trace contextRef="#ctx0" brushRef="#br0" timeOffset="39772.5316">27173 1239 1895 0,'0'-4'18'0,"0"0"1"16,0 3 6-16,0-3 8 0,0 1-12 0,0-2 11 15,0 3 14-15,0 0 10 0,0 2 7 0,0 0 2 16,0 0-13-16,0 0-17 0,0 0-10 16,0 0-11-16,0 0-12 0,0 0-2 0,0 0 0 15,0 0-4-15,0 0 5 0,0 0-2 0,0 16 1 16,0-16-3-16,0 0-2 0,0 0 7 0,0 17-4 15,0-17 4-15,0 15 6 0,0-6-7 0,0 4-4 16,0 1 3-16,0-2-7 0,0 1 6 0,0 2 5 16,0 1-2-16,0 3 0 0,0 0-5 0,0 3 8 15,0 3-5-15,0 0 6 0,0 2 0 0,0 0-4 16,0 0 3-16,24-1-2 0,-24 1 6 0,0 1 3 16,0 0 3-16,14-1 0 0,-14 1-6 15,0-1-1-15,16 1 1 0,-16 2 5 0,8-1 7 16,-8 0-2-16,5 3-3 0,-5-4 0 0,2 1-9 15,-2 0 4-15,0 0 2 0,0 1-8 0,0-2 7 16,0 0-1-16,3 1-7 0,-3 0 2 0,2-1 2 16,-2-1-6-16,1 0 6 0,1 0 0 0,0-1-3 15,0 1 2-15,2-3 4 0,1-2 2 0,-1 4-3 16,-2 1-2-16,3-3-3 0,0 1 2 0,-3-2 4 16,0 0 8-16,-2 2 3 0,0-3-4 0,0-1 1 15,0 2-2-15,0-1-5 0,0-2-1 0,0 3-1 16,0-3-4-16,0-1-3 0,-25 0 2 0,25-1-5 15,0 1 0-15,0-2 2 0,0 0-1 0,-16 0 4 16,16-2 1-16,0-1 5 0,0 2-6 0,0-3-3 16,0-1-2-16,0 0 1 0,0-2 3 15,0 2 4-15,0-3-4 0,0 0-5 0,21-1 0 16,-21-1-1-16,0 0 3 0,0-2 0 0,0 1-1 16,0 1 0-16,0-2-2 0,0 2 2 0,0-2-1 15,0-2 4-15,0 1 0 0,10 0-3 0,-10-3 4 16,0 2-9-16,0-2 4 0,0 1-1 0,0-1 2 15,0-1 1-15,0 1 1 0,0 0-2 0,0 1 0 16,0-1 0-16,0 0 1 0,0 0-1 0,0 0-3 16,0 1 1-16,0-2 2 0,0 0 2 0,0 0 0 15,0 0 2-15,0 0-6 0,0 0-3 0,0 0-8 16,0 0-29-16,0 0-48 0,0 0-81 16,0 0-124-16,0 0-131 0,0-23-180 0,0 23 43 15,0-19 134-15</inkml:trace>
  <inkml:trace contextRef="#ctx0" brushRef="#br0" timeOffset="41440.6898">25251 2246 1274 0,'0'0'29'15,"0"10"6"-15,0-10 19 0,0 0-5 0,0 8-24 16,0-8-6-16,0 0-9 0,0 0 5 0,0 0-10 16,0 0 4-16,0 0-4 0,0 3 18 0,0-3 19 15,0 0 9-15,0 0 2 0,0 0-8 0,0 0-2 16,0 0 0-16,24 0-4 0,-24 0-5 15,15 0-4-15,-15 0-9 0,26 0 3 0,-13 0 3 16,2 0-2-16,2 2 2 0,2-2-4 0,1 0-3 16,5 0 0-16,-1 0-4 0,1 0-2 0,2 0 1 15,2 0-6-15,5 0 2 0,0 0-7 0,6 0 1 16,3 0 2-16,1 0 1 0,8 0 10 0,3 0-8 16,7 0-5-16,3 0 1 0,5 0 4 0,4 0 15 15,4 0 5-15,8 0-3 0,-1 0-9 0,3 0-11 16,2 0-7-16,-2 0 0 0,0 0-5 0,-3 0 2 15,-2 0 4-15,-6 0-4 0,-4 0 4 0,-5 22 1 16,-2-22-4-16,-6 0 5 0,-1 18 3 0,-2-18-11 16,-2 0 6-16,1 11-1 0,0-11-2 15,-6 0 7-15,1 11-7 0,1-11-2 0,2 6 4 16,-3-6 1-16,5 0 1 0,-1 0 4 0,0 4-8 16,2-4 0-16,0 0 1 0,-1 1-3 0,-1 0 1 15,-3-1 8-15,-2 2-2 0,-2-1-5 0,0 1 5 16,-6 1-10-16,-1-1 6 0,-3 0 3 0,-2-2-6 15,-2 1 7-15,0 3-9 0,-1-4 5 0,-2 0 4 16,-1 0-5-16,6 0 5 0,-2 0-5 0,0 0 3 16,4 0 0-16,0 0 0 0,3 0 4 0,-2 0-5 15,5 0-3-15,0 0 2 0,1 0-1 0,2 0 5 16,-2 0 3-16,0-14-1 0,1 14-1 16,3 0-5-16,-6 0 0 0,0 0 1 0,-5 0 1 15,-3 0 5-15,-2 0-4 0,-7 0-3 0,-1 0 1 16,-6 0-1-16,-2 0-1 0,-2 0 4 0,-3 0-5 15,-1 0 2-15,1 0 5 0,0 0-3 0,1 0 0 16,0 0-1-16,2 0-2 0,0 0 0 0,2 0 4 16,0 0-4-16,4 0 7 0,-2 0-5 0,2-15-2 15,0 15 3-15,1 0-6 0,-2 0 2 0,0 0 2 16,-3 0 1-16,0 0-2 0,-4 0 4 0,-2 0-1 16,-3 0 2-16,-3 0-5 0,-1 0 3 0,-3 0-1 15,-1 0-3-15,0 0 4 0,0 0-9 16,0 0-26-16,0 0-44 0,0 0-42 0,0 0-76 15,-19 0-116-15,19 0-142 0,0 0-17 0,-17 0 83 16</inkml:trace>
  <inkml:trace contextRef="#ctx0" brushRef="#br0" timeOffset="46804.3974">27233 1664 1336 0,'0'0'41'0,"0"0"27"0,0 0 15 0,0 0 22 16,0 0-26-16,0 0-10 0,0 0 6 0,0 0-4 15,0 0-2-15,0 14-11 0,0-14-13 0,3 0-19 16,-3 0-4-16,0 0-10 0,0 0-5 0,2 0 2 16,-2 0-11-16,2 0 5 0,-2 7-2 0,0-7 0 15,0 0 6-15,0 0-4 0,0 0 2 0,0 3-3 16,0-3-1-16,2 2-3 0,-2-2-1 0,0 0 0 16,0 0-3-16,0 0 4 0,3 1-1 0,-1-1 6 15,0 1 2-15,1 1 0 0,3-2 1 16,-1 1-9-16,3 0 1 0,0 0 4 0,1 1 1 15,-1-1 0-15,4 1 0 0,-1-2-3 0,2 3 0 16,3-3 3-16,-1 1-3 0,2 2 2 0,5-3 0 16,-4 1-2-16,5 1 7 0,1 0-6 0,1-2-2 15,-1 0 6-15,1 0-1 0,5 3-3 0,-4-3-3 16,1 0-1-16,0 0-1 0,0 0 2 0,-1 0 4 16,1 0 3-16,-2 0-3 0,0 0 3 0,0 0-1 15,0 0-5-15,0 0 1 0,-3 0-2 16,1 0 0-16,1-12 2 0,-5 12 0 0,1 0 1 15,1 0 1-15,-1 0-2 0,0 0 2 0,-2 0-5 16,1 0 5-16,0 0-5 0,2 0 0 0,-2 0 3 16,0 0 0-16,0 0 0 0,-3 0 0 0,3 0 1 15,-4 0 0-15,1-9 2 0,-3 9-1 0,1 0-1 16,-2 0-3-16,3 0 4 0,-4 0 1 0,2 0-3 16,-2 0 3-16,-1 0-3 0,-2 0-2 0,1 0 3 15,-2 0-1-15,-3 0 0 0,-2 0 0 0,1 0 4 16,-3 0 2-16,0 0-2 0,0 0 4 0,0 0-3 15,0-4-4-15,0 4 1 0,0 0 3 0,0 0-2 16,0 0-2-16,0 0 5 0,0 0-10 16,0 0 2-16,0 0 4 0,0 0-5 0,0 0 5 15,0 0-4-15,0 0 0 0,0 0 5 0,0 0-1 16,0 0 1-16,0 0-2 0,0 0-3 0,0 0 4 16,0 0 6-16,0 0-3 0,0 0 1 0,0 0-8 15,0 0 0-15,0 0 3 0,0 0-1 0,0 0 5 16,0 0-1-16,0 0 4 0,0 0 0 0,0 0 3 15,0 0-2-15,0 0 1 0,0 0 5 0,0 0-3 16,0 0 7-16,0 0-6 0,0 0 1 0,0 0 1 16,0 0-4-16,0 0-1 0,0 0-5 0,0 0-1 15,0 0-1-15,0 0 3 0,0 0-6 0,0 0 2 16,0 0 0-16,0 0-4 0,0 0 4 0,0 0-4 16,0 0 1-16,0 0-1 0,0 0 2 15,0 0 1-15,0 0-2 0,0 0 2 0,0 0-1 16,0 0-2-16,0 0 1 0,0 0 5 0,0 0 1 15,0 0-4-15,0 0 0 0,0 0-1 0,0 17-3 16,0-17 5-16,0 0-2 0,0 17-2 0,-17-17 2 16,17 12 0-16,0-4 3 0,0-3-2 0,0 4 0 15,-12-5-2-15,12 4 4 0,0-3-4 0,-5 3-2 16,5-2 4-16,-6 1 0 0,6-1-2 0,-2-1 3 16,0 2-1-16,0 0-3 0,1 0 4 0,-1-2-1 15,-1 3 1-15,1-1 1 0,1 0 2 16,-2 0-3-16,2 0-2 0,1 0-1 0,-2-1 1 15,1 3-2-15,1-4 2 0,0 3 2 0,0 0-2 16,0-2 6-16,0 1-4 0,0-1-3 0,0 0 0 16,0 1-3-16,0-2 2 0,0 0 3 0,0 3 0 15,0-1 5-15,0-1-5 0,0-1-1 0,0 1 3 16,0-2 1-16,0 3 0 0,0-1 3 0,0-1-8 16,0 2 5-16,0 0-1 0,0 0-1 0,0 0 3 15,0 1-5-15,0-3-2 0,0 2 0 0,0-2 2 16,0 0 5-16,0 2 0 0,0-2-2 0,0 4 2 15,-10-4-8-15,10 1 4 0,0 0 3 16,0 0-9-16,0 0 7 0,0-1 2 0,0 2-1 16,0-2 3-16,0 0-4 0,0 0 5 0,0 0-8 15,0 1 1-15,0-1 5 0,0 1-7 0,-6-2 4 16,6 0-1-16,0 2-5 0,-2-1 6 0,0 0 3 16,2 0-2-16,0 0-1 0,-2 1-2 0,2 0-5 15,-1-2 4-15,1 1 5 0,0 0-7 0,-2 0 1 16,2-3 1-16,-1 3 2 0,1-2 5 0,-2-3-4 15,2 4 4-15,0-1-4 0,0 0-1 0,-2 1 7 16,2-1 1-16,0-1-2 0,-1 1-3 0,1-3 0 16,-1 5-3-16,1-4 2 0,-2 2-3 0,2-2-3 15,-1 3 0-15,0 1 1 0,1 0 5 0,-1-1 2 16,-1 1 1-16,2-3-6 0,-2 1 0 16,2 0-1-16,0 1 1 0,0-1-2 0,0-1 3 15,0 1 1-15,0 2-6 0,0 0 8 0,-2 0-5 16,2-1 1-16,0 1 3 0,-1 0-4 0,1 0 3 15,0-1 0-15,0 1-3 0,0-2 5 0,0-3-1 16,0 2-2-16,0 0-2 0,0-2-1 0,0 0 0 16,-1 0 12-16,1 0 7 0,0 0 5 0,0 0 1 15,0 0-3-15,0 0-6 0,0 0-8 0,0 0 1 16,0 0-9-16,0 0 5 0,0 0-2 0,0 0-2 16,0 0 0-16,0 0 1 0,0 0-3 15,0 0 3-15,0 0-2 0,0 0-3 0,0 0 3 16,0 0 0-16,0 0-1 0,0 0 2 0,0 0 0 15,0 0 0-15,0 0 1 0,0 0 2 0,0 0 1 16,0 0-2-16,0 0 1 0,0 0-1 0,0 0-1 16,0 0 4-16,0 0-4 0,0 0-3 0,0 0 4 15,0 0-3-15,0 0 4 0,0-14-2 0,0 14 0 16,0 0-3-16,0 0-2 0,0 0 6 0,0 0-5 16,0 0 3-16,0 0 5 0,0 0-9 0,0 0 4 15,0 0 2-15,0 0-4 0,0 0 6 0,0 0-2 16,0 0-1-16,0 0 1 0,0 0-1 0,0 0 3 15,0 0-5-15,0 0-4 0,0 0 2 0,0 0 2 16,0 0 2-16,0 0 3 0,0 0 0 16,0 0-4-16,0 0 0 0,0 0-5 0,20 0 3 15,-20 0-2-15,0 0 5 0,0 0-1 0,22 0-3 16,-22 0 6-16,11 0-4 0,-11 0 2 0,14 0 2 16,-14-13-3-16,17 13-2 0,-7 0 5 0,-2 0-2 15,3 0-2-15,0 0 1 0,-1 0 1 0,-1 0 0 16,2 0 0-16,0 0 3 0,-4 0-4 0,4 0 1 15,-2 0 1-15,-2 0-4 0,2 0 2 0,-2 0 3 16,0 0-1-16,-1 0-1 0,0 0 5 0,0 0-5 16,-1 0 1-16,-1 0 0 0,2 0-3 15,-1 0 2-15,-1 0-3 0,2 0 4 0,-2 0-1 16,1 0 3-16,2 0 0 0,-1 0-4 0,-1 0 3 16,1 0-3-16,0 0-2 0,-1 0-1 0,4 13-1 15,-3-13 2-15,4 0 3 0,-2 0 5 0,-3 0-1 16,5 0-2-16,-3 0-1 0,1 7-5 0,1-7-2 15,-2 0 3-15,2 0 4 0,-3 0 3 0,0 0-2 16,3 0 2-16,-4 0-6 0,0 0-2 0,0 0 5 16,1 0-2-16,-1 0 0 0,2 0 1 0,-1 0-3 15,1 0 5-15,-2 0 0 0,0 0-2 0,2 0 0 16,-2 0-8-16,0 0 7 0,0 0 2 0,-1 0-1 16,-1 0 6-16,4 0-8 0,-4 0 4 0,0 0-4 15,2 0 0-15,-3 0 5 0,3 0-3 16,-1 0 3-16,1 0-1 0,1 0-6 0,2 0 2 0,-3 0-1 15,2 0 1-15,2 0 5 0,-3 0-5 16,2 0-2-16,2 0 4 0,-2 0-3 0,1 0 3 16,-2 0 1-16,1 0-2 0,3 0 1 0,-4 0-2 15,3 13 4-15,-1-13-2 0,-2 0-3 0,-1 0 3 16,3 0 3-16,-2 0 0 0,-3 7-6 0,1-7 5 16,-2 0-5-16,1 0 1 0,-3 0 8 0,1 0-6 15,1 5-3-15,0-5 6 0,-1 0-5 0,0 2 2 16,0-2 4-16,1 0-4 0,0 1-1 15,-1-1 1-15,2 0-1 0,1 0-3 0,0 1 4 16,1-1 1-16,1 0 0 0,-1 2 2 0,0-2-3 16,-2 1 0-16,3-1-2 0,-4 0 3 0,-1 0-1 15,0 0 0-15,-1 0 1 0,-1 0-2 0,0 0 1 16,1 0 1-16,0 0 2 0,1 0-2 0,0 0-1 16,1 0-2-16,1 0-1 0,-1 0-1 0,0 0 6 15,2 0-4-15,0 0 3 0,-2 0 0 0,1 0-2 16,1 0 3-16,-1 0-3 0,-1 0 4 0,1 0 2 15,1 0-7-15,-1 0 5 0,1 0-6 0,0 0-1 16,0 0 9-16,1 0-10 0,-1 0 7 0,1 0-2 16,-1 0-2-16,0 0 2 0,-2 0-5 0,0 0 5 15,3 0-4-15,-5 0 10 0,2 0-4 16,-2 0-4-16,1 0 4 0,1 0-7 0,0 0 6 16,0 0-2-16,1 0-2 0,4 0 3 0,-2 13 1 15,2-13 1-15,-1 0-3 0,3 0 4 0,-3 0-4 16,2 0-2-16,-1 6 10 0,3-6-6 0,-5 0 0 15,0 0-2-15,1 0 1 0,-2 0-2 0,0 0-1 16,-3 3 7-16,-1-3-3 0,2 0-1 0,-3 0 4 16,0 0-6-16,0 0 1 0,0 0 3 0,0 0-2 15,0 0-2-15,2 0 0 0,-2 0 0 0,0 0 0 16,0 0 4-16,0 0-2 0,0 0 0 16,0 0 2-16,0 0-4 0,0 0 2 0,0 0 2 15,18 0-4-15,-18 0 6 0,0 0-3 0,0 0-3 16,11 0 3-16,-11 0-1 0,0 0-2 0,10 0 4 15,-10 0-3-15,10 0 0 0,-6 0 1 0,0 0 1 16,1 0 0-16,-1 0-2 0,-1 0 2 0,2 0-4 16,0 0 3-16,0 0-3 0,1 0 6 0,1 0-2 15,0 0-2-15,1 0 1 0,-2 0-1 0,-2 0 1 16,1 0 1-16,0 0 0 0,-3 0 1 0,-2 0 1 16,0 0-1-16,0 0 1 0,0 0-3 0,0 0 1 15,0 0 3-15,0 0 0 0,0 0-1 0,0 0 0 16,0 0-3-16,0 0 3 0,0 0 1 0,0 0 0 15,0 0 1-15,0 0-5 0,0 0 0 16,0 0 3-16,0 0 0 0,0 0 0 0,0 0-1 16,0 0-1-16,0 0-3 0,0 0 2 0,0 0-1 15,0 0-3-15,0 0 3 0,0 0 2 0,0 0 0 16,0 0 1-16,0 0 1 0,0 0-3 0,0 0-1 16,0 0 0-16,0 0-3 0,0 0 2 0,0 0 5 15,0 0 0-15,0 0 0 0,0 0 1 0,0 0-3 16,0 0 0-16,0 0 0 0,0 0-2 0,0 0 2 15,0 0 3-15,0 0-3 0,0 0 4 0,0 0-5 16,0 0 0-16,0 0 4 0,0 0-3 0,0 0 6 16,0 0 6-16,0 0 3 0,0 0 3 15,0 0 0-15,0 0-7 0,0 0 3 0,0 0-2 16,0 0-3-16,0 0-2 0,0 0-6 0,0 0-2 16,0 0 0-16,0 0 3 0,0 0-3 0,0-13 0 15,0 13-2-15,0 0-5 0,0 0 5 0,0-7 1 16,0 7 1-16,0-7 2 0,0 7-1 0,0-2 1 15,0-1-2-15,0 1 1 0,0-1-2 0,0 2 1 16,0-2 1-16,0 3 3 0,0-3-1 0,0 0 4 16,0 1 2-16,0 0 0 0,0-1 2 0,0 3-4 15,0-5 2-15,0 3-1 0,0 0 1 16,0-3 1-16,0 2-2 0,0 1 1 0,0-2-5 0,0-2 3 16,0 3 0-16,0-1 0 0,0-1 3 15,0 0-8-15,0 0-1 0,0-2-2 0,0 2 0 16,0-1 1-16,0 0 0 0,0 3 5 0,0-2-4 15,0 1 1-15,0 1-1 0,0-1-1 0,0 2 0 16,0-3 4-16,0 2-5 0,0-4-2 0,0 0-2 16,0 0 2-16,0-1 4 0,0 0 3 0,0-1 2 15,0 0-8-15,0-3-2 0,0 2 0 0,0-2 2 16,0 1 7-16,0 0-5 0,0-1 1 0,0 0-3 16,0 0-2-16,0 2 4 0,0 0-1 0,0-2 0 15,0 3 0-15,0-1 0 0,0 0-1 0,0 0-1 16,0 3 3-16,0-2 4 0,0 1-4 0,0-1 7 15,0 0-4-15,-12 1-7 0,12-1 6 0,0 3-7 16,0-3 6-16,0 1 0 0,0 1-3 16,0 0 5-16,0 2-4 0,0 0 4 0,-6-1 0 15,6 1-8-15,0 0 3 0,0 1-3 0,0-2 0 16,0 3 7-16,0-2-1 0,0 3 0 0,0-1-1 16,0-1 0-16,0 0-1 0,0 3 0 0,0-2 1 15,0 0-1-15,0-1-2 0,0 0 5 0,0 1 0 16,0 0-3-16,0 0 4 0,0-1-4 0,0 0-2 15,0 1 3-15,0 0 3 0,0-1-2 0,0 1 3 16,0-2-1-16,0 3-6 0,0-1 2 0,0-1 0 16,0-1 0-16,0 1 4 0,0-1-7 0,0 1 1 15,0-1 3-15,0 1-4 0,0-1 7 16,0 2 0-16,0-1-5 0,0-1 4 0,0 3-4 16,0-1 0-16,0 3 0 0,0 0 0 0,0-2 4 15,0 0-3-15,0 1 0 0,0 1 2 0,0 0-3 16,0 0 4-16,0 0 0 0,0-2-2 0,0 2-2 15,0 0 0-15,0 0 2 0,0 0-4 0,0 0 4 16,0 0 2-16,0 0-6 0,0 0 6 0,0 0-3 16,0 0-3-16,0 0-1 0,0 0 0 0,0 0 0 15,0 0-3-15,0 0 3 0,0 0 1 0,0 0-2 16,0 0 2-16,0 0 2 0,0 0-4 0,0 0 4 16,0 0 3-16,0 0-3 0,0 0 1 15,0 0-1-15,0 0 0 0,0 0 4 0,0 0-1 0,0 0-1 16,0 0-2-16,0 0 1 0,0 0 2 15,0 0-3-15,0 0 1 0,0 0-3 0,0 0-1 16,0 0 0-16,0 0 2 0,0 0 1 0,18 0 2 16,-18 0 3-16,0 0-3 0,23 0-2 0,-23 0 3 15,25 0-1-15,-13 0 0 0,2 0-3 0,1 0 2 16,-1 0-1-16,-1 0 4 0,0 0-1 0,1 0-2 16,-3 0 1-16,2 0-4 0,-1 0 6 0,-1 0-3 15,0 17 3-15,-1-17 0 0,1 0-1 0,-1 0-1 16,0 0-2-16,1 0 3 0,2 0-2 0,0 0 0 15,0 8 3-15,2-8-2 0,2 0 3 16,1 0-2-16,2 0-2 0,0 0 2 0,4 0-1 16,-3 0 3-16,4 0-1 0,-1 0-2 0,1 0-4 15,-1 0 2-15,-3 0 1 0,0 0 1 0,0 0-1 16,-3 0-2-16,1 0-2 0,-2 0 2 0,-3 0 5 16,3 0-1-16,-4 0-1 0,1 0 0 15,2 0-3-15,-3 0 3 0,0 0 5 0,1 0-6 0,0 0 5 16,-2 0-4-16,3 0-1 0,-2 0 3 0,0 0-3 15,1 0 3-15,-1 0-2 0,2 0 1 16,-1 0-1-16,3 0-1 0,-3 0 2 0,0 0-1 0,-2 0-1 16,-2 0 1-16,-2 0 0 0,-1 0-1 0,0 0 1 15,-1 0 0-15,0 0-1 0,2 0 0 16,-2 0 2-16,1 0-2 0,3 0 0 0,-1 0-1 16,-1 0 1-16,-1 0 3 0,3 0-3 0,-2 0 2 15,2 0 0-15,1 0-3 0,0 0 4 0,2 0-2 16,2 0-1-16,0 0 1 0,-3 0-2 0,5 0 3 15,-2 0 0-15,-3 0-2 0,4 0 1 0,-2 0-3 16,0 0 4-16,-2 0 3 0,1 0-2 0,-4 0 2 16,-1 0-1-16,3 0 0 0,-6 0 2 0,-1 0-1 15,-1 0-1-15,-2 0 0 0,-1 0 0 0,1 0 0 16,-1 0-2-16,0 0-3 0,2 0 3 0,-2 0-2 16,1 0 0-16,0-15 2 0,0 15-4 0,2 0 4 15,0 0-2-15,-1-8-1 0,3 8 0 16,-3 0-2-16,1-5 4 0,-1 5-2 0,2 0 4 15,-3-4 1-15,1 4-3 0,-2 0-2 0,0 0 0 16,0 0-2-16,0 0 0 0,0 0 5 0,0 0-3 16,0 0 3-16,0 0-3 0,0 0 1 0,0 0-1 15,0 0 0-15,0 0 5 0,0 0-4 0,0 0 3 16,0 0-2-16,0 0 0 0,0 0-2 0,0 0-2 16,0 0 5-16,-15 0-6 0,15 0 4 0,0 0-1 15,0 0-1-15,0 0 1 0,0 0 1 0,-9 17 0 16,9-17-1-16,0 0 3 0,-6 12-1 15,2-12 2-15,0 12-2 0,0-12 2 0,-1 14-3 16,-1-6 1-16,1 1 4 0,0 1-2 0,0 0-1 16,1 1-3-16,0-1 2 0,0 2-2 0,0-2 5 15,1 4-3-15,1-2 0 0,0 1 1 0,-1 1 0 16,2-1 5-16,-2 0-7 0,3 0 3 0,-1 2-1 16,0-3 0-16,1 2 2 0,-2-3-3 0,2 1 1 15,0 1-4-15,0 0 2 0,0-1 4 0,0 0-5 16,0-2 4-16,0 2 1 0,0 0 0 0,0 0-2 15,0-1 1-15,0-1-2 0,0 3-3 0,0-3 5 16,15-1-2-16,-15 2 1 0,0-3 3 0,0 2-4 16,0 0 2-16,0-5 0 0,0 0-4 0,0-1 1 15,0 2 1-15,0-1 1 0,0 1 2 0,0-3-2 16,0 0-3-16,0 1 1 0,0 0-1 16,0 0 4-16,0 0-2 0,0-2-1 0,0 1 0 15,0-2-1-15,0 0 0 0,0 2 3 0,0-3-1 16,0 0 1-16,0 0 1 0,0 0-2 0,0 0 1 15,0 0-2-15,0 0 1 0,0 0-2 0,0 0 4 16,0 0-3-16,0 0 0 0,0 0 3 0,0 2-4 16,0 0 3-16,0-2 1 0,0 1-2 0,0 1 3 15,0 0-4-15,0-2 1 0,0 3 0 0,0 0 1 16,0-1 0-16,0-2 1 0,0 2-4 0,0 1-3 16,0-3 4-16,0 1-1 0,0 0 3 15,0-1 0-15,0 0-1 0,0 0-3 0,0 2 2 16,0-2 0-16,0 0 4 0,0 0-3 0,0 0 3 15,0 0-2-15,0 0-1 0,0 0 1 0,0 0 0 16,0 0 0-16,0 0-4 0,0 0-2 0,0 0-2 16,0 0 4-16,0 0-1 0,0 0 3 0,0 0-3 15,0 0 0-15,0 0 3 0,0 0-2 0,0 0 5 16,0 0-4-16,0 0 2 0,0 0 1 0,0 0-1 16,0 0 4-16,0 0-6 0,0 0 3 0,0 0-1 15,22 0-2-15,-22 0 6 0,21 0-4 16,-21 0 1-16,31 0-2 0,-13 0 0 0,3 0-2 0,0 0 2 15,2 0 0-15,0 0 0 0,1 0 5 0,1 0-5 16,0 0 2-16,-1 0-3 0,5 0 0 16,-1 15 4-16,1-15-2 0,1 0 3 0,3 0-6 15,0 0-1-15,3 0 2 0,1 17-1 0,0-17 3 16,-1 0 2-16,2 7-3 0,0-1-3 0,-2-5 0 16,2 5 2-16,-2-1 2 0,-2-1 1 0,2-1 1 15,-2 2-4-15,0-1 1 0,-3-1-3 0,-1 1 1 16,-1 1 0-16,0-3 3 0,-2 3-1 0,1-2 4 15,-5 2-4-15,1-1-4 0,-2-4 4 16,0 5-3-16,-4-2 2 0,-2-2 3 0,-3 0-1 0,-3 0 1 16,-2 1 0-16,-4-1-2 0,0 0-1 0,0-1 3 15,-2 0-2-15,2 0-6 0,0 0-11 16,-1 0-20-16,1 0-22 0,1 0-18 0,0 0-21 16,-1 0-10-16,0 0-8 0,1 0-16 0,0 0-9 15,-1 0-16-15,0 0-15 0,-1 0 0 0,-1 0-10 16,2 0-8-16,0 0-16 0,-1 0-53 0,-1 0-22 15,2 0 51-15</inkml:trace>
  <inkml:trace contextRef="#ctx0" brushRef="#br0" timeOffset="47959.7867">29762 2367 777 0,'0'0'38'16,"0"0"25"-16,8 0 19 0,-8 0 24 0,0 0-26 15,0 0-7-15,0 0-2 0,4 0 4 0,-4 0 8 16,0 0 0-16,4 0-7 0,-4 0-17 0,0 0-17 15,1 0-8-15,-1 0-4 0,0 0-4 0,0 0-4 16,0 0 0-16,0 0-4 0,1 0-3 0,-1 0 6 16,2 0-4-16,-2 0-3 0,0 0 1 0,1 0-4 15,1 0 9-15,1 0 3 0,-1 0-6 0,3 0-1 16,0 0-6-16,2 0 1 0,-1 0 7 0,3 0 1 16,-1 0-10-16,1 0 0 0,1 0-4 15,2 0 0-15,0 0 1 0,-1 0-3 0,2 0 5 16,-2 0-3-16,3 0 2 0,-3 0 3 0,-1 0-6 15,2 0 2-15,-1 0-2 0,0 0-4 0,-1 0-1 16,2 0-3-16,1 0 1 0,-1 0 2 0,3 0 0 16,0 0-2-16,2 0 2 0,0 0-1 0,2 0 5 15,-1 0-1-15,2 0-2 0,-3 0 1 0,1 0-5 16,-1 0 10-16,0 0 2 0,0 0 1 0,-2 0-2 16,0 0-5-16,0 0-2 0,0 0-3 0,-1 0 1 15,2 0-1-15,-3 0 3 0,0 0-1 0,-2 0 3 16,0 19-5-16,-2-19 1 0,2 0 3 0,0 0 2 15,-1 0 1-15,0 0 0 0,0 0-2 0,3 0-5 16,1 0 7-16,4 0-6 0,-2 0 4 16,0 0 1-16,2 9-8 0,-2-9 8 0,2 0-4 15,-3 5 0-15,1-5 5 0,-2 6-3 0,2-5-1 16,-2 1 2-16,0 1-3 0,-1-1 4 0,0 2-1 16,1-1 1-16,-3-3 11 0,1 0 2 0,0 0 1 15,-2 0-4-15,1 2-5 0,0-2-6 0,-1 0-3 16,1 0 5-16,0 0-2 0,1 0-2 0,-2 3 2 15,1-3-3-15,1 0 0 0,-1 0 1 0,-1 0 4 16,1 0-2-16,-2 0-2 0,2 2 4 0,0 0-3 16,-2-1-1-16,1-1 2 0,2 0-2 15,-1 0 1-15,1 0 2 0,-2 0-4 0,1 0 3 16,2 0-3-16,-3 0 0 0,1 0 6 0,1 0-10 16,0 0 3-16,-3 0 3 0,2 0-1 0,-1 0 2 15,-3 0-1-15,2 0-4 0,0 0 0 0,0 0 4 16,0 0 2-16,2 0-4 0,-4 0 2 0,3 0-4 15,0 0-1-15,0 0 6 0,-2 0-2 0,-1 0 3 16,1 0-1-16,-1 0 2 0,0 14-3 0,1-14 0 16,-3 0 2-16,-1 0-7 0,1 0 6 0,-2 0-3 15,-1 7-3-15,-1-7 6 0,-1 0-4 16,2 0 4-16,-2 0 3 0,0 0-6 0,0 0 2 0,0 0-1 16,0 0-2-16,0 0 3 0,0 0 1 0,0 0-1 15,0 0 0-15,0 0-1 0,0 0 0 16,0 0-2-16,0 0 5 0,0 0-2 0,0 0 0 15,0 0-1-15,0 0-28 0,0 0-51 0,0 0-92 16,0 0-95-16,0 0-82 0,0 0-106 0,0 0 45 16,0 0 101-16</inkml:trace>
  <inkml:trace contextRef="#ctx0" brushRef="#br0" timeOffset="49607.4383">27503 2539 730 0,'0'0'37'0,"0"0"29"0,11 0 22 0,-11 0 22 15,0 0-31-15,0 0-5 0,0 0-7 0,0 0-8 16,0 0 10-16,0 0-5 0,0 0-1 0,0 0-5 16,0 0 9-16,0 0-12 0,0 0-1 0,0 0 2 15,0 0-12-15,0 0 3 0,0 0-8 0,0 0 8 16,0 0-1-16,0 0 1 0,0 0-1 0,0 0-12 15,0 0-9-15,0 0-6 0,0 0-3 16,0 0-2-16,0 0-4 0,0 0-2 0,0 0 1 16,0 0-6-16,0 0 0 0,0 0 1 0,0 0-3 15,0 0 1-15,0 0-1 0,0 0-1 0,0 0 3 16,0 0 7-16,0 0-2 0,0 0 5 0,0 0 3 16,0 0-6-16,0 0 24 0,0 0-5 0,0 0 2 15,0 0 5-15,0 0-16 0,0 0 3 0,0 0-5 16,0 0-1-16,0 0 2 0,0 0-7 0,0 0 0 15,0 0-9-15,0 0-1 0,0 0 0 0,0 0-1 16,0 17 2-16,0-17 0 0,0 0-5 0,0 0 2 16,0 0 3-16,0 0-3 0,-17 0 2 15,17 11 0-15,0-11-1 0,-19 7 2 0,19-7-1 0,-15 9 3 16,15-4 3-16,-14 0-3 0,7 2 6 16,7-2 0-16,-10 4-6 0,4-4 5 0,2 3-4 15,0-1-6-15,3 0 6 0,-3-2-5 0,4 2-1 16,-2 0 4-16,2-2-5 0,0 2 3 0,0-2-3 15,0 3 1-15,0-4 3 0,0 2-3 0,0-1 2 16,0 1-4-16,0-1-4 0,21-2 5 0,-21 2-6 16,0-3 7-16,0 3-5 0,17-1-5 0,-17-3 10 15,12 3-6-15,-12-4 7 0,13 3 4 0,-2-3-12 16,1 2 0-16,-2-2-1 0,2 0 0 0,1 0 5 16,-4 0-1-16,1 0 0 0,-2 0 1 0,-1 0 7 15,-1 0-4-15,-1 0 4 0,0 0-3 16,-5-21-5-16,4 21 5 0,-2 0-4 0,-1-19 4 15,1 19 3-15,-2-15-4 0,2 15 2 0,-2-18-4 16,0 7 2-16,0 1-1 0,0 0-2 0,0 1 1 16,0-1-4-16,0 0 10 0,0 1 5 0,0 1-3 15,0 1 4-15,-19 1 4 0,19 2-8 0,0 0 6 16,0 1-7-16,0 1-5 0,-13 2 1 0,13-2 0 16,0 2 0-16,-10-1-1 0,10-1 1 0,-8 2-2 15,4 0 2-15,0 0-1 0,-1-3-1 0,3 3 4 16,-3 0-2-16,1 0-4 0,1 0 2 0,-1 0-7 15,4-1-3-15,-2 1-4 0,1 0-21 16,1 0-24-16,-1 0-31 0,0 0-22 0,1 0-27 16,0 0-17-16,-4 0-29 0,2 0-54 0,2 0-53 15,-4 0-95-15,3 0 7 0,-2 0 85 0</inkml:trace>
  <inkml:trace contextRef="#ctx0" brushRef="#br0" timeOffset="51095.1054">29446 2683 449 0,'0'0'33'0,"0"0"28"0,0 0 15 16,0 0 3-16,0 0-19 0,0 0-28 0,0 0-6 15,0 0 14-15,0 0-8 0,0 0 7 0,0 0 2 16,0 0-7-16,0 0 13 0,0 0 9 0,0 0 4 16,0 0 0-16,0 0 6 0,0 0-4 0,0 0-3 15,0 0-12-15,0 0-20 0,0 0-4 0,0 0-8 16,0 0 7-16,0 0-7 0,0 0-8 0,0 0 1 16,0 0-12-16,0 0 1 0,0 0 3 0,0 0-7 15,0 0 7-15,0 0 0 0,0 0-1 0,0 0 5 16,0 0 3-16,0 0 11 0,0 0 5 15,0 0 9-15,0 0-10 0,0 0-1 0,0 0 4 16,0 0-8-16,0 0 7 0,0 0 1 0,0 0-3 16,0 0 1-16,0 0 0 0,0 0-10 0,0 0 3 15,0 0-6-15,0 0-9 0,0 0 5 0,0 0-7 16,0 0-2-16,0 0 11 0,0 0-2 0,0 0-6 16,0 0 6-16,0 0-18 0,0 0 7 0,0 0 0 15,0 0-1-15,0 0 15 0,0 0-10 0,0 0 4 16,0 0-1-16,0 0-5 0,0 0 5 0,0 0-2 15,0 0 1-15,0 0-1 0,0 0-2 0,0 0 2 16,0 0 3-16,0 0-3 0,0 0-1 0,0 0-5 16,0 0 0-16,0 0 6 0,0 0 0 15,0 0 6-15,0 0-6 0,0 0 0 0,0 0 4 16,0 0-2-16,0 0-2 0,0 0 4 0,0 0-4 16,0 0-1-16,0 0 2 0,0 0 1 0,0 0-2 15,0 0 3-15,0 0 3 0,0 0-7 0,0 0 11 16,0 0-3-16,0 0 5 0,0 0 10 0,0 0-8 15,0 0 9-15,0 0 0 0,0 0 1 0,0 0 8 16,0 0 0-16,0 0 1 0,0 0 0 0,0 0-5 16,0 0 3-16,0 0-4 0,0 0 0 0,0 0 4 15,0 0 0-15,0 0 0 0,0 0 2 0,0 0 2 16,0 0-6-16,0 0 4 0,0 0-3 0,0 0-2 16,0 0 1-16,0 0 0 0,0 0-6 0,0 0-1 15,0 0-5-15,0 0-11 0,0 0 3 0,0 0-7 16,0 0-2-16,0 0 5 0,0 0-3 15,0 0-3-15,0 0-2 0,0 0-3 0,0 0-1 16,0 0 6-16,0 0 3 0,0 22 1 0,0-22-3 16,0 0-3-16,0 16 1 0,0-16 1 0,0 17 4 15,0-5 0-15,0-1-1 0,0-1-1 0,0 3 0 16,0-1 0-16,0 1 1 0,0-1-1 0,0 1 0 16,0 0 1-16,0-1-5 0,0 0 1 0,0 0 0 15,0-2 0-15,0 2 2 0,0-5 1 0,0 0 0 16,0-1 3-16,-10 0-5 0,10 0-11 0,0-3-14 15,0 0-22-15,0 0-26 0,0 0-25 16,0-2-33-16,0 0-31 0,0 1-49 0,0 0-36 16,0-2-59-16,0 0-87 0,0 0 6 0,0 0 69 15</inkml:trace>
  <inkml:trace contextRef="#ctx0" brushRef="#br0" timeOffset="51468.1064">29225 2711 1402 0,'0'0'38'0,"0"0"11"0,0 0 8 0,0 0 3 16,0 17-31-16,0-17-7 0,0 0 0 0,0 0 6 15,0 0-6-15,0 0 6 0,0 0 6 0,0 0 1 16,18 0 21-16,-18 0 5 0,0 0-6 0,18 0-5 16,-18 0-18-16,18 0-15 0,-7 0 2 0,1 0 1 15,3 0 5-15,3 0 2 0,-2 0-5 16,3 0-1-16,2 0-14 0,1-15 2 0,1 15-7 15,-2 0-5-15,1-13 8 0,-1 13-10 0,-1 0 2 16,0 0-8-16,-1-8-49 0,-5 8-85 0,-1 0-129 16,-1 0-171-16,-1 0-59 0,-5 0 90 0</inkml:trace>
  <inkml:trace contextRef="#ctx0" brushRef="#br0" timeOffset="53863.4079">27416 3109 1204 0,'0'0'24'0,"0"0"27"16,0 0 11-16,0 0 17 0,0 0 2 15,0 0-3-15,0 0 3 0,0 0-9 0,0-20-9 16,0 20-5-16,0 0-2 0,0 0 3 0,0 0-3 16,0-13-3-16,-13 13 3 0,13 0 6 0,0 0 4 15,0-9 5-15,0 9-7 0,0 0-10 0,0-4-13 16,0 4-17-16,0 0-10 0,0 0-7 0,0 0-4 15,0 0-5-15,0 0 1 0,0 0 1 0,0 0-3 16,0 0-2-16,0 0 0 0,0 0 4 0,0 0 3 16,0 0 4-16,0 21 1 0,0-21-10 15,0 17 5-15,0-17-4 0,0 18 0 0,0-9 7 16,0 1-5-16,0-1 4 0,15 1-2 0,-15-1-5 0,0-1 1 16,0 0 0-16,18-2 0 0,-18 1 3 15,15-2-3-15,-5 0 0 0,1 0 4 0,2-2 0 16,1 1-5-16,-1-4 3 0,5 2 0 0,-2-2 0 15,0 0 5-15,-1 0-4 0,3 0-2 0,-5 0 2 16,5 0-1-16,-3 0 2 0,-2-24-4 0,0 24 2 16,1 0-2-16,1-20 0 0,5 20 4 0,-1-16-1 15,1 16 3-15,0-17 6 0,5 9-5 0,2-1-5 16,2 0 4-16,0 2-5 0,1 0 2 0,2 1-1 16,1-1-4-16,0 2 0 0,-1 2 3 0,0-1 1 15,1 3-3-15,-3-1 1 0,-2 2 2 0,-4 0 0 16,-3 0 5-16,0 0-4 0,-4 0-5 15,-3 0 4-15,0 0-5 0,-3 0 4 0,1 20 2 16,-3-20-3-16,-1 0 8 0,1 19-1 0,-5-19 0 16,4 15 0-16,-4-15-8 0,2 19 0 0,-1-10-4 15,0 2 5-15,4-1-1 0,-3 1 2 0,0-2 2 16,1 1 2-16,0-1 2 0,2-1-4 0,1 0-3 16,-2 0 0-16,4-2 1 0,-2-1 6 0,3 2-3 15,-1-2-2-15,-1-2-1 0,2-1 0 0,-1 0 5 16,-2 0 4-16,-1-2 2 0,1 0 3 0,0 0-3 15,-1 0 1-15,0 0 0 0,-2 0-3 16,1-19 1-16,3 19 0 0,-2 0-10 0,-2 0 5 16,3-16-8-16,0 16-2 0,3 0 8 0,2-14-8 15,0 14 13-15,4-7-1 0,1 7-3 0,1-6 4 16,3 6-9-16,1-5 2 0,0 5 1 0,1 0-1 16,-1 0 4-16,-1 0-5 0,1 0 2 0,0 0-2 15,-2 0-2-15,-1 0 2 0,-2 20-6 0,-4-20 3 16,-3 0 0-16,3 0 2 0,-2 18 2 0,-2-18 3 15,2 0-1-15,-3 12-4 0,3-12 2 0,1 0-2 16,2 8 2-16,-1-8 1 0,-2 0 0 0,2 0 8 16,0 0 0-16,0 0 20 0,-1 0 10 15,-2 0-1-15,0 0 14 0,-3-17-7 0,1 17-5 0,-4 0 4 16,0 0-1-16,0-18 2 0,-2 18 0 16,-2 0-4-16,0-15-8 0,-2 15-7 0,3-11-7 15,-4 11-5-15,1-9-5 0,-1 5-11 0,0 0 6 16,0 1-4-16,1-1 2 0,-1 0 5 0,2 1-9 15,-2 1 0-15,0-3-2 0,0 1 4 0,0 0 5 16,0 2 2-16,0 0-1 0,0-1-8 0,0 1-4 16,0 2-18-16,0-1-36 0,0-1-65 0,0 0-100 15,0 2-117-15,0 0-176 0,0 0-164 0,-24 0 102 16</inkml:trace>
  <inkml:trace contextRef="#ctx0" brushRef="#br0" timeOffset="68711.6991">1356 5475 1222 0,'0'0'32'0,"0"0"19"0,0 0 25 0,0 0 13 15,0 0-15-15,0 0 0 0,0 0-11 0,0 0-1 16,0 0-7-16,0 0-5 0,0 0-6 0,0 0-4 16,0 0 0-16,0 0-5 0,0 0 9 0,0 0 1 15,0 0 4-15,0 0-6 0,0 0-10 16,0 0-2-16,0 0-3 0,0 0 7 0,0 0 4 15,0 0-7-15,0 0-4 0,0 0-13 0,0 0-7 16,0 0 1-16,0 0-5 0,0 0 2 0,-20 0 0 16,20 0 0-16,0 0 0 0,0 0 3 0,0 0-1 15,-15 0 1-15,15 0-2 0,0 0-2 0,0 0-3 16,0 0 0-16,0 0 4 0,0-15-3 0,0 15-3 16,0 0 1-16,0 0 0 0,0-10-1 0,-8 10 3 15,8 0-7-15,0-9 0 0,0 9 2 0,0 0-3 16,0 0 0-16,0 0-7 0,0 0-1 0,0 0-5 15,0 0-5-15,0 0 1 0,0 0-5 0,0 0 6 16,0 0 11-16,0 0 5 0,0 0 4 0,0 16 4 16,0-16-5-16,0 0-1 0,0 0 3 0,0 13-1 15,0-13 1-15,0 0 8 0,-15 0-8 16,15 0 2-16,0 0 8 0,0 0-18 0,0 0 15 16,0 0 0-16,0 0-12 0,0 0 10 0,0 0-7 15,0 0 1-15,0 0 7 0,0 0-3 0,0 0-3 16,0 0 0-16,0 0-8 0,0 0 10 0,0 0-3 15,0 0 1-15,0 0 1 0,0 0-13 0,0 0 7 16,0 0 6-16,0 0-6 0,0 0 9 0,0 0-5 16,0 0-8-16,0 0 6 0,0 0-4 0,0 0 4 15,0 0 0-15,0 0 1 0,0 0 0 16,0 0 1-16,0 0-3 0,0 0 5 0,0 0-2 0,0 0-2 16,0 0 5-16,0 0-3 0,0 0 2 15,0 0 2-15,0 0-3 0,0 0 4 0,0 0-2 16,0 0-4-16,0 0 7 0,0 0-9 0,0 0 4 15,0 0 3-15,0 0-6 0,0 0 5 0,-15 0-3 16,15 0 3-16,-13 19-2 0,13-19 3 0,-18 0-4 16,11 0-1-16,-3 10 5 0,0-10-7 0,6 0 8 15,-3 0 8-15,3 0-2 0,2 0 4 0,0 0 4 16,-1 0-9-16,3 0 1 0,0 0 0 0,0 0-7 16,0 0-2-16,0 0-3 0,0-17 2 0,0 17-3 15,0 0 0-15,0-12 5 0,0 12 0 0,24-12 1 16,-24 12 2-16,0-11-2 0,21 11-6 0,-21-6 0 15,13 6 1-15,-13-5-1 0,11 5-3 16,-11 0 1-16,9 0-1 0,-4 0 2 0,0 0 2 16,0 0 3-16,-1 0-2 0,2 24 4 0,-1-24-1 15,-1 22 0-15,2-22 0 0,-5 31-4 0,0-14 5 16,2 2 5-16,-3 0-2 0,0 1-1 0,0-1-2 16,0 3-8-16,0-5 4 0,-30 1 0 0,30-2 0 15,0 0-2-15,-26-3 8 0,26-1 2 0,-18-2 4 16,18-3 5-16,-13-2-5 0,13-2 2 0,-14 1-7 15,14-4 0-15,-11 0-2 0,7 0-3 0,-3 0 6 16,0 0 1-16,0 0-4 0,0 0-4 16,1-29-2-16,2 29-3 0,-1 0 1 0,0-24 0 0,3 24-1 15,2-14 3-15,0 14-3 0,0-12 5 16,0 12-3-16,0-8 1 0,25 8 1 0,-25 0-4 16,25 0-4-16,-25 0-3 0,31 0 0 0,-15 0-1 15,1 0 8-15,0 0-3 0,-2 0-6 0,2 24-10 16,-2-24-11-16,0 0-5 0,-3 20-11 0,0-20-12 15,-1 0-25-15,0 14-25 0,-5-14-33 0,4 8-59 16,-4-8-26-16,-1 0-46 0,-1 5-69 0,0-5 31 16,-1 0 61-16</inkml:trace>
  <inkml:trace contextRef="#ctx0" brushRef="#br0" timeOffset="68995.844">1465 5423 1470 0,'0'-8'38'0,"14"0"23"0,-14 1 27 0,0-1 28 0,10 2-12 15,-10-2-12-15,5 3-18 0,-5 0-27 0,3 1-28 16,-1 1-10-16,-2 1-9 0,3 2-4 0,0 0 4 16,-1 0 0-16,0 0 7 0,4 0 0 0,-1 0 3 15,3 0 4-15,0 27-5 0,5-27 5 0,-3 23-4 16,1-23 5-16,0 32-1 0,-1-13-2 15,0 0 2-15,-1 1-8 0,-3 1 3 0,1 1-3 16,-2-1-5-16,-3 2 0 0,-2-2-13 0,0 1-5 16,0-2-14-16,0 1-22 0,0 1-36 0,-24-3-52 15,24-1-47-15,-25 3-58 0,25-6-47 0,-32 2-32 16,32 0-22-16,-33-3 81 0</inkml:trace>
  <inkml:trace contextRef="#ctx0" brushRef="#br0" timeOffset="69332.8668">919 5356 1426 0,'-6'0'0'0,"-1"0"3"0,-1 0 1 0,-2 0 3 16,-1 0 3-16,2 0 1 0,-2 26 10 0,-1-26 10 15,1 20 0-15,2-20 7 0,2 26 0 0,1-9-4 16,0 3 3-16,-2 0-9 0,4 3-6 16,-1 1-2-16,-1 3-10 0,2 0 6 0,-2 2 1 15,4 0-3-15,0 1 4 0,2 0-11 0,0 0 4 16,0 1-7-16,0-1 2 0,0-4 8 0,36 1-15 15,-36-4 0-15,32 0-31 0,-10-2-48 0,3-4-65 16,4-3-91-16,9-3-67 0,5-2-92 0,1-6 73 16</inkml:trace>
  <inkml:trace contextRef="#ctx0" brushRef="#br0" timeOffset="71731.9157">3143 5138 954 0,'0'0'52'0,"15"0"31"0,-15 0 29 16,0 0 31-16,0 0-9 0,0 0-13 15,0 0-5-15,0 0-17 0,0 0-30 0,0 0-2 16,0 0-5-16,0 0 0 0,0 0 0 0,0 0-4 16,0 0-4-16,0 0-1 0,0 0-9 0,0 0-9 15,0 0-3-15,0 0-12 0,0 0-4 0,0 0 2 16,0-14-4-16,0 14 7 0,0 0 8 0,-13 0-3 16,13-10-4-16,0 10-3 0,0 0-4 0,0-5 9 15,-8 5 1-15,8-2 5 0,-5 2 4 0,2-3-11 16,-1 3-5-16,1-2-8 0,-1 2-13 0,-4 0-2 15,3 0 1-15,-2 0-3 0,-3 0 3 16,0 0 3-16,1 0 0 0,-1 27 3 0,-1-27 1 16,0 20-5-16,0-20 3 0,1 26-4 0,0-10 3 15,0 2 0-15,1-2-1 0,0 4 7 0,2 0-10 16,1-1 3-16,-1 1 4 0,2 0-7 0,2 0 4 16,1-3 3-16,0 0-8 0,2-3 6 0,0 3 0 15,0-3 0-15,0-4 2 0,0 1-3 0,27-3 0 16,-27 0-2-16,26-3 2 0,-26 0 1 0,36-3 1 15,-12 0-3-15,-4-2-11 0,4 0-13 0,-2 0-21 16,3 0-41-16,-2 0-40 0,-1 0-52 0,2-21-61 16,-1 21-53-16,0 0-34 0,1-25-12 0,1 25-27 15,-4-24 60-15,2 12 82 0</inkml:trace>
  <inkml:trace contextRef="#ctx0" brushRef="#br0" timeOffset="71951.8831">3447 5182 1336 0,'0'-20'60'0,"0"0"41"16,0 4 33-16,0 1 31 0,-28 3-33 0,28 0-14 15,0 3 0-15,-20 2 7 0,20 2-2 0,0 0-13 16,0 2-27-16,-11 1-34 0,11 0-23 0,0 2-17 16,0 0-8-16,0 0-3 0,0 0-3 0,0 0 3 15,0 0 7-15,0 0-5 0,0 0-2 0,0 24 6 16,-7-24-8-16,7 26 8 0,-3-6 4 0,1 3-7 16,-1 2 4-16,-1 2-2 0,2 2 2 0,-3 0 1 15,-1 0-3-15,1 1 2 0,1-2-6 0,-1 2 0 16,2-4-17-16,1 1-40 0,0-4-68 0,1-1-73 15,1-2-77-15,0-2-1 0,0-3-8 16,0-1-44-16,31-7-58 0,-31-1 40 0</inkml:trace>
  <inkml:trace contextRef="#ctx0" brushRef="#br0" timeOffset="72316.7802">3563 5300 1797 0,'0'-7'55'0,"0"2"37"0,0 5 33 0,0-2 33 15,-19 2-33-15,19-2-17 0,0 2-24 0,0 0-30 16,0 0-24-16,0 0-17 0,0 0-11 0,0 0-3 16,0 0 0-16,0 0 0 0,0 0-2 15,0 0 3-15,0 19-3 0,0-19 0 0,0 17 9 16,0-17-3-16,0 22 3 0,0-8 2 0,0 0-7 16,0 0 1-16,0 2 0 0,0 0-3 0,0 0-3 15,0-2 0-15,13 0-2 0,-13-2-10 0,0 1-8 16,14-3-5-16,-14-4-4 0,12 1 2 0,-5-2 8 15,-2-5 8-15,3 0 4 0,1 0 3 0,2 0 0 16,-1 0 3-16,0-21-1 0,0 21 7 0,0-20 3 16,2 20-5-16,-5-26 6 0,-2 26 1 0,0-30-1 15,-1 14-1-15,-3 0-3 0,-1 0-3 16,0-3-4-16,0 4 9 0,0-3 1 0,0 2 6 16,0 2 8-16,-25 3-5 0,25 2 2 0,0 2-6 15,-22 2-8-15,22 3-1 0,0 0-11 0,-18 2-26 16,18 0-36-16,-15 0-52 0,15 0-71 0,-11 0-54 15,11 20-69-15,-7-20-68 0,7 0-39 0,0 18 79 16</inkml:trace>
  <inkml:trace contextRef="#ctx0" brushRef="#br0" timeOffset="72977.3376">3942 5223 2085 0,'0'-7'41'0,"0"4"40"0,0-3 33 15,0 1 28-15,-23 2-16 0,23-1-15 0,0 1-16 16,0 1-19-16,-20 1-20 0,20 1-23 0,0-2-19 16,0 2-9-16,-13 0-4 0,13 0-1 0,-10 0 2 15,3 0 1-15,-1 26-4 0,-1-26 2 0,-2 28-2 16,1-12 1-16,0 5 0 0,0 0 1 0,1 0 0 16,2 1-1-16,2 2 1 0,2-3-3 0,2-1-3 15,1 0-13-15,0-3-11 0,0-1-15 0,0-2-12 16,0-1-6-16,32-4-9 0,-32 0-2 0,28-1 4 15,-28-5-4-15,34-3-3 0,-15 0-12 0,-1 0-30 16,5 0-13-16,-3 0 1 0,2-31 11 0,0 31 16 16,-3-31 19-16,-2 15 14 0,-2-2 7 15,-3-3 23-15,-3 0 24 0,-1-3 5 0,-3-1 15 16,-4-1 24-16,0-1 38 0,-1 1 43 0,0-1 27 16,0 3 21-16,0 3-13 0,0 2-1 0,0 6-8 15,0 3-31-15,-20 3-22 0,20 4-36 0,0 1-26 16,0 2-10-16,0 0-10 0,0 0 1 0,0 0 2 15,0 0-1-15,0 31 4 0,0-31-6 0,0 29-1 16,0-11 4-16,0 1-6 0,0 1 8 0,0 0-2 16,0 0 2-16,0 1-1 0,0-3-6 0,0 1 5 15,0-1-8-15,0-4 7 0,0 1-1 0,0-4-4 16,0 1 4-16,0-4-2 0,13-1 1 16,-13-4 4-16,0-1 4 0,0-2 0 0,6 0-8 15,-6 0-2-15,4 0-4 0,0 0 0 0,1-32 6 16,2 32-4-16,0-27 1 0,1 8-1 0,1 2 3 15,-1-4 2-15,0 3-1 0,-1 2 0 0,0 2-2 16,-3 2 2-16,-1 4-4 0,1 8 7 0,-3-9-5 16,-1 9 0-16,0 0 4 0,0 0-6 0,0 0 7 15,0 0-1-15,0 27 1 0,-21-27 2 0,21 23-2 16,0-23-1-16,-26 27-3 0,26-27 4 0,-19 25-5 16,19-12 5-16,-14-3-1 0,14 0-6 0,0-2 4 15,-9 0 0-15,9-2-2 0,0 3 2 0,0-4 0 16,0 3 0-16,0 0 6 0,27-2 0 15,-27 1-4-15,24 1 1 0,-24-2-14 0,38 4-13 16,-16-3-38-16,1 1-56 0,4-1-64 0,0 0-64 16,1-1-52-16,0-1-53 0,0-1-106 0,-2 0 61 15,0-4 92-15</inkml:trace>
  <inkml:trace contextRef="#ctx0" brushRef="#br0" timeOffset="73213.3971">4836 5078 2238 0,'2'-8'30'0,"-2"4"25"15,0-1 12-15,0 1 10 0,0 1-24 0,0 0-22 16,0 3-17-16,0 0-6 0,0 0 1 0,0 0-3 16,0 23 9-16,0-23-7 0,0 30-7 0,0-6-3 15,0 2 1-15,0 5 1 0,0 0-1 0,0 2 3 16,0 1-3-16,0-2-10 0,0-3-14 0,0 1-21 15,0-4-40-15,0-2-61 0,0-4-53 0,0-2-37 16,0-3-48-16,0-5-36 0,25-1-81 0,-25-6 33 16,22-3 88-16</inkml:trace>
  <inkml:trace contextRef="#ctx0" brushRef="#br0" timeOffset="73623.3202">4838 5104 2049 0,'-14'-16'35'0,"14"3"24"15,-11 2 22-15,4 1 19 0,2 0-17 0,1 2-14 16,1-2-17-16,3 1-16 0,0-1-19 0,0-1-9 16,0 1-1-16,0-3-4 0,27 0 3 0,-27-2-2 15,26 2-3-15,-26-1 1 0,35 3-3 0,-14-1 6 16,2 2-2-16,2 2-3 0,-1 3 1 0,1 5-6 16,-6 0 6-16,0 0 1 0,-1 0 2 0,-5 31-2 15,-1-31-4-15,-2 39 5 0,-5-15-7 16,-4 3 7-16,-1 1 3 0,0 2-6 0,0 1 3 15,-27 1-2-15,27-1-5 0,-35-2 2 0,15-1 4 16,-3-2-5-16,-1 0 6 0,-3-5 1 0,2 0-4 16,2-2 4-16,6-5-3 0,-3 1-1 0,4-3 1 15,3-4 9-15,3-1 19 0,1-3 20 0,4-1 21 16,0-2 8-16,4-1-11 0,0 0-20 0,1 0-23 16,0 0-19-16,0 0-10 0,0 0-1 0,0 0 0 15,25-20 3-15,-25 20 3 0,19 0-3 0,-19 0 3 16,31 0-1-16,-12 0-7 0,2 0 10 0,4 30-6 15,3-30 3-15,0 35-7 0,1-18-8 0,1 2-3 16,-1 2-4-16,0-2-3 0,-1-1-15 16,-1 1-26-16,-1-3-32 0,-1-2-22 0,-1 0-20 15,-1-4-28-15,0 1-18 0,2-3-45 0,-1-3-56 16,1-3-53-16,-1-2-97 0,2 0 82 0</inkml:trace>
  <inkml:trace contextRef="#ctx0" brushRef="#br0" timeOffset="74215.7248">5753 5351 1968 0,'2'-5'32'16,"0"0"32"-16,-2 2 31 0,0-1 35 0,0 4-4 15,0-6-3-15,0 2-16 0,0 0-28 16,-28 1-26-16,28-1-24 0,-22 2-16 0,22-2-7 16,-29 1-3-16,11 2-3 0,1 1 2 0,-1-1 0 15,1 1-2-15,-1 0 4 0,3 0-5 0,-3 0 2 16,4 0-2-16,0 0-5 0,0 26 6 0,2-26-5 15,2 21 5-15,-1-21 0 0,1 26-1 0,2-9 1 16,2-2 0-16,1 1-4 0,0-3-3 0,3 1-2 16,1-1-9-16,1-2 0 0,0 0-6 0,0-2-4 15,0-3 9-15,23-1 5 0,-23-1 5 0,22-4 10 16,-22 0-1-16,28 0 2 0,-28 0 1 0,32 0-2 16,-13-22 4-16,-1 22-7 0,0 0 0 15,0-24 0-15,1 24-6 0,-3-16 12 0,1 16-3 16,-3-13 3-16,2 13-2 0,-3 0-6 0,1-10 1 15,-2 10-3-15,-1 0 8 0,-1 0-2 0,-1 0 2 16,1 0-2-16,-1 0 0 0,-2 0 1 0,2 18 1 16,-1-18 0-16,-1 0-2 0,1 16 0 0,-2-16 1 15,1 0-6-15,1 0-1 0,-3 12-3 0,1-12 0 16,1 0 3-16,1 0-5 0,1 0 5 0,0 0 1 16,1-26-1-16,0 26 6 0,1-25-7 0,0 25 1 15,-2-32 4-15,-1 14 1 0,-2-2 5 0,2 0-1 16,-5-2-2-16,0-2-3 0,-2-2 2 0,1-6 0 15,1 1 10-15,-3-5 9 0,0-1 1 0,0-1 12 16,0 1 2-16,0 2 5 0,0 3 18 16,-22 6-7-16,22 3 0 0,0 9-9 0,-21 1-24 15,21 6-4-15,0 6-11 0,-21 1-3 0,21 0 1 16,-12 25 3-16,12-25-1 0,-12 45 2 0,12-14 0 16,0 7-1-16,0 3 4 0,0 4-4 0,0 0-1 15,0 0 1-15,29 2 0 0,-29-5 3 0,20 0 1 16,-20-5-3-16,19-3-1 0,-19-2-4 0,19-4-8 15,-19-4-22-15,15-3-39 0,-15-2-39 0,10-5-51 16,-10-3-58-16,10-1-61 0,-10-5-74 0,0-2-87 16,3-1-72-16,-1-2 98 0</inkml:trace>
  <inkml:trace contextRef="#ctx0" brushRef="#br0" timeOffset="74384.4319">5882 5357 2075 0,'-3'-3'41'0,"2"3"28"15,0 0 10-15,-3 0 5 0,4 0-39 0,0 0-29 16,0 0-12-16,0 0-9 0,0 0 4 0,0 0 1 16,30 0 2-16,-30-18 3 0,30 18-35 0,-12 0-63 15,4-16-82-15,2 16-90 0,2-16-92 0,4 16-111 16,-2-13 40-16,2 13 90 0</inkml:trace>
  <inkml:trace contextRef="#ctx0" brushRef="#br0" timeOffset="74728.5931">6351 5359 1548 0,'4'0'38'0,"0"19"28"16,-1-19 31-16,0 15 26 0,-1-15-5 0,1 9-16 16,-1-9-17-16,0 0-7 0,-1 5-14 0,0-5 1 15,2 0-3-15,-2 0-13 0,1 0-14 0,0 0-7 16,0 0-10-16,3 0-10 0,1-18-1 0,-1 18-5 16,3 0-2-16,-1-23 1 0,2 23 1 0,-3-24 0 15,2 11-1-15,-4-3 1 0,0 1-3 16,-2-2-3-16,-2-2-1 0,0 0 1 0,0-1 0 0,0 2 3 15,-24 2 11-15,24-1 3 0,0 3 4 0,-29 5 7 16,29 1-5-16,-18 3-1 0,18 3-5 16,-17 2-9-16,17 0 1 0,-18 0-6 0,7 33 3 15,0-33 4-15,1 33-1 0,1-10 2 0,0-1 3 16,0 0-2-16,4 2-1 0,0-2 1 0,0-1-4 16,2-4 3-16,3 2-2 0,0-5-1 0,0-1-2 15,0-1-2-15,33-4-1 0,-33-1-1 0,31 0-3 16,-12-2-2-16,3-3 2 0,1 1-5 0,1-2 0 15,0 2-10-15,-1-1-22 0,1 1-14 0,-2-1-18 16,-4 0-3-16,2 1 3 0,-5 0-35 0,0-1-50 16,-2 1-62-16,-5-3-94 0,1 2-93 0,-3-2-38 15,-2 0 76-15</inkml:trace>
  <inkml:trace contextRef="#ctx0" brushRef="#br0" timeOffset="77744.3964">7343 5274 1688 0,'-2'0'32'16,"-1"0"22"-16,1 0 13 0,-2 0 23 0,2 0-14 16,2 0-2-16,0 0 4 0,-1 0-3 0,1 0-9 15,0 0-9-15,0 0-10 0,0 0-15 0,0 0-2 16,0 0-14-16,0 0-2 0,0 0-6 0,0 0-10 16,0 0 6-16,0 0-4 0,0 0-3 0,0 0 5 15,0 0-5-15,0 0 5 0,0 0 1 0,0 0-2 16,0 0 1-16,0 0-1 0,0 0 3 15,0 0-3-15,0 0 2 0,0 0 0 0,0 0-1 16,0 0 4-16,0 0-2 0,0 0-3 0,0 0 5 16,0 0-2-16,0 0-2 0,0 0 3 0,0 0-6 15,0 0 4-15,0 0 2 0,0 0-3 0,0 0-1 16,0 0-2-16,0 0 1 0,0 0 2 0,0 0 1 16,0 0-2-16,0 0 2 0,0 0-3 0,0 0-2 15,0 0 3-15,0 0-2 0,0 0-2 0,0 0 2 16,0 0-1-16,0 0 0 0,0 0 2 0,0 0 3 15,0 0-3-15,0 0-1 0,0 0 2 0,0 0-6 16,0 0 4-16,0 0 3 0,0 0-5 16,0 0 4-16,0 0 3 0,0 0-4 0,0 0 3 15,0 0-4-15,0 0-4 0,0 0 5 0,0 0 4 16,0 0 2-16,0 0-1 0,0 0-2 0,0 0 0 16,0 0 0-16,0 0 5 0,0 0-5 0,0 0-5 15,0 0 2-15,0 0 0 0,0 0 3 0,0 0-1 16,0 0 3-16,0 0-10 0,0 0 1 0,0 0 3 15,0 0-6-15,0 0 13 0,0 0-5 0,0 0 0 16,0 0 4-16,0 0-9 0,0 0 8 0,0 0-3 16,0 0-1-16,0 0 4 0,0 0-4 0,0 0 0 15,0 0 4-15,0 0 0 0,0 0 1 0,0 0 1 16,0 0-8-16,0 0 4 0,0 0 3 16,0 0 1-16,0 0-1 0,0 0 4 0,0 0-2 15,0 0 0-15,0 0 8 0,0 0-9 0,0 0 5 16,0 0-1-16,0 0-9 0,0 0 3 0,0 0-5 15,0 0 2-15,0 0 3 0,0 0-4 0,0 0-1 16,0 0-2-16,0 0 3 0,0 0 3 0,0 0 1 16,0 0 0-16,0 0-1 0,0 0-1 0,0 0 0 15,0 0-2-15,0 0-2 0,0 0 1 0,0 0 0 16,0 0 1-16,0 0 0 0,0 0 0 0,0 0 2 16,0 0-3-16,0 0-2 0,0 0 0 0,0 0 2 15,0 0 4-15,0 0 1 0,0 0-4 16,0 0 0-16,0 0-4 0,0 0-1 0,0 0 5 15,0 0-3-15,0 0 2 0,0 0 1 0,0 0 2 16,0 0-2-16,0 0 0 0,0 0 2 0,0 0-4 16,0 0 1-16,0 0 2 0,0 0-1 0,0 0-2 15,0 0 2-15,0 0-1 0,0 0-2 0,0 0 3 16,0 0-3-16,0 0 2 0,0 0-2 0,0 0-1 16,0 0 1-16,0 0-2 0,0 0 1 0,0 0-1 15,0 0 2-15,0 0 2 0,0 0-5 0,0 0 6 16,0 0-7-16,0 0-1 0,0 0 7 0,0 0-4 15,0 0 11-15,0 0-8 0,0 0 0 16,0 0-4-16,0 0-2 0,0 0 5 0,0 0-2 0,0 0 8 16,0 0-6-16,0 0 6 0,0 0 0 15,0 0-6-15,0 0 5 0,0 0-4 0,0 0 4 16,0 0 2-16,0 0-1 0,0 0 0 0,0 0-3 16,0 0-1-16,0 0 1 0,0 0-2 0,0 0 2 15,0 0 0-15,0 0-1 0,0 0 1 0,0 0 0 16,0 0 0-16,0 0 1 0,0 0-5 0,0 0-4 15,0 0-10-15,0 0-3 0,0 0-2 0,0 0-2 16,0 0 2-16,0 0-6 0,0 0-11 0,0 0-10 16,0 0-7-16,0 0-15 0,0 0-9 0,0 0-37 15,0 0-66-15,0 0-79 0,0 0-146 0,0 0-49 16,0 0 79-16</inkml:trace>
  <inkml:trace contextRef="#ctx0" brushRef="#br0" timeOffset="78211.7327">7606 5123 1987 0,'5'-3'33'0,"-3"0"12"0,0 3 21 0,-1 0 13 16,-1 0-15-16,1 0 1 0,-1 0-16 0,0 0-6 15,0 0-18-15,0 0-16 0,0 0-2 16,0 19-8-16,0-19 3 0,-26 0-2 0,26 27 3 0,0-27 1 15,-21 26-4-15,21-11 11 0,-15 1-7 16,15 0 10-16,-15 2 0 0,15-1-1 0,-15 3 5 16,6 0-4-16,-6-2 5 0,4 4-1 0,-6 0-2 15,-1-2-5-15,-2 1 0 0,-4-2-6 0,0-2 8 16,0 0 1-16,2-2 1 0,-2-1 2 0,1-2-5 16,3-3 3-16,2-1 8 0,0-3 13 0,7 1-2 15,0-5-4-15,1-1-9 0,1 0-9 0,3 0-3 16,1 0-2-16,1 0-5 0,-1-28-2 0,2 28-4 15,2-23 0-15,1 23 3 0,0-31-4 0,0 14 2 16,0-1-1-16,0-5-3 0,31 4 3 16,-31-3 3-16,27 0-2 0,-9 4 2 0,0 1-2 15,2 1 5-15,4 4-5 0,-3 3 0 0,2 4 4 16,1 2-1-16,-2 3 4 0,-3 0 7 0,3 0-3 16,-2 24-1-16,-4-24 2 0,-1 26-6 0,-3-26 2 15,3 34-2-15,-3-16 3 0,-2 0-1 0,3 0-2 16,-5-1 0-16,4 2-6 0,-1-2 1 0,2 0-13 15,-2 0-17-15,0 0-30 0,-1 0-56 0,5-5-39 16,-4 2-52-16,4-3-67 0,2 0-96 0,1-1-188 16,0-5 69-16</inkml:trace>
  <inkml:trace contextRef="#ctx0" brushRef="#br0" timeOffset="78690.9249">9432 4541 2026 0,'-13'-5'26'0,"13"1"26"0,0 1 22 0,0 1 18 15,0-1-14-15,0 3-22 0,0 0-16 0,0 0-14 16,0 0-13-16,0 0-7 0,0 0-6 0,0 0 0 16,0 0 3-16,0 0 18 0,0 0 13 0,0 18 11 15,0-18 2-15,0 23-12 0,0-6-6 16,0 3-3-16,0 1-8 0,0 3-5 0,0 0-3 16,0 8-13-16,0-3 5 0,0 5 6 0,0-1-11 15,0 2 6-15,0 2-20 0,0-3-32 0,0 1-42 16,0-4-54-16,0-2-41 0,0-4-48 0,0-1-37 15,0-5-61-15,0-1-72 0,0-4-11 0,0-2 87 16</inkml:trace>
  <inkml:trace contextRef="#ctx0" brushRef="#br0" timeOffset="79008.0766">8890 5334 1800 0,'-8'7'38'0,"0"-2"27"0,5 0 19 16,3-3 22-16,0 1-20 0,0-1-5 0,0-2-2 15,0 0-19-15,0 0-21 0,0 0-20 0,0 0-15 16,0 0 1-16,34 0-5 0,-34 0 2 0,50 0-2 16,-14-21 1-16,8 21 4 0,5 0 3 15,5-22 7-15,6 22 1 0,1-19 4 0,3 19-5 0,1-20-5 16,-1 11-3-16,3-1-6 0,-3 2 0 15,0-1-5-15,-4 1 2 0,-5 1 0 0,-4-1-1 16,-6 4 3-16,-7 0 1 0,-9 2 2 0,-7-1-2 16,-7 2 9-16,-6 1-2 0,-2 0 2 0,-5 0 2 15,-2 0-9-15,0 0-21 0,0 0-31 0,0 0-48 16,0 0-82-16,0 0-105 0,-22 0-153 0,22 0-117 16,-18 20 81-16</inkml:trace>
  <inkml:trace contextRef="#ctx0" brushRef="#br0" timeOffset="79703.3727">9198 5760 1697 0,'0'0'39'16,"0"0"25"-16,0 0 19 0,0 0 28 0,0 0-19 15,0 0-4-15,0 0 0 0,0 0-5 0,0 0-15 16,0 0-4-16,0 0-14 0,0 0-17 0,0 0-4 16,0 0-10-16,0 0 5 0,0-14-5 0,0 14 1 15,0 0 5-15,0-10-1 0,0 10 14 0,0 0 1 16,0-12-7-16,-20 12 0 0,20-6-4 0,0 0 7 16,0 3 2-16,-12 1-4 0,12-1-3 15,-7 1-7-15,7 2-4 0,-9-2-4 0,4 2-7 16,-2 0-5-16,-1 0-3 0,-3 0-4 0,0 0 4 0,-3 0 2 15,-1 0-6-15,0 25 5 0,-3-25 1 0,1 17-6 16,-2-17 9-16,2 25-5 0,-1-11-1 0,1 0 8 16,0 4-12-16,2-3 11 0,0 2-2 15,3 1-8-15,3 0 10 0,2 3-9 0,4-2 2 16,-3 2 10-16,5 0-9 0,-1-1 2 0,2 4-5 16,0-4-2-16,0-1 6 0,26 0-2 0,-26-2 4 15,33-3-1-15,-11-1-5 0,6-1 8 0,1-2-8 16,1-3-8-16,1 0-7 0,0-4-37 0,-2-2-47 15,1-1-62-15,-1 0-68 0,-2 0-86 0,2 0-116 16,-2-26-162-16,0 26 72 0,-1-28 117 0</inkml:trace>
  <inkml:trace contextRef="#ctx0" brushRef="#br0" timeOffset="80003.4122">9482 5747 2099 0,'0'0'33'0,"0"0"21"16,0 0 19-16,0 0 30 0,0 0-25 15,0 0-19-15,0 0-17 0,0 0-30 0,0 0-13 16,0 0-6-16,0 0-3 0,0 0 3 0,29 0 1 16,-29-19 3-16,35 19-11 0,-14 0-22 0,4-13-41 15,-1 13-44-15,-1 0-40 0,-1-11-50 0,-1 11-28 16,-2 0-45-16,-4-9-55 0,0 9-47 0,-5-7 73 16</inkml:trace>
  <inkml:trace contextRef="#ctx0" brushRef="#br0" timeOffset="80201.9801">9632 5689 2072 0,'0'0'38'0,"-8"0"11"0,8 0 12 0,0 8 5 15,0-8-39-15,0 0-10 0,0 5-9 0,0-5 11 16,0 7 13-16,0 0 12 0,0 1 5 0,0 2-11 16,0-1-16-16,0 5-6 0,0 2-9 0,0 1-2 15,16 1 6-15,-16-1-2 0,0 3-4 0,0-2 4 16,0 5-5-16,0-1-1 0,0 2 3 0,0 2-13 15,0-1-29-15,0 1-74 0,0 1-106 0,0 2-158 16,0-7-243-16,0 0 71 0</inkml:trace>
  <inkml:trace contextRef="#ctx0" brushRef="#br0" timeOffset="85451.2112">16460 3416 1353 0,'-1'-6'49'0,"1"-1"25"0,-2 2 29 16,1 1 26-16,1-1-26 0,0 4 0 0,0-3-10 15,0 1-12-15,0 3-8 0,0 0-6 0,0 0-7 16,0 0-8-16,0 0-16 0,0 0-12 0,0 0-11 16,0 0-10-16,0 0 4 0,0 0-2 0,0 18 4 15,0-18 7-15,-26 17 5 0,26-17 0 0,-29 23-4 16,10 0 1-16,-2 7 2 0,-1 3 3 0,-2 5 1 16,1 8 0-16,0 0-2 0,1 7-1 0,4 1 5 15,1-2-7-15,7 0-9 0,1-5 3 0,9-3-6 16,0-2 1-16,0-6-2 0,29-3-37 0,-29-3-64 15,47-3-76-15,-18-6-72 0,6 1-114 16,4-8-135-16,5-4-26 0,-4-2 76 0</inkml:trace>
  <inkml:trace contextRef="#ctx0" brushRef="#br0" timeOffset="85935.3264">16705 4180 2063 0,'0'0'19'15,"0"0"6"-15,0 0 14 0,10 0 28 0,-10-24 5 16,0 24 19-16,9-19 2 0,-9 19-24 0,7-20-24 16,0 6-27-16,1 2-16 0,1-4-2 0,0 0-5 15,5-4-1-15,2-1 1 0,3 1-2 0,3-7 4 16,-2 1 0-16,4-3 1 0,-2-3 1 0,6-2 29 15,-7 2 22-15,3-1 17 0,-5 2 14 0,-2 2-1 16,-2 3-2-16,-2 3-8 0,-3 2-5 0,-4 4-15 16,-4 0-13-16,-2 5 3 0,0-1 5 0,0 4-10 15,0 0-2-15,0 2-17 0,-32 2-14 0,32-1 0 16,-25 5-4-16,25 1-2 0,-25 0 0 16,25 0-2-16,-27 0 2 0,14 0 5 0,0 29-2 15,2-29 0-15,2 25 0 0,-2-25-5 0,4 28 3 16,2-14 0-16,5 3 2 0,0 2 2 0,0-1-1 15,0 3 2-15,0-4-6 0,31 3 1 0,-31 1-2 16,36-4 1-16,-12 1 4 0,1-2-1 0,2 1-2 16,-1-3-8-16,1 0-2 0,-1-2-2 0,-3 1 0 15,-2-1-9-15,-4 0-5 0,-4 0-17 0,-3 1-7 16,-2 0 9-16,-8 0 0 0,0 2 11 0,0-2 2 16,0 0-8-16,0 1-6 0,-38 0-10 0,38-1-9 15,-37-3-8-15,14 2-14 0,1-2-25 16,0-3-40-16,4 0-61 0,1-2-67 0,17-2-73 0,-24 1-104 15,24-4 32-15,-9 0 94 0</inkml:trace>
  <inkml:trace contextRef="#ctx0" brushRef="#br0" timeOffset="86308.4757">17297 4052 2243 0,'0'0'29'0,"0"15"25"15,0-15 25-15,0 0 30 0,0 0-5 0,0 0-14 16,0 0-13-16,0 0-32 0,0 0-21 0,0 0-11 16,0 0-16-16,0 0 3 0,15-22-4 15,-15 22-1-15,16-15 2 0,-16 15-4 0,18-22 1 16,-7 10 2-16,0 0 0 0,2-1 8 0,-2-1-1 16,0-1-5-16,-1-1 3 0,-1-1-1 0,-3 0 0 15,-1-4 1-15,0 0 0 0,-1-1-8 0,-3-1 2 16,-1 0 5-16,0 1-4 0,0 1 10 0,0 7-1 15,0 2-3-15,0 3 0 0,0 4-7 0,-20 4-4 16,20 1 3-16,0 0 6 0,-18 22 1 0,18-22 4 16,-16 32-4-16,16-13-3 0,-18 5-1 0,8 1 3 15,10 1 2-15,-12 1 6 0,12-3-2 16,0 0 0-16,0-1-2 0,0 0-6 0,0-6 2 16,0 1-7-16,34-3 1 0,-34 0-9 0,38-2-8 15,-15-2-23-15,6-2-51 0,1-3-57 0,2 1-70 16,3-4-61-16,0 0-33 0,2-2-47 0,-1-1-74 15,0 0 65-15,-3 0 84 0</inkml:trace>
  <inkml:trace contextRef="#ctx0" brushRef="#br0" timeOffset="86876.033">18000 3783 2083 0,'0'0'46'0,"0"0"23"0,0 0 21 0,0 0 22 15,0 0-20-15,0 0-9 0,0 0-2 0,0 0-15 16,0 0-23-16,0 0-10 0,0 15-22 0,0-15-3 15,0 0-3-15,0 0-10 0,0 0 8 16,0 0-6-16,0 0-1 0,0 0 8 0,0 0-8 16,0 10 3-16,0-10 1 0,0 5 0 0,0-5 0 15,0 4 1-15,0-3-2 0,0 1-3 0,0-2 4 16,0 0 2-16,0 0 1 0,0 0 2 0,0 0-1 16,0 0-3-16,0 0 5 0,0 0-6 0,0 0 1 15,0 0-2-15,0 0-3 0,0 0 6 0,0 0-2 16,0 0 1-16,0 0-1 0,0 0 1 0,0 0-2 15,0 0 0-15,0 0 3 0,0 0-1 16,0 0 2-16,0 0-2 0,0 0-2 0,0 0-2 16,0 0 1-16,0 0 3 0,0 0-3 0,0 0 0 15,0 0 1-15,0 0-3 0,0 0 6 0,0 0 0 16,0 0-3-16,0 0 1 0,0 0-4 0,0 0 0 16,0 0 6-16,0 0-1 0,0 0 4 0,0 0-5 15,0 0 0-15,0 0 1 0,0 0-2 0,0 0 8 16,0 0-2-16,0 0 0 0,0 0 7 0,0 0-8 15,0 0 3-15,0 0-1 0,0 0-6 0,0-20-1 16,0 20 1-16,0 0 0 0,0-15-3 0,0 15 6 16,0-11-5-16,0 11 0 0,0-11 3 15,0 7-1-15,0 1 4 0,-24-1 1 0,24 1-4 16,0 1-1-16,0 0-2 0,-17 2 0 0,17 0 6 16,-19 0-4-16,5 0 1 0,0 22 3 0,1-22-7 15,-3 21 3-15,2-21-2 0,-1 29-3 0,1-14 3 16,0 3 6-16,4 0 1 0,1 3-2 0,0-1 4 15,3 2-8-15,4 0 3 0,2-1-1 0,0 0 1 16,0 0 1-16,0-2 0 0,0 0-3 0,35-3-6 16,-35 2-17-16,30-6-21 0,-30 0-47 0,36-3-50 15,-12-1-11-15,1-3-61 0,3-1-65 0,1-3-95 16,3-1-176-16,-2 0 80 0</inkml:trace>
  <inkml:trace contextRef="#ctx0" brushRef="#br0" timeOffset="87131.3499">18264 3541 2026 0,'-20'-4'11'15,"20"-1"32"-15,0 2 37 0,0 1 36 0,0-1 12 16,0-1-11-16,0 1-24 0,0 3-26 0,0-1-13 16,0 1-4-16,0 0-7 0,0-2 2 0,0 2-1 15,0 0-16-15,21 0-11 0,-21 0 8 0,21 0-17 16,-21 0 5-16,29 0 8 0,-11 32-13 0,1-32 7 15,0 39-8-15,0-15-1 0,-2 5-1 16,3 4-1-16,-4 2 1 0,-3 4 0 0,0 4 0 16,0-1-2-16,-6 5 5 0,0 0-7 0,-4 0-13 15,-3-2-27-15,0 1-54 0,0-1-60 0,-38-2-62 16,13-2-77-16,-7 0-88 0,-3-3-95 0,-7-1-74 16,-7-2 106-16</inkml:trace>
  <inkml:trace contextRef="#ctx0" brushRef="#br0" timeOffset="103627.1608">11445 5034 1735 0,'0'0'23'15,"0"0"13"-15,0 0 15 0,0 0 27 0,0 0-8 16,0 0 7-16,0 0 9 0,0 0-6 0,0 0 3 16,0 0-1-16,0 0-8 0,0 0-4 0,0 0-7 15,0 0-6-15,0 0-10 0,0 0-8 0,0 0-7 16,0 0-1-16,0 0-1 0,0 0-1 0,13 0 0 15,-13 0-6-15,0 0-6 0,0 0 4 16,0 0-7-16,0 0 2 0,0 0 0 0,0 0-7 16,0 0 1-16,0 0-4 0,0 0-4 0,0 0 0 15,0 0-1-15,0 0-1 0,0 0 3 0,0 25-2 16,0-25-1-16,0 25 0 0,0-9 2 0,0 1 1 16,-15-1-1-16,15 1-3 0,0 0 0 0,0 1-2 15,0-1 0-15,0-1 7 0,0 2-3 0,0-2 1 16,0-2 1-16,19 1-3 0,-19-3 0 0,0 2-1 15,0-4 0-15,18 2 2 0,-18-2-2 0,0 0 4 16,17-2-4-16,-17-1 0 0,7 0-3 16,-7 0-11-16,6-2-18 0,-6 0-39 0,4-1-36 15,-2-3-36-15,0 2-38 0,2 1-35 0,-4-2-48 16,4 0-60-16,1-2-99 0,-1 0-50 0,1 0 88 16</inkml:trace>
  <inkml:trace contextRef="#ctx0" brushRef="#br0" timeOffset="104130.7682">11465 5257 2062 0,'0'13'48'0,"0"-13"24"0,0 0 19 16,0 0 30-16,0 0-29 0,21 0 1 15,-21 0 7-15,0 0-7 0,0 0-2 0,15-25-20 16,-15 25-20-16,0 0-25 0,13 0-17 0,-13-20-5 15,11 20-8-15,-5-12 4 0,2 12 2 0,1-17-7 16,3 17 4-16,3-14-7 0,1 7-3 0,2-1 8 16,3 3 3-16,3-2 3 0,1 2-7 0,0-1 3 15,-4 0-6-15,1 2 7 0,-2-1 5 0,-7 2-7 16,1 0 7-16,-5 0-1 0,-3 0-3 0,-3 0 5 16,-2 0-9-16,-1-1-3 0,0-1 7 0,0-2-5 15,0 0 7-15,0-2 1 0,-24 1 0 16,24 1 2-16,0 0 2 0,-18 1-2 0,18-1 3 15,0 2 1-15,-14 0 1 0,14 2 8 0,0 0 13 16,0 0 7-16,-10-1 4 0,10 3-7 0,0-2-13 16,0 3-6-16,0 0-9 0,0-1 0 0,0 1-6 15,0 0 0-15,0 0 1 0,0 0-4 0,0 0 1 16,0 0-1-16,0 0-4 0,0 0 1 0,0 0 0 16,0 0 4-16,0 0 3 0,0 25 5 0,0-25 1 15,0 28-2-15,0-9-4 0,0 0-3 0,0 5 0 16,0-3-1-16,-19 4 3 0,19-3 1 0,0 0-3 15,0-1 0-15,-15-1 1 0,15-1-4 16,0-2 7-16,-7-2-4 0,7 0 2 0,0-4-2 0,0 1-11 16,0-2-11-16,0-2-42 0,0-2-31 15,0-1-50-15,0-1-36 0,18-1-14 0,-18-2-29 16,0-1-23-16,0 0-64 0,0 0-121 0,15 0-74 16,-15 0 79-16</inkml:trace>
  <inkml:trace contextRef="#ctx0" brushRef="#br0" timeOffset="104507.7972">11976 5131 2309 0,'0'-4'23'0,"0"1"22"0,0 0 30 16,0 1 29-16,-23-3 3 0,23 2 2 15,0 1-12-15,0 0-18 0,0-1-21 0,0 3-16 16,0-2-13-16,0 2-8 0,0-2-1 0,0-2-12 15,0 1-5-15,0-1-3 0,31 1-4 0,-31-2 3 16,35-1 1-16,-15 1-1 0,3 1 0 0,-2-1 3 16,-2 3-2-16,-2 1 3 0,-1 1-6 0,-7 0-2 15,0 0 3-15,-2 0-1 0,-4 0 8 0,-3 0-2 16,3 0 2-16,-3 20 2 0,0-20-4 0,0 0 2 16,0 24 0-16,0-24-2 0,0 24-1 0,-27-12 1 15,27 4 1-15,-20 2-2 0,20 0 2 16,-23 2-2-16,23 0-6 0,-23 2 5 0,11-3-1 0,0 1 3 15,4 0 1-15,-1-2-3 0,9-1-2 16,-10 0-4-16,10-5-5 0,-4 2-9 0,4-3-14 16,0-2-8-16,0 1-5 0,0-5-2 0,30 0-5 15,-30-2-28-15,33-2-37 0,-15-1-41 0,4 0-28 16,3 0-21-16,0 0-61 0,2 0-106 0,-2-29-143 16,-1 29 59-16</inkml:trace>
  <inkml:trace contextRef="#ctx0" brushRef="#br0" timeOffset="104680.9272">12039 5320 2115 0,'-12'16'28'15,"3"-16"18"-15,3 0 23 0,6 15 25 0,-3-15 0 16,3 0-3-16,0 0-13 0,0 0-25 0,0 0-25 16,24 0-16-16,-24 0-12 0,32 0 1 0,-11 0-11 15,5-22-24-15,4 22-47 0,1-19-75 0,3 19-77 16,-3-22-97-16,-1 8-69 0,1 2-91 0,-8-1 55 15,-1 0 120-15</inkml:trace>
  <inkml:trace contextRef="#ctx0" brushRef="#br0" timeOffset="104913.2266">12389 4961 2069 0,'0'-4'50'15,"0"-1"23"-15,0 0 27 0,0-1 25 0,0 0-24 16,0-1-12-16,0 1-20 0,0 0-14 0,0 0-29 15,0 1-7-15,0 0-11 0,21 4-4 0,-21-2-1 16,26 3-6-16,-10 0 6 0,4 0-4 0,-2 0 6 16,4 29 5-16,-3-29-4 0,1 40-1 0,-2-14 4 15,0 3 1-15,-3 2-4 0,-1 4 6 0,-5 0-10 16,-5 2-1-16,-3 1-7 0,-1-2-28 0,0-1-42 16,0 0-60-16,-32-3-72 0,32-2-105 15,-42-2-126-15,14-1-140 0,0-5 82 0</inkml:trace>
  <inkml:trace contextRef="#ctx0" brushRef="#br0" timeOffset="105276.1134">11283 4935 1629 0,'0'-3'30'0,"0"3"21"16,-17-2 12-16,17 2 14 0,0 0-17 0,-14 0-10 15,14 0-6-15,0 0 4 0,-12 0 6 0,12 0-5 16,-14 25 7-16,5-25 3 0,-2 23-10 0,-2-23 21 15,-3 32 7-15,-1-11-9 0,-1 5 12 0,-2 1-11 16,0 6-5-16,-1 2 2 0,2 4-9 0,3 2-6 16,0 1-10-16,6 1-13 0,2 3-4 0,3-2-2 15,4-1-4-15,1-3 0 0,0 0-2 0,27-4-5 16,-27-3-11-16,55-3-24 0,-17-5-70 16,7-4-89-16,9-1-114 0,6-6-114 0,4-4-218 0,5-5 34 15,2-4 121-15</inkml:trace>
  <inkml:trace contextRef="#ctx0" brushRef="#br0" timeOffset="107436.1591">4633 5966 1507 0,'0'0'49'0,"0"0"26"16,0 0 18-16,0 0 19 0,0 0-28 0,0 0-5 16,0 0 10-16,0 0 3 0,0 0-2 0,0 0-6 15,0 0-11-15,0 0-19 0,0 0-14 16,0 0-8-16,0 0-15 0,0 0 3 0,0 0 2 16,0 0-2-16,0 0 2 0,0 0 0 0,16 0-3 15,-16 0 1-15,0 0-7 0,0 0-6 0,0 0-1 16,0 0-9-16,0-17 5 0,0 17 0 0,0 0-5 15,0 0 3-15,0-15-2 0,0 15 0 0,-21-10 1 16,21 10 3-16,0-8-3 0,-14 4 1 0,14 0-1 16,0 2-5-16,-14 0 4 0,14 2-1 0,-9-1 0 15,9 1 3-15,-8 0-4 0,4 0 1 0,-1 0 8 16,1 23-5-16,-2-23 5 0,1 27-5 16,0-27-2-16,-1 39 1 0,1-22 0 0,1 4 5 15,1 2-2-15,0-3 1 0,1-1-1 0,2 2-2 16,0-1 0-16,0 0 3 0,0-2-1 0,0 2-2 15,0 0 0-15,0-2 2 0,0 2 2 0,0-2 1 16,0 2 2-16,0 0-8 0,22 0 1 0,-22-1 0 16,0 2-6-16,0-1 9 0,0 1 0 0,14 1-4 15,-14-2 6-15,8-1-4 0,-8 1 0 16,8-1 2-16,-8 0-2 0,6-1 3 0,-3-2-6 0,-1 1 0 16,1-5-3-16,-2 2-5 0,-1-2-9 0,0-4-24 15,0 1-24-15,0-3-31 0,0 1-28 16,0-5-34-16,0 3-34 0,0-3-52 0,0-2-61 15,0 0-114-15,0 0-3 0,0 0 86 0</inkml:trace>
  <inkml:trace contextRef="#ctx0" brushRef="#br0" timeOffset="107625.0009">4478 6478 2016 0,'-3'-2'22'16,"1"0"17"-16,-1-1 15 0,1 1 16 0,1-1-10 15,-1-1-15-15,1 1-18 0,0 1-16 0,1-2-12 16,0 1-2-16,0-2 2 0,0-2-1 16,29-1-4-16,-29 1-30 0,32-3-40 0,-12-3-39 15,2 4-52-15,1-4-35 0,1 1-38 0,2-1-56 16,-2 1-96-16,-1-4 44 0,-3 5 81 0</inkml:trace>
  <inkml:trace contextRef="#ctx0" brushRef="#br0" timeOffset="107887.5308">4841 6108 1806 0,'3'-9'41'0,"0"-2"24"0,0 4 21 16,0-1 22-16,0 0-26 0,-2 0-8 0,3 1-12 16,-2 3-17-16,0 1-15 0,-1 1-19 15,-1-1-6-15,2 3-5 0,0 0-1 0,2 0-2 16,3 0-1-16,0 0 4 0,5 0 0 0,3 0 3 15,1 25 4-15,4-25-1 0,2 24 0 0,2-7-1 16,-1 2 0-16,2 4-1 0,-3 2-2 0,1 2 1 16,-3 1-2-16,-2 3-3 0,-5 0-3 0,-4 2-16 15,-3 1-33-15,-6-1-36 0,0 2-42 0,0-1-41 16,-25-1-47-16,25-3-61 0,-32 1-72 0,32-4-64 16,-43-2 79-16</inkml:trace>
  <inkml:trace contextRef="#ctx0" brushRef="#br0" timeOffset="108240.6171">4305 6208 1259 0,'0'-4'55'0,"0"3"53"0,0-2 38 0,0 2 18 16,0 1-38-16,0 0-42 0,0 0-35 0,0 0-11 16,0 0-20-16,0 0-11 0,0 22 9 0,0-22 2 15,-31 25 1-15,31-8 14 0,-25 0-16 0,25 5 1 16,-31 0 14-16,14 2-10 0,2 2 10 0,2-1-6 15,0 1-6-15,2 2 2 0,1-2-12 0,10 3 6 16,-6-1-8-16,6 2-4 0,0-1 3 0,0 0-9 16,40 0-14-16,-40-3-35 0,48 1-56 0,-16-1-85 15,3-5-134-15,2-3-184 0,5-3 24 0,-1-5 85 16</inkml:trace>
  <inkml:trace contextRef="#ctx0" brushRef="#br0" timeOffset="121479.1402">4165 7557 1109 0,'0'-1'43'0,"0"1"31"0,0 0 34 16,0 0 21-16,0 0-24 0,0 0-8 0,0 0-11 16,0 0-6-16,0 0-2 0,0 0-9 0,0 0-10 15,0 0 0-15,0 0-2 0,0 0-8 0,0 0-6 16,0 0-6-16,0 0-9 0,0 0-2 0,0 0-3 15,0 0-5-15,0 0-6 0,0 0-2 0,0 0-6 16,0 0 1-16,0 0-5 0,0 0 0 0,0 12 3 16,0-12-3-16,0 0 4 0,0 0-3 15,0 0 1-15,0 0-2 0,0 0 2 0,0 0 1 16,0 0 0-16,0 0-1 0,0 7-1 0,0-7-5 16,0 4 2-16,0-4 2 0,0 6-2 0,0-4 3 15,0-1-2-15,0-1 2 0,0 0-2 0,0 0 4 16,0 0-6-16,0 0 3 0,0 0 2 0,0 0 2 15,0 0 10-15,0 0-6 0,0 0 11 0,0 0-1 16,0 0-1-16,0 0-2 0,0 0-8 0,0 0-2 16,0 0-3-16,0 0 1 0,0-15-1 0,0 15-4 15,0 0 0-15,0 0 2 0,0 0 1 0,0 0 1 16,0 0-3-16,0 0 0 0,0 0-3 16,0 0 2-16,0 0 4 0,0 0-1 0,0 0 1 0,0 0-3 15,0 0-3-15,0 0-1 0,0 0 5 16,0 0 0-16,0 0-3 0,0 0 1 0,0 0 2 15,0 0 3-15,0 0-1 0,0 0-1 0,0 0-3 16,0 0-2-16,0 0 7 0,0 0 0 0,0 0-3 16,0 0-2-16,0 0-2 0,0 0 6 0,0 0 1 15,0 0-2-15,0 0 1 0,0 0-2 0,0 0-3 16,0 0-1-16,0 0 5 0,0 0-4 0,0 0 2 16,0 0 4-16,0 0-3 0,0 0 0 0,0 0 1 15,0 0-1-15,0 0-1 0,0 0 0 16,0 0-1-16,0 0 2 0,0 0 1 0,0 0 1 15,0 0 0-15,0 0 2 0,0 0-3 0,0 0-2 16,0 0 3-16,0 0 1 0,0 0-3 0,20 0 5 16,-20 0-2-16,0 0-6 0,13 0 6 0,-13 0-5 15,0 0 0-15,11 0 6 0,-11 0-4 0,5 0 2 16,-5 0-5-16,2 0 4 0,0 0 0 0,-1 0-5 16,0 0 6-16,0 0-8 0,-1 0 8 0,0 0 0 15,0 0-1-15,0 0 4 0,0 0-5 0,0 0 10 16,0 0 8-16,0 0 5 0,0 0 8 0,0 0-5 15,0 0-5-15,0 6-9 0,-18-6-6 0,18 0 6 16,0 0 8-16,-17 0 5 0,17 0 2 0,0 0 2 16,-16 0-12-16,16 0 1 0,0 0-6 15,-9 0-4-15,9 0 4 0,-4 0-11 0,4 0 8 16,-2-18-4-16,1 18-2 0,1 0 5 0,0-15-7 16,0 15 2-16,0-13-3 0,0 13-1 0,0-13 1 15,0 4-4-15,0 2 1 0,0 0 2 0,26 0 2 16,-26-1 1-16,0 1-3 0,26-1 1 0,-26 2-1 15,19 2-1-15,-19-3 3 0,23 6-1 0,-12-2 0 16,0 2 0-16,1 1-1 0,-1 0 0 0,1 0-2 16,0 0 3-16,1 27 1 0,-3-27 2 0,0 25-1 15,-1-25-2-15,-1 33 1 0,-3-11-4 16,-1-1 2-16,-2 2 3 0,-2 1-6 0,0 2 3 16,0-1-2-16,0 0-1 0,0 0 3 0,-31-2-3 15,31-3 1-15,-22 0 1 0,22-2 2 0,-20-3 0 16,20-1 1-16,-26-3-3 0,26 0 1 0,-26-3-1 15,12 1-1-15,-1-4 5 0,1-1-1 0,-1-1 3 16,1 0-3-16,2-3 2 0,0 0 2 0,1 0 0 16,1 0 5-16,2 0-2 0,0 0-5 0,2-25-1 15,-3 25-2-15,5-17-3 0,2 17 0 0,2-19 0 16,0 19-3-16,0-17 4 0,0 17 1 0,27-17-3 16,-27 8 3-16,29 2 0 0,-29 1-1 0,34 1 4 15,-16 0-2-15,0 2-5 0,2 2 3 16,-1 1 0-16,0 0-2 0,1 0-4 0,-5 0-7 15,3 0-13-15,-4 0-11 0,1 24-15 0,-1-24-16 16,-3 0-12-16,-1 21-21 0,-1-21-24 0,3 13-31 16,-4-13-35-16,1 0-60 0,1 15-72 0,-1-15-126 15,1 0 36-15,-3 0 95 0</inkml:trace>
  <inkml:trace contextRef="#ctx0" brushRef="#br0" timeOffset="122774.9637">4612 7425 1204 0,'0'-1'37'0,"0"0"32"0,0 1 19 0,0-2 8 0,0 2-7 16,0-4-8-16,0 4 2 0,0 0 15 0,0 0-18 15,0-3-14-15,0 3-12 0,0 0-10 16,0 0-6-16,0 0-6 0,0-1 6 0,0 1-2 15,0 0-2-15,0 0 8 0,0 0-7 0,0 0-4 16,0 0 6-16,0 0-6 0,0 0-3 0,0 0 7 16,0 0-14-16,0 0 2 0,0 0-1 15,0 0-5-15,0 0 2 0,0 0-1 0,0 0-5 0,0 0-5 16,0 0 1-16,0 0-1 0,0 0-4 0,0 0-4 16,0 0 2-16,0 0-7 0,-14 14 8 0,14-14-2 15,-9 0 1-15,4 14 3 0,0-14-9 0,0 16 3 16,-1-6-1-16,0 2-1 0,-1 1 6 0,0 2 1 15,1-2-2-15,-2 3-3 0,2 0 5 16,1 0-4-16,-1 1 2 0,2 0 2 0,1 1-2 16,2 0-1-16,1 1 3 0,0-2 3 0,0-1-7 15,0 1 5-15,0 0-1 0,24-2-3 0,-24 0 5 16,24-3-2-16,-24 0-3 0,30-2 0 0,-10-3 0 16,-4 1-3-16,4-1 2 0,-1-5 2 0,-3 3 0 15,1-2 1-15,-3-3-6 0,-2 0-1 0,-2 0 0 16,-3 0-4-16,-1 0-1 0,-2 0-5 0,0-22-7 15,-2 22 0-15,-2 0-5 0,0-29 6 0,0 29 9 16,0-25 0-16,0 8 13 0,0 0-5 0,-26-2-1 16,26-1 3-16,-25 1-3 0,25-1 3 0,-26 2-2 15,26 0 1-15,-25 1 7 0,25 3 3 0,-21 2 16 16,21 3 6-16,-15 3-2 0,15 1-3 0,-9 2-15 16,9 2-11-16,-5 1 1 0,5-2-4 15,0 2-2-15,0 0-1 0,0 0-2 0,0 0 1 16,0 0 3-16,0 0-6 0,0 0-10 0,0 0-19 15,0 0-11-15,0 20-12 0,17-20-8 0,-17 0-8 16,0 0-16-16,23 13-4 0,-23-13-2 0,20 0-2 16,-8 0-2-16,2 0-16 0,-1 0-5 0,2 0 5 15,2 0 13-15,-2 0 26 0,4-20 13 0,-2 20 16 16,-4 0 26-16,2-16 14 0,-3 16 35 0,0-12 36 16,0 12 6-16,2-10 4 0,-3 10-16 0,-1-12-10 15,2 5 21-15,0 2 34 0,-2-2 20 16,-1 0 9-16,-4 1-18 0,0 1-9 0,-4 1 6 0,0 0-4 15,-1 0 19-15,2 2-10 0,-2-1-7 16,0 2-9-16,0 1-18 0,0 0-10 0,0 0-12 16,0 0-13-16,-20 0-16 0,20 0-10 0,0 0-10 15,0 0-6-15,-21 0 2 0,21 0-4 0,-13 19 2 16,13-19 0-16,-15 0-3 0,15 25 5 0,-14-25-2 16,8 25 1-16,2-12-1 0,0 3-1 0,-1-1-1 15,5 2 4-15,-1 0 0 0,1 0 3 0,0 0-3 16,0 1 2-16,0 2 0 0,0-3-7 0,0 1 6 15,0-1-4-15,0-1 4 0,0 1-1 0,28-2-2 16,-28-1-2-16,0-1-8 0,23-4 1 0,-23 1-2 16,21 0-1-16,-21-3 4 0,18-3-11 15,-18 2 1-15,23-5-5 0,-16-1 4 0,4 0 15 16,-1 0-11-16,2 0-2 0,1 0-7 0,-1-29-5 16,1 29 12-16,0-25 9 0,1 25 5 0,-2-33 3 15,-2 14-1-15,1 0 2 0,-2-3-3 0,-1-2 3 16,-3 1 2-16,-1 0 0 0,-2 0 7 0,-2 0 3 15,0 4 0-15,0-3 4 0,0 5 10 0,0 0-3 16,-28 2 4-16,28 4 2 0,-23 0-16 0,23 3 1 16,-25 2-6-16,25 2-8 0,-28 0 1 0,16 1-2 15,-4 2 1-15,4 1-3 0,-2 0-3 16,2 0 1-16,1 0-25 0,-1 0-47 0,4 0-69 16,1 0-70-16,0 22-68 0,3-22-80 0,2 0-155 15,2 16 31-15,0-16 91 0</inkml:trace>
  <inkml:trace contextRef="#ctx0" brushRef="#br0" timeOffset="123924.4777">5581 7432 2026 0,'0'-3'28'16,"0"1"16"-16,0-1 16 0,0 1 25 0,0 0-10 0,0-1 3 16,0-1-3-16,-21 0-20 0,21 4-13 15,0-2-17-15,0 2-18 0,0 0-4 0,0 0-7 16,0 0-1-16,-10 0 6 0,10 0 4 0,0 0-1 16,0 25 0-16,0-25-4 0,0 25 0 0,-6-25 4 15,6 33-7-15,-6-13 2 0,3 3 2 16,-1-3-2-16,-1 6 4 0,-1 0-1 0,0 0-4 15,-1 0 0-15,0 3 1 0,1-4 0 0,-2 0 3 0,2-3-2 16,-2-2 3-16,2-3 0 0,3 0 0 0,-1-5-1 16,1-1-4-16,2-3-3 0,0-3 2 0,1-3 6 15,0-2 8-15,0 0 11 0,0 0-4 0,0 0-2 16,0 0-4-16,0 0-9 0,0-26-5 16,0 26 6-16,0-26-5 0,20 9 1 0,-20-1 8 15,0-1-10-15,0-3 7 0,0-1 1 0,0 1-7 16,0-3 4-16,0 1-6 0,0 1-2 0,0 0 4 15,0 6 5-15,0 0 4 0,0 5 7 0,0 1 1 16,0 5-5-16,0 2-2 0,0 3-5 0,0-1-2 16,0 2-4-16,0 0 1 0,0 0 1 0,0 0-4 15,0 0 1-15,0 0-4 0,0 0 3 0,0 0 1 16,0 0 1-16,0 0 6 0,0 0-6 0,0 0 5 16,0 0 4-16,0 0 12 0,0 0 14 15,0 0 6-15,0 0 3 0,0 0-24 0,0 0-12 16,0 0-8-16,0 0-4 0,0-19 7 0,0 19-1 0,0 0-3 15,0 0 9-15,0-12-5 0,0 12 2 16,0 0 2-16,0 0-10 0,0 0 5 0,0 0 0 16,0 0-1-16,0 0 1 0,0 0 0 0,0 0-2 15,0 0-1-15,0 0 3 0,0 0-1 0,0 0 1 16,0 0 1-16,0 0-1 0,0 0 0 0,0 0 1 16,0 0-3-16,0 0 2 0,0 0 1 0,0 0-2 15,0 0 3-15,0 0 0 0,0 0-3 0,0 0 5 16,0 0 2-16,0 0 1 0,0 0 0 0,0 0 1 15,0 0-3-15,0 0-4 0,0 0-2 16,0 0-5-16,0 0 6 0,0 0 3 0,0 0 7 16,0 0-3-16,0 20 0 0,26-20-5 0,-26 20 2 15,0-20 2-15,25 29-4 0,-25-14 5 0,21 2-4 16,-10 3 1-16,-2-2 1 0,3-2-2 0,-2 2-7 16,1-3 3-16,-1 2 1 0,1-4-5 0,-2-2 1 15,1 0-3-15,-1-5-3 0,2 2 8 0,-1-6 4 16,1 1-1-16,3-3-1 0,0 0-6 0,-1 0 0 15,2 0 0-15,-1-30-3 0,3 30-2 0,-6-31 1 16,3 13 2-16,-4-1 1 0,-1-3 4 0,-2-2 1 16,-2 1-4-16,-1-2 6 0,-3 1-2 0,3 3 0 15,-3 0 7-15,-1 3-5 0,0 3 7 0,0 3 6 16,0 6-4-16,0 0 2 0,0 4-5 16,0 0-9-16,0 2 1 0,0 0-3 0,0 0-1 15,0 0-1-15,0 0 8 0,0 0-7 0,0 0 2 16,0 0 5-16,0 0-8 0,0 20 9 0,0-20 1 15,0 0-3-15,0 20 3 0,0-20 2 0,0 17-1 16,17-6-1-16,-17 1 1 0,0 2-3 0,0 1-1 16,0 3 1-16,0 2-2 0,0 1 4 0,0 4-4 15,0-3-1-15,0 2 2 0,0-1 0 0,0 1 2 16,0-2 1-16,0 1-3 0,0-5-4 0,0 2-6 16,0-3-31-16,0-4-8 0,0 0-12 0,0-3-44 15,0 0-30-15,0-3-70 0,0-2-76 0,0 0-72 16,0-4-82-16,20-1-46 0,-20 0 89 15</inkml:trace>
  <inkml:trace contextRef="#ctx0" brushRef="#br0" timeOffset="124195.6244">6076 7318 2102 0,'0'-7'16'0,"0"3"13"0,0 1 23 15,0-1 11-15,0 1-1 0,0 1-4 0,0 0-15 16,0 2-10-16,0 0-16 0,0 0-14 0,0 0-6 16,0 0 2-16,0 0-4 0,0 0 4 0,0 0 2 15,0 26 4-15,0-26 2 0,0 28 5 16,0-10-5-16,0 3-4 0,22 7 2 0,-22 1 3 16,0 0 3-16,0 6-12 0,0-4 6 0,0 1-10 15,0 0 1-15,0-1 8 0,0-3-7 0,0-3-4 16,0-1-30-16,0-2-9 0,0-2-55 0,0-6-56 15,21-2-68-15,-21-2-111 0,0-1-92 0,0-3-37 16,0-3 95-16</inkml:trace>
  <inkml:trace contextRef="#ctx0" brushRef="#br0" timeOffset="124572.5847">6055 7674 1899 0,'-15'0'42'0,"15"0"19"0,-12 0 11 15,12 0 10-15,-7 0-39 0,7 0-22 16,0 0-6-16,0 0-6 0,0 0 1 0,0 0 12 15,0 0 1-15,0 0-1 0,27 0-4 0,-27 0-13 16,30 0-3-16,-9 0-3 0,1 0 2 0,-1 0 3 16,4-20-2-16,4 20-2 0,-1-20-10 0,1 20-9 15,0-19-22-15,-1 19-20 0,-1-19-9 0,-5 5 3 16,-2 2 24-16,-10-1 28 0,0-3 15 16,-7-1 8-16,-3 0 5 0,0 0 2 0,0-1 19 15,0 4 19-15,0 1 17 0,-27 3 14 0,27 3 6 16,0 3-3-16,-20 2-14 0,20 1-14 0,0 1-26 15,0 0-15-15,-14 0-12 0,14 0-6 0,0 0 3 16,0 0-1-16,0 0 3 0,0 0 5 0,0 0-3 16,0 20-1-16,0-20-2 0,0 16-4 0,22-16 3 15,-22 22 2-15,0-9-4 0,0 2 2 0,17 3-1 16,-17 1 2-16,0 2 2 0,0 2-1 0,0 3-2 16,0 0 1-16,0 2-2 0,0-1-1 0,0 0 1 15,0-2-6-15,-21 1 1 0,21-2-12 0,0-1-15 16,0-4-30-16,0-2-54 0,0-3-22 15,26-2-69-15,-26-1-71 0,31-4-92 0,-11-4-160 0,0 0 77 16,-1-3 103-16</inkml:trace>
  <inkml:trace contextRef="#ctx0" brushRef="#br0" timeOffset="124953.1424">6640 7596 2236 0,'0'-7'32'0,"0"3"29"16,0 1 23-16,0-2 20 0,0 0-16 0,0 0-13 16,0 0-15-16,0 0-13 0,0 1-11 0,0-1-10 15,0-2-9-15,0 4-3 0,25-5-9 0,-25 3-3 16,21 1 0-16,-21-1-3 0,27 3 5 0,-12-2-3 16,-2 1-1-16,1 3-1 0,0 0-1 15,-3-3-1-15,2 3 2 0,-2 0 1 0,-3 0-3 16,1 0 2-16,-2 0 1 0,0 0-3 0,-2 0 5 15,4 23-3-15,-4-23 2 0,0 0 0 0,-1 19-5 16,0-19 6-16,-1 19-6 0,-1-19 2 0,-2 20 2 16,0-6-2-16,0 1 4 0,0 2-4 0,-23 4 3 15,23-2-2-15,-29 6-2 0,29-1 2 0,-37 0 0 16,20 0-1-16,-1 1 5 0,1-3-1 0,2-1-1 16,15-1-4-16,-18-2-2 0,18-5-2 0,0 2-7 15,0-3 10-15,0-3-2 0,0-3 5 16,0 0 2-16,36-1-9 0,-36 0-6 0,41-5-9 15,-17 2-27-15,4-2-39 0,0 0-73 0,1 0-114 16,-1 0-151-16,-2 0-185 0,-5-26 81 0</inkml:trace>
  <inkml:trace contextRef="#ctx0" brushRef="#br0" timeOffset="125180.4657">6695 7846 2072 0,'-12'0'36'0,"3"10"25"0,-1-6 26 0,4-3 19 15,1 2-22-15,2-3-13 0,1 0-20 0,2 0-18 16,0 0-13-16,0 0-11 0,0 0-8 0,0 0 1 16,33 0-2-16,-33 0 0 0,35-22 0 0,-12 22-1 15,2 0-5-15,1-21-35 0,2 21-39 0,-3-11-57 16,0 11-69-16,1-15-60 0,-3 15-113 15,-1-10-141-15,-3 10 73 0</inkml:trace>
  <inkml:trace contextRef="#ctx0" brushRef="#br0" timeOffset="132191.3155">8279 7686 1707 0,'0'0'36'0,"0"0"13"0,0 0 15 0,0 0 15 16,0 0-31-16,0 0-8 0,0 0-4 0,0 0-5 15,0 0 0-15,0 0 3 0,22 0-7 0,-22 0-3 16,17 0 3-16,-17-18-7 0,21 18 1 0,-6 0 2 16,2-14 0-16,-1 14 11 0,5-9-1 0,-1 2-7 15,3 0-6-15,-2 4-4 0,4-5-7 0,-3 2-3 16,5 0 9-16,0 0-1 0,1-2 5 0,3 1-2 16,0-1-8-16,4-1-7 0,-1 4-2 0,0-3 6 15,-2-1-2-15,-3 1-4 0,0 1 4 16,0 1-6-16,-6 0 2 0,-1 0 4 0,-3-1 0 15,-3 2 8-15,1 1 17 0,-4-3 22 0,-2 1 24 16,-2-1 13-16,-5 3 4 0,-3-4-11 0,-1-1-13 16,0 1-12-16,0 1-17 0,0-1-11 0,-33-2-11 15,33 2-2-15,-33 0 3 0,33-1-6 0,-34 4 4 16,34 0-8-16,-32 1 0 0,15 0 7 0,3 0-8 16,2 3 4-16,12 1-6 0,-18-3-3 0,8 3 3 15,10-2-3-15,-8 2 3 0,8 0-3 0,-3 0 0 16,3-1-6-16,0 1-3 0,0 0 6 0,0 0 0 15,0 0 3-15,0 0-1 0,26 0-3 16,-26 0 4-16,21 0-2 0,-21 20 0 0,23-20-2 16,-23 0-1-16,25 16-1 0,-25-16-3 0,25 15 3 15,-12-15-4-15,-2 19 5 0,-1-8 1 0,-1 1-3 16,-1-1-1-16,0 4 1 0,-3-2 2 0,0 0-15 16,-2 1-4-16,-1-1-11 0,0 1-11 0,-2-3 1 15,0 0-21-15,0 1-11 0,0-1-16 0,0-2-18 16,-27 3-17-16,27-2-31 0,-25 0-42 0,25 1-66 15,-31-2-74-15,31-3-108 0,-24 3-34 0,24-5 97 16</inkml:trace>
  <inkml:trace contextRef="#ctx0" brushRef="#br0" timeOffset="132832.3518">9756 7249 2035 0,'8'-9'43'0,"-4"0"29"15,0 2 29-15,-2 4 24 0,2-1-20 0,-2 1-18 16,-1 3-15-16,-1-2-20 0,0 2-27 0,0 0-6 16,0 0-15-16,0 0-5 0,0 0 1 0,1 0-6 15,-1 0 2-15,0 0 2 0,0 0 2 0,0 17 2 16,0-17-1-16,1 0-2 0,1 0 1 0,-2 13 3 15,1-13-5-15,-1 0 5 0,1 8-1 16,-1-8 1-16,0 3 4 0,0-3 6 0,0 0 11 16,0 0 7-16,0 0 17 0,0 0 13 0,0 0 6 15,0 0-1-15,0 0-15 0,0 0-18 0,0 0-16 16,0 0-9-16,0 0-4 0,0 0 5 0,-15 0 0 16,15-15 0-16,0 15 5 0,0 0-10 0,0 0 2 15,0 0-4-15,0 0 6 0,0 0 1 0,0 0-2 16,0 0 6-16,0 0-12 0,0 0 1 0,0 0 0 15,0 0-5-15,0 0 5 0,0 0 1 0,0 0-3 16,0 0 5-16,0 0 0 0,0 0 0 0,0 0 4 16,0 0-3-16,0-9-4 0,0 9-5 0,0-5 1 15,0 5-2-15,0-4 2 0,0-2 4 16,0-1-4-16,0 3 2 0,-22-1 4 0,22-1-2 16,0 2 2-16,-13 0 8 0,13 1 7 0,0-1 7 15,-14 2-7-15,14 0-7 0,-12 2-9 0,5 0-11 16,0 0 8-16,1 0-1 0,-3 0 1 0,-2 0 1 15,1 22-3-15,-2-22 3 0,0 22-1 0,-1-22-2 16,2 26 8-16,-1-11-6 0,1 2-1 0,2 1 6 16,-1 0-9-16,2-1 5 0,3 3 3 0,0-1-6 15,1 2 6-15,1-2-4 0,0 1-2 0,2-2 5 16,1 1-7-16,0-2 7 0,0 1-1 0,0-3 1 16,0-2-3-16,0 0 0 0,24 0 0 15,-24-1-5-15,0 0 6 0,27-2-7 0,-27-1-1 16,23-2 3-16,-23 0-9 0,28-3-11 0,-14-3-35 15,5-1-55-15,-1 0-59 0,3 0-64 0,2 0-50 16,2-21-71-16,-1 21-85 0,4-22-139 0,-1 22 86 16</inkml:trace>
  <inkml:trace contextRef="#ctx0" brushRef="#br0" timeOffset="133304.1504">10092 7271 2374 0,'-25'-1'37'0,"25"1"40"16,-16-2 33-16,16-1 44 0,-13 3-4 0,13-3-12 16,0 3-9-16,-10-1-24 0,10-2-18 0,0 3-17 15,0-2-18-15,0-1-29 0,0-3-13 0,0 1-10 16,32-2-7-16,-32-3 7 0,31 2 0 0,-10-2-3 16,2 0-4-16,-1-2-15 0,1 4-29 0,0-3-30 15,-1 4-39-15,-4 0-32 0,0 0-16 0,-6 2-25 16,-2-1-23-16,-2 4-4 0,-3-1-16 0,-4 3-5 15,-1 0-3-15,0 0 0 0,0 0 25 0,-24 0 36 16,24 0 64-16,-21 23 59 0,21-23 83 16,-19 0 72-16,19 0 66 0,0 0 55 0,-22 14 3 15,22-14 11-15,0 0-18 0,-11 0-33 0,11 0-23 16,-8 0-21-16,8 0-6 0,-5 0 7 0,5 0-2 16,-4 0-5-16,2 0-14 0,0 0-20 0,2 0-24 15,0 0-24-15,0 0-24 0,0 0-14 0,0 0-5 16,0 0 8-16,0 0 28 0,0 0 14 0,0 0-1 15,0 0-7-15,0 26-22 0,0-26-9 0,0 33 2 16,0-12 0-16,0-2-3 0,0 3 0 16,0-1 0-16,0 3-5 0,0-2-4 0,0 1-6 0,0 0-1 15,0 1 0-15,0 1 2 0,0-2 2 0,0 2 2 16,0-2-1-16,0 0-3 0,0-1 4 16,0-4 1-16,0 1-6 0,0-3-3 0,20-2-13 15,-20-3-41-15,0 0-46 0,0-5-63 0,0 1-90 16,0-3-81-16,0 2-134 0,0-5-220 0,0-1 64 15,-23 0 122-15</inkml:trace>
  <inkml:trace contextRef="#ctx0" brushRef="#br0" timeOffset="134291.1461">10885 7283 1695 0,'-3'-1'43'0,"-1"-2"38"16,3 1 25-16,0 0 22 0,-1-3-23 16,2 5-4-16,-1-5-4 0,0 4 6 0,0-1-2 15,1 1-9-15,-2 0-6 0,2 1-9 0,-1 0-13 16,-1 0-15-16,2 0-17 0,-2 0-14 0,2 0-6 15,0 0-1-15,0 0-4 0,0 0-1 0,0 0 4 16,0 0 5-16,0 0 6 0,0 0 3 0,23 0-6 16,-23 0-11-16,23 0 0 0,-4 0-7 0,1 0 1 15,3 0-4-15,2 0 0 0,1-17 0 0,-1 17 4 16,-1 0 1-16,-2-16-11 0,-3 16-21 0,-2 0-39 16,-1-10-37-16,-4 10-44 0,1 0-43 15,-4-7-32-15,-1 7-36 0,-3 0-74 0,0 0-105 16,-2 0-46-16,-3 0 75 0</inkml:trace>
  <inkml:trace contextRef="#ctx0" brushRef="#br0" timeOffset="134582.3589">10903 7561 1920 0,'-1'4'55'0,"-2"-4"24"0,3 3 26 0,0-1 25 16,0 0-32-16,0-1-1 0,0-1 2 0,0 1-2 15,0-1-8-15,0 0-1 0,28 0-13 0,-28 0-18 16,25 0-12-16,-6 0-24 0,2-21-10 0,5 21-5 16,2 0-2-16,1-23 4 0,1 23-9 0,-1-16 0 15,0 16-3-15,-1-15 2 0,-2 15 5 0,-3-13-5 16,-3 13-11-16,-2-11-38 0,-5 11-46 0,-3-8-61 15,-6 6-68-15,-3 1-70 0,-1 1-108 0,0-3-156 16,0 3 31-16,-32 0 105 0</inkml:trace>
  <inkml:trace contextRef="#ctx0" brushRef="#br0" timeOffset="151595.2541">12483 6708 1550 0,'-2'0'41'0,"2"0"22"0,-2 0 21 0,2 0 13 15,-2 0-31-15,2 0-6 0,0 0-10 0,0 0-3 16,0 0 7-16,0 0-11 0,0 0-12 0,0 0-2 16,0 0-14-16,0 0 0 0,0 15-1 0,0-15-4 15,0 0-5-15,0 0-1 0,0 0-3 0,0 0 2 16,0 0-3-16,0 0-3 0,0 0 18 15,0 0 10-15,0 9 10 0,0-9 8 0,0 10-14 16,16-1-14-16,-16 3-7 0,0 2 1 0,0-1-1 16,0 3 6-16,13-1 6 0,-13 0-11 0,0 2 2 15,0 1-7-15,4-2 6 0,-2 0-2 0,0 2-4 16,1-1-1-16,-3 2-4 0,4-1 6 0,1-1 6 16,-4 2-2-16,3-2 30 0,0 0 9 0,-2-1-3 15,2-3 0-15,3-1-33 0,-4 0-10 0,2-2-3 16,1 0 0-16,-4-2-1 0,1-2 1 0,1-2-1 15,-4 1 4-15,2-1-5 0,0 0-9 0,-2-4-32 16,2 0-40-16,-2 0-62 0,0 0-78 0,0 0-93 16,2 0-163-16,-1 0-61 0,-1 0 86 0</inkml:trace>
  <inkml:trace contextRef="#ctx0" brushRef="#br0" timeOffset="151951.2782">12171 7386 2223 0,'-7'0'22'16,"0"0"26"-16,3 0 17 0,3 0 11 0,0 0-11 15,1 0-14-15,-2 0-1 0,2 0-1 0,0 0-2 16,0 0-4-16,0 0-9 0,0 0-6 0,0 0-5 15,35 0-5-15,-35 0-2 0,42-22-12 0,-14 22 2 16,8 0-6-16,2-28-2 0,7 28 2 0,3-21 0 16,3 21 0-16,4-22 3 0,3 11 3 0,-3 3-6 15,4-1-1-15,-3 1 0 0,-2 1 0 0,-2 3-2 16,-5-3 3-16,-4 4-3 0,-9 0 3 0,-5 1 1 16,-7-1-1-16,-8 2 4 0,-1-1-5 0,-4 1 1 15,-6-2 5-15,-3 3-5 0,0 0 6 0,0 0-8 16,0 0-4-16,0 0-24 0,0 0-46 15,0 0-64-15,0 0-78 0,-25 0-90 0,25 0-88 16,-21 0-130-16,21 19 30 0,-31-19 113 0</inkml:trace>
  <inkml:trace contextRef="#ctx0" brushRef="#br0" timeOffset="152540.1381">11874 7870 1742 0,'-4'0'44'0,"1"0"35"0,0 1 24 16,0 2 28-16,-2-3-37 0,4 0-10 0,-1 1 2 15,1-1-10-15,1 0 22 0,-2 0-24 0,2 0-23 16,0 0-20-16,0 0-26 0,0 0-1 0,0 0 4 16,0 0-2-16,0-25 5 0,22 25-3 0,-22 0-7 15,22-23 6-15,-22 23-2 0,30-17-1 0,-14 17-3 16,3-15 2-16,0 15-2 0,-1-10 1 16,0 10 2-16,0 0-4 0,-1 0 0 0,2 0 5 15,-4 0-5-15,0 0-1 0,0 25-2 0,-2-25-2 16,-1 26 5-16,-2-9 2 0,-1 0-2 0,-4 0 0 15,-1 2 6-15,-3-1-4 0,-1 1 1 0,0 1 2 16,0-2-8-16,0 0-1 0,-31 1 5 0,31-1-1 16,-30 0 0-16,10 1 6 0,-1-3-2 0,-1-1 0 15,-3-1 5-15,-4 1-3 0,2-4 1 0,2 1 13 16,0-5 7-16,-1 0 5 0,3-2 3 0,1-1-4 16,3-2-7-16,2-2 2 0,1 0-6 0,5 0-9 15,2 0-6-15,0-24-5 0,6 24-5 16,1-19 2-16,2 19-1 0,0-23 1 0,0 23 2 0,32-20 3 15,-32 20-3-15,41-21-2 0,-17 21-3 16,2-14 0-16,1 14-2 0,3-9 2 0,-3 9 3 16,0 0-3-16,-2 0-3 0,-2 0 2 0,-4 0-5 15,2 24 0-15,-6-24 5 0,1 20-7 0,-3-20-5 16,-1 23 1-16,-1-23-6 0,0 21-4 0,-3-21-19 16,0 18-42-16,-1-18-39 0,1 13-61 0,0-13-40 15,-2 6-85-15,1-6-98 0,2 0-81 0,0 0 55 16,0 0 125-16</inkml:trace>
  <inkml:trace contextRef="#ctx0" brushRef="#br0" timeOffset="153239.572">12435 7840 2343 0,'0'-5'35'0,"0"-2"29"0,0 3 32 15,0 0 28-15,0 1 1 0,0-1 1 0,0 3-9 16,-19-1-13-16,19 2-25 0,0 0-22 0,0-3-22 15,0 3-12-15,0 0-10 0,0 0-9 0,0 0-2 16,-13 0-4-16,13 0 0 0,0 0 2 0,-10 22-3 16,6-22 5-16,-3 20-2 0,-2-20 0 0,-2 26 0 15,2-9-7-15,0-1 0 0,0 4-10 0,2-3 1 16,0-1-8-16,3 1-5 0,0 0 4 0,2-2-8 16,2 0 4-16,0-3 2 0,0 0 6 15,0-4 4-15,0-1 8 0,26 0 1 0,-26-5 3 16,21 0 6-16,-21-2-6 0,29 0 5 0,-29 0-1 15,29 0 1-15,-16 0 3 0,-1-23-1 0,-1 23-1 16,-1 0-1-16,-10-27 0 0,10 27 1 0,-10-19-4 16,4 4 1-16,-4 2 2 0,0 0 3 0,0-1 1 15,0-2-5-15,-27 0 2 0,27 0-5 0,0 0 4 16,-29 4 7-16,29-2-6 0,-19 3 5 0,19 3 4 16,-18 2 1-16,18-2-1 0,0 4 0 0,-9 1-7 15,9 2-4-15,0-2 0 0,0-2-5 0,0 3 4 16,33-2 2-16,-33 0-1 0,34-1 1 15,-9-2-1-15,-4 2 0 0,6 1 1 0,-2-2-5 16,0 1 4-16,-2 1-5 0,-3 1 0 0,-2-2 2 16,-1 4-4-16,-4-1 4 0,-1 2-1 0,-2 0 1 15,-3 0 0-15,-3 0-1 0,0 0 2 0,-1 0-3 16,-2 0 4-16,2 0 1 0,-3 0 4 0,0 18 5 16,0-18-6-16,0 0 4 0,0 22-3 0,0-22-2 15,0 22 3-15,0-10-3 0,-27 2-2 0,27 1 2 16,0 2-1-16,-22-2 1 0,22 1-3 15,-14-1 0-15,14 0-1 0,-11 0 1 0,11-2 2 16,0 1-4-16,0-1 4 0,0-1-4 0,0-1 0 16,0-1 7-16,27 1-1 0,-27-6 2 0,30 4-1 15,-30-5-1-15,37 0 0 0,-16-3 1 0,-2 1 3 16,0-2-4-16,1 0-1 0,-4 0 3 0,-2 0-1 16,-3 0-2-16,-1-24 2 0,-2 24-2 0,-8 0-4 15,8-27 6-15,-8 27-4 0,0-23-3 0,0 9 7 16,0 0-6-16,0-4 1 0,-29 3 1 0,29-2 0 15,-20 2-1-15,20 0 2 0,-27 2 0 0,27 1-4 16,-25 4-10-16,25 2-30 0,-18 2-35 0,18 1-41 16,-20 3-37-16,13 0-34 0,7 0-26 0,-13 0-36 15,13 0-67-15,-5 0-72 0,3 0-83 0,2 21 78 16</inkml:trace>
  <inkml:trace contextRef="#ctx0" brushRef="#br0" timeOffset="153455.2511">12906 7835 2008 0,'0'-8'48'0,"2"8"26"0,-2 0 19 16,2-7 18-16,-2 7-35 0,4-3-10 0,-4 1-14 15,1 2-16-15,4 0-11 0,-1 0-16 0,0 0 0 16,1 0 1-16,1 0 1 0,4 0 0 0,-1 0-8 16,4 0-4-16,1 0-3 0,-1 20 2 0,5-20 0 15,-1 0 4-15,0 15 0 0,3-15 0 0,0 15-1 16,-2-15-6-16,0 14-22 0,0-14-37 15,0 14-32-15,-2-8-43 0,-5-2-47 0,3 0-58 16,-4 0-101-16,-2 0-128 0,-4-1 26 0,-2-2 94 16</inkml:trace>
  <inkml:trace contextRef="#ctx0" brushRef="#br0" timeOffset="153703.8404">13188 7793 2380 0,'0'-8'38'0,"0"4"21"0,0 0 20 0,-8 0 29 15,8 1-15-15,0 1 8 0,-5 0-2 0,5 2-17 16,-2 0-14-16,2 0-24 0,-2 0-19 0,0 0-13 16,2 0-11-16,0 0-5 0,-2 0 2 15,-2 0 1-15,1 19 4 0,-2-19 5 0,-2 18-6 16,-1-18 4-16,-1 24-6 0,-3-12-3 0,-1 2 2 16,-1 3 2-16,-3-2 2 0,0-1-4 0,0 1 4 15,1 0-10-15,-1 1-8 0,0 0-25 0,1-3-35 16,1 1-32-16,1-2-33 0,5-2-13 0,0 2-22 15,5-5-15-15,-5 0-31 0,8-1-57 0,1-2-78 16,0-1-126-16,0-1 56 0,0-2 98 0</inkml:trace>
  <inkml:trace contextRef="#ctx0" brushRef="#br0" timeOffset="153975.5692">13542 7674 2230 0,'6'-5'25'16,"-2"4"34"-16,-3-3 31 0,2 3 35 0,-1-2 6 15,-2 3-8-15,0 0-14 0,0 0-23 0,0 0-31 16,0 0-25-16,0 0-18 0,0 0-12 0,0 0 0 16,0 0 0-16,0 21 3 0,0-21 2 15,-19 18-1-15,19-18 1 0,0 27-1 0,0-9 2 0,-12-1-4 16,12 3-3-16,0-1 2 0,-10 2-3 15,10 0 3-15,-5-2 0 0,5 2-5 0,-4-1-1 16,2-3-5-16,0 4-19 0,0-3-60 0,2-2-59 16,0 1-79-16,0-2-98 0,0-1-122 0,0-5-176 15,0 1 82-15</inkml:trace>
  <inkml:trace contextRef="#ctx0" brushRef="#br0" timeOffset="154371.555">13757 7761 2424 0,'3'-4'40'0,"-3"0"26"0,0-2 22 15,0 3 28-15,0-1-8 0,0 0 5 0,0 3-2 16,0-2-11-16,0 3-25 0,0 0-26 0,0 0-24 16,0 0-17-16,0 0-12 0,0 0-4 0,0 0-1 15,-14 0 3-15,14 0 5 0,0 0 1 0,0 23 6 16,0-23-6-16,-11 22 3 0,11-22-1 0,0 26-6 15,-9-9 4-15,9-2-3 0,-5 0 0 16,1 3 2-16,4-1-2 0,0-2 0 0,0 0-4 0,0 2 0 16,0-4 1-16,0 0-2 0,0 1 8 0,0-4-3 15,23-1-6-15,-23-1-3 0,20-4-1 0,-20 2 0 16,24-6 8-16,-24 0 0 0,28 0-5 16,-15 0 2-16,3 0-4 0,-3 0-5 0,1-23 3 15,-1 23-10-15,-3-21 6 0,-2 21-3 0,-1-25-2 16,1 10-4-16,-5-2-17 0,2-2-3 0,-5 0-7 15,0-5 1-15,0 5 14 0,0-4 12 0,0 3 12 16,0 2 13-16,-21 4 2 0,21-1-12 0,0 5-10 16,-22 5-15-16,22 1-31 0,-18 1-28 0,18 3-40 15,-20 0-52-15,11 0-52 0,-5 0-103 0,3 0-153 16,-1 0 34-16,1 0 84 0</inkml:trace>
  <inkml:trace contextRef="#ctx0" brushRef="#br0" timeOffset="156032.1044">14041 7235 475 0,'0'0'63'0,"0"0"46"16,0 0 32-16,0 0 38 0,0 0-38 16,0 0-20-16,0 0-12 0,0 0-7 0,0 0 3 15,0 0 0-15,0 0 6 0,0 0-11 0,0 0-7 16,0 0-5-16,0 0-10 0,0 0-5 0,0 0-3 16,0 0 0-16,0 0-2 0,0 0 1 0,0 0-3 15,0 0-4-15,0 0 2 0,0 0-5 0,0 0 0 16,0 0-5-16,0 0-5 0,0 0-4 0,0 0 0 15,0 0-4-15,0 0-5 0,0 0 3 0,0 0-5 16,0 0-7-16,0 0-1 0,0 0-10 0,0 0-1 16,0 0-6-16,0 0-1 0,0 0-2 0,0 0-5 15,0-15 3-15,0 15-2 0,0 0-2 0,0 0 3 16,0 0 4-16,0 0 4 0,-23-13 7 16,23 13-3-16,0 0-3 0,0-4 2 0,0 4-5 0,0-3-3 15,0 1 4-15,-16 2-11 0,16 0 1 16,0 0 3-16,-8 0-5 0,8 0 0 0,-11 0 0 15,3 0 0-15,1 0 0 0,-3 26 2 0,0-26 1 16,-1 24 0-16,0-24 1 0,0 31 1 0,-1-13 0 16,0 0-7-16,2 2 3 0,-1-1 1 0,2 1-2 15,0 0 5-15,2 0 0 0,1-2-7 0,3 0 0 16,3-1 1-16,0-2-2 0,0 0 6 0,0-4-1 16,25 2 0-16,-25-4 3 0,30-1-5 0,-30-2 3 15,39-2-1-15,-18 0-2 0,-1-3 4 0,0-1-1 16,1 0 1-16,-6 0-2 0,1 0 0 15,-3 0-3-15,-4 0 3 0,-1-24-2 0,-2 24 0 16,-4 0 3-16,2-19 1 0,-3 19 2 0,-1-15-2 16,0 15-2-16,0-13-3 0,0 13 2 0,0-14-8 15,-27 14 5-15,27-7-5 0,-23 7 0 0,23 0 8 16,-26 0-7-16,10 0-17 0,-3 0-42 0,4 0-59 16,-4 22-74-16,0-22-63 0,-1 0-62 0,3 24-98 15,2-24-136-15,4 15 22 0,-1-15 107 0</inkml:trace>
  <inkml:trace contextRef="#ctx0" brushRef="#br0" timeOffset="158623.2415">14688 7192 1954 0,'0'0'44'0,"0"0"23"0,0 0 21 15,0 0 20-15,0 0-25 0,25 0-5 0,-25-29-1 16,19 29 5-16,-19-21 0 0,30 21-10 0,-14-22-15 16,2 6-15-16,2 1-20 0,0-3 1 0,-3 4-9 15,0-5-4-15,-2-2 11 0,1 0 2 0,-6-2 13 16,-2 2 14-16,0 2 8 0,-4 0 8 0,-2 2-3 15,-2 5-10-15,0 1-21 0,0 3-19 16,0 3-10-16,-22 2-8 0,22 2-1 0,0 1 2 16,-30 0 3-16,30 0 1 0,-21 0-1 0,21 0 1 15,-19 25-7-15,19-25 0 0,-14 0 2 0,14 24-3 16,0-24 4-16,0 18-2 0,0-18 6 0,0 17 1 16,0-6 1-16,0-3 0 0,35 2-2 0,-35-1-3 15,27 0 1-15,-27-1-1 0,29 2-3 0,-29-3 0 16,30 4 2-16,-30-2 5 0,23 0-2 0,-23-1 0 15,18 2-13-15,-18-1-14 0,7 1-27 0,-7-3-3 16,0 5-1-16,0-2-12 0,0-1 12 0,-29 3-22 16,29-2-17-16,-25 0-8 0,25 0-32 0,-27 0-20 15,27-2-53-15,-26 0-69 0,26-3-78 16,-16-3-122-16,16-2 47 0,-9 0 105 0</inkml:trace>
  <inkml:trace contextRef="#ctx0" brushRef="#br0" timeOffset="159150.8356">15061 7103 2109 0,'4'0'44'15,"-1"0"28"-15,0 0 20 0,0 0 27 16,-2 0-27-16,1 0-12 0,2 0-4 0,-2 0-25 0,2 0-17 16,1 0-17-16,2 0-12 0,1 0-5 15,0 0 1-15,2-22 4 0,1 22-1 0,-1-19-5 16,-1 19-1-16,3-22 1 0,-2 22-3 0,-2-23 8 15,-2 9 1-15,3 2-5 0,-4-4 2 0,-3 3-3 16,1-4 0-16,-2 1 6 0,-1 2 4 0,0 1 3 16,0 1 9-16,0 1-1 0,0 4-1 0,0 2-4 15,-22 4-12-15,22 1-1 0,0 0-4 0,-20 0 1 16,20 0 1-16,-19 27 4 0,19-27-4 0,-20 24-3 16,10-24 5-16,-2 29-4 0,3-12 4 0,0-1 2 15,2 1-8-15,1 0-2 0,2 1 6 0,1-4-6 16,3 0 2-16,0-2-7 0,0-1-11 15,0-3-5-15,0-2-17 0,27-2-19 0,-27-1-28 16,29 0-36-16,-29-3-19 0,35 0-35 0,-16 0-32 16,4 0-2-16,-1 0 10 0,2-28 15 0,-3 28 23 15,5-24 12-15,-5 24 23 0,-1-26 41 0,-1 9 64 16,-4 2 70-16,0-3 44 0,-7 2 48 0,-2 0 33 16,-1 3 26-16,-3-1 15 0,0 2-8 0,-2 2-28 15,0 3-37-15,0 4-24 0,0 1-16 0,-23 2-7 16,23 0-10-16,0 0-17 0,-30 0-6 0,30 0-5 15,-24 22-4-15,24-22-1 0,-22 20-7 0,22-20 2 16,-17 26 0-16,17-26-10 0,-14 29-4 16,14-9-7-16,-9-4-11 0,9 2-1 0,-3-1-3 0,3-2-9 15,0-2 10-15,0 2-7 0,0-3-3 16,0 0-1-16,28 0-27 0,-28-2-25 0,27 0-55 16,-8-3-88-16,4 0-89 0,2-3-120 0,2-3-154 15,3-1 23-15,0 0 108 0</inkml:trace>
  <inkml:trace contextRef="#ctx0" brushRef="#br0" timeOffset="159411.1276">16524 7023 2362 0,'0'0'30'0,"0"0"17"0,0 0 24 16,0 0 38-16,0 0 2 0,0 0 11 0,0 0-9 16,0 0-29-16,0 0-24 0,22 0-18 0,-22 0-15 15,26 0-11-15,-26 0-9 0,30-21-9 0,-10 21 1 16,-2 0 0-16,2 0-8 0,-2-20-19 0,-1 20-51 16,2 0-61-16,-5-12-76 0,-2 12-79 0,0 0-78 15,-1-14-78-15,-3 14-75 0,-1 0 49 0,-2-6 130 16</inkml:trace>
  <inkml:trace contextRef="#ctx0" brushRef="#br0" timeOffset="159658.8634">16560 7198 2196 0,'-11'9'39'0,"3"0"34"0,-1-4 25 15,4-1 25-15,3 0-32 0,1-1 9 0,1-2 2 16,0-1 11-16,0 0 21 0,0 0-37 0,0 0-21 15,0 0-38-15,23 0-28 0,-23 0-5 0,29-23-5 16,-10 23 2-16,2 0-5 0,2-22 0 16,0 22 0-16,2-17-3 0,2 17 3 0,-5-14-4 15,1 14 0-15,-3-12-11 0,-1 12-1 0,-4-8-9 16,-3 8-11-16,-2-3 0 0,-4 3-17 0,-3 0-14 16,-2 0-24-16,-1 0-24 0,0 0-49 0,0 0-52 15,0 0-85-15,0 0-123 0,-29 0-149 0,29 0 78 16</inkml:trace>
  <inkml:trace contextRef="#ctx0" brushRef="#br0" timeOffset="163425.7961">17493 6943 1444 0,'0'-2'47'0,"3"-1"36"16,-2 3 31-16,-1 0 19 0,0 0-17 0,0 0-18 16,0 0-12-16,0-3-4 0,0 3-19 0,0 0-7 15,0 0-10-15,0 0 0 0,0 0-2 0,0 0-8 16,0 0 1-16,0 0-6 0,0 0 1 0,0 0 9 15,0 0-7-15,0 0-3 0,0 0-9 0,0 0-13 16,0 0-6-16,0 21 0 0,-29-21-1 0,29 23 5 16,-27-6 0-16,8 5-5 0,-3-2 2 0,0 6-3 15,1-1 5-15,0 1-2 0,0 3-1 0,7-2-1 16,0-1-2-16,5-2 2 0,3 5 3 0,3-5-1 16,3-3 0-16,0-2 2 0,0-4-2 15,32-2 7-15,-32-2 1 0,40-6-3 0,-15-3-1 16,4-2-5-16,2 0-1 0,1 0-2 0,1-31 3 15,-1 31-5-15,-2-36 4 0,-2 17 1 0,-4-5-4 16,-4-1 1-16,-4 0-1 0,-6 2-2 0,-3-5 3 16,-7 1 3-16,0 3-4 0,0-3-2 0,0 5-4 15,-29-2 2-15,29 3 2 0,-35 1-2 0,13 6 2 16,0 3-5-16,-2 4-1 0,1 1 5 0,1 6-2 16,0 0-12-16,5 0-22 0,2 0-28 15,5 0-32-15,10 26-30 0,-9-26-43 0,9 0-69 0,0 24-135 16,29-24-170-16,-29 0 60 0,45 17 98 15</inkml:trace>
  <inkml:trace contextRef="#ctx0" brushRef="#br0" timeOffset="163616.189">17780 7126 2306 0,'21'0'38'0,"-21"0"21"0,0 0 18 0,0 0 17 0,18 0-29 16,-18-18-22-16,0 18-19 0,0 0-15 0,11 0-12 16,-11 0-3-16,10 0-33 0,-5 0-78 15,1 0-86-15,-1 0-126 0,1 0-147 0,1 0-86 16,-1 0 88-16</inkml:trace>
  <inkml:trace contextRef="#ctx0" brushRef="#br0" timeOffset="163968.0842">18098 6950 2223 0,'1'-4'44'0,"-1"1"32"0,0 0 28 16,0 1 34-16,0 2-20 0,0 0-13 0,0 0-18 16,0 0-30-16,0 0-23 0,0 0-8 15,0 0 5-15,0 0 6 0,-15 19 3 0,15-19-9 16,0 22-12-16,-20-22-16 0,20 32 0 0,-18-15 0 15,10 0-4-15,0-1 2 0,1 0-4 0,2-3-1 16,5 0 2-16,0-1 0 0,0 0 3 0,0-2 1 16,0 0-1-16,31 2 5 0,-31-2-6 0,33-1 3 15,-33 1 1-15,41-3-6 0,-20 0 2 0,0-3 0 16,1 0 0-16,-3-3 0 0,-3 2-1 0,-4-1-1 16,-3-1-4-16,-9 2 0 0,11-2-2 0,-11 2 0 15,0 1 3-15,0 3 0 0,0 0-9 0,0 1-21 16,-34 0-20-16,34 2-17 0,-31 0-7 15,13 1-1-15,-1-3-4 0,1 0-12 0,0-2-14 16,0-1-22-16,5-1-35 0,-1-1-46 0,3-2-86 16,2-1-94-16,1 0-87 0,1 0 76 0</inkml:trace>
  <inkml:trace contextRef="#ctx0" brushRef="#br0" timeOffset="164179.6639">18019 6945 2139 0,'19'-7'21'16,"-8"2"31"-16,-1-3 29 0,4 2 26 0,1-3-5 0,-3 2-19 15,6-3-23-15,1 2-21 0,2-2-17 16,2 0-15-16,1 1-7 0,1-2-1 0,0 2-3 16,2-2 0-16,0 3-2 0,-3-2-31 0,0 3-40 15,-5 0-58-15,2 0-69 0,-6 4-89 0,-2 1-74 16,-4-1-87-16,-1 2-11 0,-5 1 114 0</inkml:trace>
  <inkml:trace contextRef="#ctx0" brushRef="#br0" timeOffset="164525.9613">18644 6948 2083 0,'0'-7'37'0,"0"7"37"15,0-3 23-15,0 3 24 0,0 0-28 0,0 0-33 16,0 0-26-16,0 0-23 0,0 0-4 0,0 0-3 16,0 0 3-16,18 0 1 0,-18 0-10 0,21 24 8 15,-6-24 0-15,0 17-4 0,4-17 4 0,-2 24-11 16,1-10 5-16,2-3-16 0,0 3-58 0,-1-2-79 16,2-2-117-16,-1 0-120 0,-2-2-112 0,-2-1-4 15,-2-3 110-15</inkml:trace>
  <inkml:trace contextRef="#ctx0" brushRef="#br0" timeOffset="164787.4304">18855 6927 2341 0,'17'-3'30'0,"-17"0"37"0,0 3 36 15,0-1 37-15,11 0-5 0,-11 1-22 0,0 0-32 16,0 0-31-16,0 0-23 0,0 0-1 0,0 0 0 15,0 0 0-15,0 0-2 0,-24 22-12 0,24-22-6 16,-22 21-4-16,22-21-2 0,-30 25-1 0,13-10 4 16,-2 3-4-16,3-5 0 0,-2 4 2 0,0-3-2 15,2-1 2-15,2-1-6 0,-3 2-2 0,3-2-6 16,-2-1-13-16,5-1-17 0,-3 1-25 16,4 1-33-16,-3-1-32 0,2 0-21 0,2-4-45 15,2 0-38-15,-3 0-78 0,1-2-124 0,3-1-89 16,-2-3 75-16</inkml:trace>
  <inkml:trace contextRef="#ctx0" brushRef="#br0" timeOffset="165071.6365">19180 6858 2245 0,'0'-2'29'0,"1"-1"24"0,0 2 22 0,2 1 15 15,-1 0-27-15,0 0-17 0,-1 0-18 0,0 0 8 16,2 0 16-16,-2 0 12 0,2 0 5 0,0 27-18 16,0-27-19-16,1 23-20 0,-2-23-4 0,1 31-3 15,-2-14 2-15,-1 3 3 0,0 1-11 0,0-1-5 16,0 1-25-16,0-3-57 0,-23 1-70 0,23-2-103 15,0 0-120-15,0-2-108 0,0-1-70 0,0-1 82 16,0-4 143-16</inkml:trace>
  <inkml:trace contextRef="#ctx0" brushRef="#br0" timeOffset="165420.5106">19433 6950 2412 0,'0'-2'41'0,"0"0"29"0,0 0 23 16,0 1 27-16,0-1-26 0,0-1-22 0,0 3-17 16,0 0-29-16,0 0-14 0,0 0-10 0,0 0-10 15,0 0 8-15,0 0-5 0,0 0 5 0,0 19 6 16,0-19-6-16,0 17 4 0,0-17 0 0,0 25-5 16,0-11 1-16,18 4-2 0,-18-4 4 15,0 2 0-15,0-3-2 0,0-1-2 0,14 1-3 16,-14-4 2-16,15 1 2 0,-5-2 3 0,3-5-3 15,1 4-4-15,4-2-2 0,-1-4-4 0,0-1 1 16,1 0 3-16,-3 0 4 0,0 0 2 0,-2-20-2 16,-1 20 1-16,-3 0 1 0,0-24 3 0,-1 24 0 15,-1-21 0-15,-1 6-5 0,-4-1 0 0,-1-2-1 16,-1 1 5-16,0-2-3 0,0 1-3 0,0 3-5 16,-31 0-28-16,31 1-33 0,-23 5-49 0,23 2-48 15,-31 2-54-15,14 2-61 0,-3 0-100 16,2 3-138-16,-3 0 44 0,3 0 99 0</inkml:trace>
  <inkml:trace contextRef="#ctx0" brushRef="#br0" timeOffset="165647.9003">19497 6573 2286 0,'-19'-7'29'0,"9"4"30"0,10-1 30 0,-9 3 22 0,9-4-6 16,0 4-5-16,-4 0-10 0,4 1-21 0,0 0-20 16,0-2-27-16,28 2-18 0,-28-4 1 0,36 4-7 15,-14-1 5-15,6-2-6 0,5 1-4 16,3-1-23-16,0 1-54 0,-1 0-62 0,1-3-89 16,0 2-99-16,0-4-117 0,-2 3-151 0,-4-2 88 15,-4-3 125-15</inkml:trace>
  <inkml:trace contextRef="#ctx0" brushRef="#br0" timeOffset="166103.3522">20203 6365 1795 0,'0'-10'27'16,"0"0"22"-16,0-1 25 0,0 1 22 0,0-3-3 15,0 2-2-15,0-1-1 0,0 2-1 0,-21-1 4 16,21 5-2-16,0-1-8 0,0 2-16 0,-13 2-26 15,13 1-18-15,-9 0-13 0,9 2-7 0,-13 0 1 16,3 0-4-16,2 0-1 0,-3 0 3 0,-1 22-6 16,-1-22 7-16,2 0-2 0,0 26-2 0,1-26 3 15,1 19-4-15,0-19 1 0,4 21-1 0,3-9-2 16,2 1 7-16,0-2-3 0,0 1 1 0,0 1 3 16,0-1-3-16,27 1 3 0,-27-1 0 0,25 1-6 15,-25 0 1-15,30-1-3 0,-30 1 2 16,32-1 3-16,-18 1-3 0,-1 0 3 0,1-1-3 0,-4-2-1 15,0 2 3-15,-2-2-2 0,-2 0 0 16,-1-1 3-16,1 1 3 0,-2-3-1 0,-3 0 1 16,0 3-2-16,-1-4-5 0,0-1 1 0,0 2 0 15,0-3 2-15,0 1 4 0,0-3-1 0,0 2-2 16,-23-3 1-16,23-1-2 0,-19 0-2 0,19 0 6 16,-23 0-3-16,23 0 2 0,-25 0-1 0,12 0-6 15,3-19 7-15,-1 19-6 0,3 0 5 0,8-20 1 16,-10 20-1-16,10-19-1 0,0 19-2 15,0-23 0-15,0 10-3 0,29-2-6 0,-29-1-18 0,37 0-28 16,-13-1-33-16,1 1-38 0,0-1-41 16,-1 2-43-16,1 1-70 0,-3-1-70 0,-1 2-79 15,-3 4-10-15,-1-4 101 0</inkml:trace>
  <inkml:trace contextRef="#ctx0" brushRef="#br0" timeOffset="166599.849">20302 7169 2414 0,'-7'0'33'0,"7"0"16"0,-6 0 14 16,6 0 18-16,0 0-22 0,0 0 1 0,0-22 5 16,0 22-7-16,33 0 6 0,-33-20-10 0,29 20-19 15,-9-18-10-15,0 18-18 0,0-19-4 0,2 6-2 16,0 0-3-16,-1-2 2 0,-1-6-1 0,2 2 1 16,-6-6 2-16,1 3-7 0,-3-2 5 0,-3 5-5 15,-2-3 3-15,-1 5 13 0,-6 2 0 16,0 3 8-16,-2 4-6 0,0 2-8 0,0 1-6 0,0 3-4 15,-29 2 2-15,29 0 0 0,-24 0 4 16,24 0-5-16,-30 0 1 0,30 21 1 0,-29-21 0 16,14 19 3-16,15-19 0 0,-20 21-3 0,20-21-1 15,-12 26 2-15,12-15 3 0,0 2-2 0,0 0 2 16,0 1-3-16,0-5-1 0,27 3 3 0,-27-1-4 16,29-2 6-16,-29 0 3 0,39 2-6 0,-17-2 4 15,-1 0-2-15,3-1-5 0,-4 2 8 16,-1 0-6-16,-4-4-6 0,-1 1 3 0,-3 1-5 0,-11-3 2 15,8 3-9-15,-8-2-19 0,0 3-36 0,0-1-37 16,-28 0-35-16,28 2-51 0,-34-1-39 16,34 0-78-16,-36 2-101 0,36-7-128 0,-31 1 75 15,31-3 116-15</inkml:trace>
  <inkml:trace contextRef="#ctx0" brushRef="#br0" timeOffset="167191.243">20816 7096 2737 0,'4'0'39'16,"-1"0"19"-16,-1 0 15 0,-2 0 37 0,3 0-9 16,-3 0 15-16,0 0 16 0,0 0-6 0,1 0-14 15,0 0-32-15,2 0-28 0,0 0-34 0,1 0-16 16,1 0-3-16,3 0-4 0,-1 0 6 0,2 0 0 16,2-19 1-16,-2 19 1 0,4-20 0 15,-2 20-4-15,-1-19-1 0,3 19-4 0,-2-23 0 16,-4 11-2-16,1 0-11 0,-2-4-3 0,-2 1-8 15,1 0 3-15,0-1 3 0,-1 3 10 0,-2 0 2 16,-1 2-1-16,3 5-6 0,-3 0-6 0,-1 5 3 16,0 1 6-16,0 0 9 0,0 0 7 0,0 0 2 15,0 30-2-15,-25-30 2 0,25 26-6 0,0-26 6 16,-26 35-5-16,26-21 5 0,-21 5 3 0,21-2-10 16,-19 1 5-16,19-3-3 0,-15 0 3 15,15-4-1-15,0-1-1 0,-6-3-13 0,6-3-14 16,0 4 3-16,0-7-7 0,0 1-3 0,33-1-16 15,-33 0-36-15,28-1-10 0,-8 0-17 0,0 0-7 16,5 0-6-16,1 0-15 0,3 0-2 0,0 0 20 16,2-27 25-16,-1 27 20 0,1-24 34 0,1 8 14 15,-5 1 32-15,1-1 28 0,-7 0 28 0,2 1 38 16,-5 4 14-16,-3 0 11 0,-2 2-4 0,-7 9 12 16,-1-9 4-16,-2 9 1 0,-3 0-22 0,0 0-41 15,0 0-27-15,0 0-26 0,-24 0 0 0,24 0 1 16,-25 0-4-16,25 26 3 0,-30-26-13 0,11 21-3 15,3-21-1-15,0 22-1 0,1-22 6 0,3 23-3 16,2-10-5-16,10-3-2 0,-16 0-6 16,16 0 5-16,0-3-9 0,0 1-8 0,0-2 1 15,0 0-20-15,25-1-14 0,-25-1-10 0,35-1-22 16,-14-1-5-16,2 3 15 0,-2-3 12 0,4-2 17 16,-1 2 12-16,-2-2-10 0,-3 0 2 0,-4 3 3 15,-1-3 11-15,-5 2 18 0,-2-2-3 0,-7 3 6 16,0 0-14-16,0 1-44 0,0-1-46 0,0 2-73 15,-30 2-80-15,30-3-101 0,-25 4-111 0,25-1 74 16</inkml:trace>
  <inkml:trace contextRef="#ctx0" brushRef="#br0" timeOffset="168179.514">22343 6948 2169 0,'0'22'29'0,"0"-22"13"0,-7 0 15 0,7 0 15 15,0 0-15-15,0 0-4 0,0 0-8 0,0 0-5 16,31 0-10-16,-31 0 0 0,35 0-3 0,-13 0-13 16,7 0 0-16,1 0-8 0,3 0-6 0,1 0 3 15,-2 0-8-15,0 0-25 0,-4 0-41 0,0 0-63 16,-9 0-84-16,-2 0-92 0,-4 0-100 0,-5 0-127 15,-4 0 87-15</inkml:trace>
  <inkml:trace contextRef="#ctx0" brushRef="#br0" timeOffset="168384.3879">22307 7225 2213 0,'-5'10'41'0,"2"-3"20"0,1-2 23 16,-2-2 33-16,4 0-8 0,0 0 18 0,0-3 14 15,0 0 8-15,0 0-12 0,0 0-13 0,0 0-15 16,0 0-22-16,25 0-13 0,-25 0-26 0,29 0-19 16,-9 0-21-16,2-20-8 0,4 20 0 0,4 0-5 15,1 0 0-15,1-16-14 0,2 16-51 0,0 0-87 16,-3-13-135-16,2 13-198 0,-2-8-264 0,-1 1 0 16,0 0 137-16</inkml:trace>
  <inkml:trace contextRef="#ctx0" brushRef="#br0" timeOffset="169135.8023">23509 6764 2297 0,'6'-1'19'0,"0"1"28"16,-1-1 30-16,0 1 32 0,-1 0 17 0,-2 0-12 15,-1 0-17-15,-1 0-17 0,0 0-23 0,0 0 10 16,0 0 27-16,0 0 5 0,-24 24 0 15,24-24-24-15,-27 23-35 0,27-8-11 0,-31 2-9 16,13 0 10-16,4 0 0 0,-1 1 1 0,15-2 5 16,-15-1-10-16,15 1-4 0,0 0-4 0,0-2-10 15,0-2 4-15,0 2-3 0,29 0-5 0,-29-3 0 16,34 1-11-16,-34-3 5 0,41 2-2 0,-17 0 3 16,-3-1 6-16,4-1-3 0,-5-3-1 0,1 1-6 15,-5 0 5-15,-2 1-8 0,-4-1 6 0,-2-3 0 16,-2 3-1-16,-6 4 3 0,3-2-5 0,-3 1 1 15,0 2-5-15,0 1 1 0,0-2-3 16,-36 4 1-16,36-4 2 0,-33 1-9 0,13 1-17 0,0-3-20 16,-1-1-34-16,0-3-11 0,0 2-13 0,0-4-15 15,0 0-7-15,1-1-33 0,0-3-27 0,2 0-55 16,1 0-66-16,0 0-94 0,5 0-127 16,2-26 43-16,2 26 108 0</inkml:trace>
  <inkml:trace contextRef="#ctx0" brushRef="#br0" timeOffset="169325.2397">23492 6834 2483 0,'2'-5'28'0,"1"0"31"16,-2-2 22-16,2 4 25 0,3-5-8 0,0 2-16 16,2 0-13-16,-1-2-18 0,3 4-21 15,8-1-13-15,0-2-13 0,1 1-5 0,5 1-4 16,5 2 1-16,1 0-6 0,4 1-42 0,2 0-59 15,-2 2-74-15,-1 0-82 0,1 0-101 0,-3 0-151 16,-3 0-69-16,-8 0 89 0</inkml:trace>
  <inkml:trace contextRef="#ctx0" brushRef="#br0" timeOffset="169751.8834">24046 7028 2539 0,'0'3'53'16,"0"-2"30"-16,0 2 28 0,0 0 35 0,0-1-24 16,0 0-12-16,0-2-4 0,0 3-19 0,0-3-15 15,0 1-18-15,0 2-23 0,0-2 0 0,0 3 11 16,0 1 3-16,0 0 4 0,0 5-19 0,0-3-20 16,0 1-6-16,0 3 0 0,0 2-3 0,0 1-4 15,-14 4 1-15,14-2 1 0,0 1 1 0,0 4 7 16,0 0 0-16,0-5-3 0,0 1 0 0,0-5-7 15,-7-2 1-15,7-3 1 0,0-2 4 0,0-1 4 16,0-2 7-16,0-2 13 0,0 0-2 16,0 0-3-16,0 0-7 0,0 0-12 0,0-28-4 15,0 28-1-15,0-25 0 0,0 9-2 0,22-5 0 16,-22 2 3-16,15 1 0 0,-15-3-3 0,23 3 3 16,-8-3-6-16,0 1-13 0,2 3 2 0,2 5-2 15,-1 0 4-15,0 0 13 0,-1 4 1 0,3 3 2 16,-6 3-7-16,2 2 0 0,-2 0 8 0,-2 0 0 15,0 0 6-15,0 27-1 0,-5-27-8 0,1 24 2 16,-3-24 6-16,-1 25-5 0,-1-11 0 0,-1 3-4 16,0-1-6-16,-2 2-19 0,1-2-35 0,1 4-59 15,-2-3-81-15,1 2-73 0,0-2-94 0,3-1-115 16,-2-5-191-16,2-1 41 0,0 0 130 16</inkml:trace>
  <inkml:trace contextRef="#ctx0" brushRef="#br0" timeOffset="170206.063">24597 7311 2530 0,'0'0'53'0,"0"0"33"0,0 0 29 0,0 0 32 0,0 0-23 16,0 0-3-16,0 0 6 0,25 0-5 0,-25 0-13 15,0 0-9-15,20 0-26 0,-20-18-26 16,18 18-11-16,-8-18-22 0,1 18-8 0,1-22 2 15,5 22-13-15,-4-25 6 0,4 9-2 0,1 2-1 16,1-1 2-16,1-2 2 0,0 3-1 0,0-4-1 16,0 2 0-16,2-2-6 0,0 1 2 0,-1 1 2 15,-4-2 2-15,-3 1 3 0,0 2-2 0,-3 2 11 16,-3 2 6-16,-6 5 4 0,0 1 0 0,-2 1-11 16,0 3-9-16,0 1-10 0,0 0 0 0,-27 0 0 15,27 0 4-15,-28 0 4 0,28 0-2 0,-35 0 2 16,17 25 0-16,-2-25-6 0,3 18 5 0,4-18-5 15,13 20-1-15,-21-20 4 0,21 24-4 16,-9-24 6-16,9 22 2 0,0-22-4 0,0 14 2 0,0-2-1 16,25-4-4-16,-25 1 7 0,29 2-1 0,-29-2 8 15,39 3-6-15,-15 1-3 0,-5-2-3 16,0 1-16-16,0 1-7 0,-3-2-1 0,1 0-11 16,-4 0 6-16,-3 2 8 0,-2-4-1 0,-1 1 11 15,-7-2 1-15,4 2 4 0,-4-1-6 0,0 0-13 16,0-1-17-16,0 1-33 0,-33-4-31 0,33 2-31 15,-30 1-47-15,30-3-47 0,-35 0-56 16,18 0-90-16,-4-2-145 0,3 1-74 0,3-3 96 16</inkml:trace>
  <inkml:trace contextRef="#ctx0" brushRef="#br0" timeOffset="170736.4462">25235 7239 2692 0,'-23'-1'54'0,"23"1"40"16,0 0 44-16,0 0 41 0,0 0-15 0,0 0-4 16,0 0-23-16,0 0-40 0,0 0-34 0,0 0-41 15,0 0-19-15,33 0-1 0,-33-26-1 0,31 26 2 16,-15-20 1-16,3 20-1 0,3-25-4 0,-4 25 0 15,2-22 5-15,-3 11-4 0,0-1 2 0,0-2-2 16,-5 2-3-16,-1-2-1 0,0-1-1 0,-4-2 2 16,-2 2-3-16,-2-3-1 0,-3 3-8 0,0 0 1 15,0 5-2-15,0 0 4 0,0 5 7 16,-22-1-3-16,22 6 4 0,-20 0-3 0,20 0 5 16,-29 0 3-16,29 0 0 0,-31 21 3 0,13-21-8 15,4 22 2-15,-2-22 1 0,3 29 0 0,1-12 4 16,5-17-1-16,-1 29-2 0,4-12 2 0,2 1-8 15,0 0-1-15,2 0-14 0,0-2-13 0,0 0-10 16,0 2-26-16,31-3-33 0,-31-1-44 0,31-3-61 16,-13 0-43-16,4-4-11 0,3-2-42 0,2-1-72 15,0-1-99-15,-1-3-68 0,2 0 100 0</inkml:trace>
  <inkml:trace contextRef="#ctx0" brushRef="#br0" timeOffset="170987.116">25804 6970 2448 0,'0'-5'37'0,"0"3"27"0,0 2 29 0,0 0 31 16,0 0 5-16,0 0 5 0,0 0-10 0,0 0-19 15,0 0-35-15,0 0-32 0,0 0-9 0,0 0-10 16,-22 0 1-16,22 16 7 0,-14-16-3 0,14 0 3 16,-22 17-6-16,9-17 7 0,-2 21-3 0,0-7-3 15,-1 0-2-15,3 0-16 0,-3 1 0 0,3 4-2 16,1-1 2-16,-1 3-3 0,6 1 0 15,1-1-1-15,1 2-4 0,3 0 3 0,2 3-9 16,0-5-7-16,0-2-12 0,38 0-20 0,-38-3-13 16,43-2-43-16,-16-3-64 0,5-2-74 0,3-1-104 15,1-3-126-15,0-3-164 0,0-2 22 0,-2 0 122 16</inkml:trace>
  <inkml:trace contextRef="#ctx0" brushRef="#br0" timeOffset="193744.4964">1452 8645 1825 0,'0'-6'26'0,"-2"2"24"15,0-2 10-15,0 0 22 0,0 1 4 0,2 0 1 16,-3-2 8-16,2 2-6 0,-2 0-13 0,2-1-7 16,-1 0-3-16,2-1-9 0,0 4-13 0,0-3-8 15,0 1-13-15,0-1 0 0,0 2 3 0,0-1-4 16,0 0-4-16,0 2-6 0,0-1-8 0,0-1-3 16,0 0-4-16,0 0-1 0,25-1 0 0,-25-2-2 15,18 0 4-15,-18-2 1 0,28 2 3 0,-13-3 0 16,3 2 2-16,3 1-2 0,0 0-4 0,0 2 2 15,-1 2-2-15,0 1 0 0,-1 3 2 16,-4 0-1-16,1 0-5 0,-6 0-1 0,-2 21 1 16,-3-21 5-16,-3 28 4 0,-2-28 2 0,0 35-1 15,0-13-4-15,0 0 1 0,-35 2-4 0,35 0 5 16,-31 0-5-16,31-2 0 0,-36 0 3 0,19-3-3 16,0 1 4-16,2-4 0 0,1-2-2 0,14-3 8 15,-17-4 11-15,17 0 21 0,-10-5 24 0,10-2 5 16,0 0-1-16,0 0-20 0,0 0-26 0,0 0-13 15,0 0-11-15,0-28 1 0,0 28 3 0,25-17 0 16,-25 17-2-16,18-17-4 0,-18 17 4 0,18-12-4 16,-18 12 6-16,18 0 0 0,-18 0-6 15,18 0-2-15,-9 0-3 0,0 0-12 0,0 23-9 16,-2-23-5-16,-1 23-8 0,-1-23 0 0,-3 29 6 16,1-13 5-16,-3 0 9 0,0 0 9 0,0 1 5 15,0-3 2-15,0 3 1 0,0-5 5 0,-22 1 1 16,22-1-4-16,0 0 4 0,-30-1-1 0,30 0-2 15,-28-2 7-15,11 2-2 0,2-3-1 0,-1 0 3 16,-1-2-6-16,2-1-1 0,1-2-10 0,3 1-15 16,4-4-24-16,-2 0-63 0,3 0-58 0,-1 0-81 15,4 0-95-15,1-21-70 0,2 21-73 16,0-24 70-16,0 24 122 0</inkml:trace>
  <inkml:trace contextRef="#ctx0" brushRef="#br0" timeOffset="193991.556">1775 8576 2276 0,'4'-7'33'0,"-2"1"47"0,0 0 23 15,-2 4 30-15,2-2-13 0,-2 3-37 0,0-1-23 16,0 2-33-16,0 0-19 0,0 0-10 0,4 0 0 16,0 0 4-16,1 0 1 0,5 0-2 0,2 0 3 15,2 26-3-15,2-26-2 0,3 0 3 0,0 22 0 16,2-22 2-16,-1 19-1 0,-2-6 0 15,-4 4-4-15,-1-2 0 0,-4 6 1 0,-2-2-6 16,-5 6-6-16,-2 3-26 0,0-1-25 0,0 0-34 16,-42 2-32-16,42 0-23 0,-42 0-28 0,14 0-19 15,-2-3-67-15,3-1-78 0,-3-1-64 0,0-3-26 16,3-4 107-16</inkml:trace>
  <inkml:trace contextRef="#ctx0" brushRef="#br0" timeOffset="194264.5889">1274 8590 1598 0,'0'-9'50'0,"0"2"49"0,0 3 38 0,0-1 23 16,0 3-23-16,0-1-21 0,0 3-16 0,0 0-8 15,0 0-21-15,0 0-28 0,0 0-15 0,0 0-14 16,-24 26 3-16,24-26 6 0,-20 29-1 0,20-9 8 15,-29 2 0-15,11 6-5 0,2 4 2 0,1 4-4 16,-2 1-5-16,4 4 0 0,4 2-5 0,-1 1-7 16,4 2-4-16,6 0-3 0,0-3-3 0,0 1-8 15,0-3-16-15,44-5-26 0,-20-3-38 0,6-3-32 16,2-4-51-16,9-7-74 0,1-3-88 16,2-4-186-16,3-9 2 0,-2-3 102 0</inkml:trace>
  <inkml:trace contextRef="#ctx0" brushRef="#br0" timeOffset="197196.0551">3325 8414 1816 0,'0'-2'34'0,"0"2"8"0,0-2 15 16,0 2 9-16,0-3-28 0,0 1-4 16,0 2 0-16,-21-2 0 0,21 2-4 0,0 0-7 0,-19 0-10 15,19 0-7-15,-13 0-6 0,13 0 5 16,-19 0 0-16,11 21 4 0,-1-21 1 0,0 20 6 16,-1-20 0-16,0 31 7 0,0-13 1 0,1 3-1 15,0 3 3-15,-1-1-13 0,1 2-2 0,3 2-1 16,0 0 3-16,1 1 0 0,0-1 6 0,0-1-6 15,4-3-7-15,1 1-1 0,0-2-5 0,0-1 2 16,0-4 0-16,23 1-4 0,-23-4 2 0,22 0-11 16,-22-4-5-16,27-2-15 0,-27 0-10 0,31-5-15 15,-17-2-16-15,5-1 5 0,-2 0-5 16,2 0 10-16,-1 0 14 0,-2-23 12 0,-2 23 19 16,1-21 17-16,-4 21 7 0,-1-26 3 0,-2 10-5 15,-1 1 4-15,-3 0 7 0,-2 0 11 0,0 0 21 16,1 2 3-16,-3 2 11 0,0-1 0 0,3 5-5 15,-2 2-6-15,-1 2-14 0,0 3-9 0,1 0-11 16,-1 0-10-16,0 0 2 0,0 0-5 0,0 0 0 16,0 0 9-16,0 0-2 0,0 25 3 0,0-25-2 15,0 21-4-15,0-21-4 0,0 22-4 0,0-22-3 16,0 22 0-16,0-11 2 0,18-1 2 0,-18-2 2 16,16 0 0-16,-16-8 0 0,16 9-1 0,-2-9-4 15,0 0 2-15,2 0-5 0,2 0-4 0,3 0-3 16,-1-22-7-16,3 22-6 0,-1-22-4 15,-1 22 5-15,-3-26 9 0,-1 26 13 0,-4-24 8 16,-2 24 0-16,-5-23-1 0,-2 12 1 0,-2 1 7 16,-2 2 18-16,0 1 10 0,0 7 12 0,0-9 3 15,0 9-8-15,0 0-8 0,0 0-17 0,0 0-13 16,0 0-6-16,0 0-4 0,0 0 0 0,0 0 2 16,0 0 1-16,0 17 1 0,0-17 1 0,0 0-3 15,0 23-1-15,0-23 0 0,0 24-2 0,0-6 3 16,0 1 1-16,0 4-1 0,0 3 0 0,14 3-1 15,-14 2-1-15,0 2 0 0,0 3 3 0,0-2 1 16,0 3-4-16,-26 0 2 0,26-4 2 16,-28 1-3-16,28-3 3 0,-31-3-3 0,14-2-1 15,3-4-2-15,0-1 9 0,3-6 5 0,0-3 15 16,11 1 14-16,-17-9 6 0,17 2-2 0,-11-3-15 16,5-2-10-16,-4-1-13 0,4 0-6 0,-1 0-1 15,2 0-3-15,-1 0-10 0,-1-22-7 0,-1 22-17 16,3 0-33-16,0-19-34 0,0 19-51 0,0 0-63 15,0-17-68-15,1 17-115 0,4-17-108 0,0 7 10 16,0-2 102-16</inkml:trace>
  <inkml:trace contextRef="#ctx0" brushRef="#br0" timeOffset="197652.0782">4050 8773 2219 0,'0'-12'18'0,"0"1"10"16,0 1 20-16,0 1 23 0,0 0 10 0,0 2 25 16,0 2 3-16,-25-2-2 0,25 2-11 0,0 2-14 15,0 3-23-15,-19 0-14 0,19 0-14 0,0 0-22 16,0 0-4-16,0 0-9 0,-11 0 1 0,11 22 2 16,-8-22 3-16,8 23 4 0,-10-7-6 0,4 3 1 15,1 0 1-15,1 2-5 0,0 3 3 0,1-3 3 16,3 1-2-16,0-1 2 0,0-2-3 15,0 1-6-15,0-3-6 0,0-3-9 0,32-1-10 16,-32-2 2-16,29-3 6 0,-9-3 7 0,1-3 9 16,3-2-8-16,4 0-10 0,-2 0-13 0,4-25-31 15,-1 25-16-15,-3-28-8 0,0 9 4 0,-6-2 17 16,-3 0 23-16,-1-3 14 0,-5 0 6 0,-3-5 12 16,-4 0 7-16,-2-6 2 0,-1 0 6 0,-1-3 2 15,0-1 0-15,0 2 12 0,0 0 18 0,0 6 26 16,0 2 33-16,-20 10 14 0,20 2 3 0,0 7-27 15,0 6-27-15,0 1-23 0,0 3-17 0,0 0 4 16,0 0 1-16,0 24 6 0,0-24 4 16,0 33-4-16,0-13-7 0,0 2-6 0,0 5-4 15,0 2-2-15,0-3-1 0,0 3-3 0,0-2-4 16,0 3 7-16,0-2-12 0,0 0-36 0,0-1-68 16,0-2-95-16,0-1-113 0,0-2-135 0,14-3-142 15,-14-4 40-15,12-4 125 0</inkml:trace>
  <inkml:trace contextRef="#ctx0" brushRef="#br0" timeOffset="197988.3246">4531 8892 2547 0,'0'0'30'0,"0"0"22"0,0 0 28 0,0 14 31 15,0-14-13-15,0 0-9 0,0 0-16 0,0 0-24 16,0 0-13-16,0 0-8 0,0 0-12 0,0 0-9 15,0 0-5-15,0-22-6 0,18 22 0 0,-18-23 0 16,19 23 3-16,-9-30-1 0,1 10 5 0,0 2 1 16,-1-3-3-16,-1-1 2 0,-1-1-6 0,-2 1-1 15,-2-1 4-15,-1 4 3 0,-1-2 11 0,-2 6 23 16,0 3 10-16,0 3 14 0,0 4-7 0,0 2-26 16,0 3-8-16,-24 0-17 0,24 0-3 0,0 23 3 15,-24-23-7-15,24 28 4 0,-21-9-2 0,21 3 2 16,-21 3 0-16,9 0 0 0,12 3-2 15,-13-2-8-15,13-1-19 0,-7 0-27 0,7 0-35 16,0-2-21-16,0-1-14 0,0-4-18 0,0-1 18 16,27-2 0-16,-27-1 2 0,34-2 3 0,-8-7-53 15,4 3-80-15,2-6-173 0,3-2-122 0,4 0 76 16</inkml:trace>
  <inkml:trace contextRef="#ctx0" brushRef="#br0" timeOffset="199725.0081">5655 8627 2353 0,'0'0'25'16,"0"-1"13"-16,-25 1 7 0,25 0 9 0,0 0-12 15,0-2 0-15,0 2 10 0,-12 0-1 0,12 0-9 16,0 0-6-16,0 0-16 0,0 0-4 0,0 0 7 15,0 0-4-15,0 0 14 0,0 0 1 0,0 0 4 16,0 0 10-16,0 0-4 0,0 0-1 0,0 0-6 16,0 0-14-16,0 0-6 0,0 0-9 0,0 0-4 15,0 0 3-15,0 0-4 0,0 0 4 0,0 0 0 16,0 0-1-16,0 0-2 0,0 0 2 0,0 0-2 16,0 0-4-16,0 0 3 0,0 0-1 15,0 0 0-15,0 0 5 0,0 0-5 0,0 0 2 16,0 0 1-16,0 0-3 0,0 0 6 0,0 0 0 15,0 0 11-15,0 0 20 0,0 0 12 0,0 0 8 16,0 0-1-16,0 0-16 0,0 0-14 0,0 0-12 16,0 0-10-16,0 0-6 0,0 0-2 0,0 0-3 15,0-14 2-15,0 14 3 0,-18 0 0 16,18-10 7-16,0 10-7 0,0-9 0 0,0 4 3 0,-10 5-6 16,10-2 8-16,0-1 0 0,-6 1 0 0,3 2 0 15,2 0-5-15,-1 0 0 0,-2 0-3 16,1 0 1-16,-4 0-1 0,1 0 1 0,-3 22-1 15,1-22 2-15,-2 19 1 0,-2-19 2 0,1 27 0 16,-1-11-4-16,2-1-3 0,-1 2 0 0,4 2-2 16,0-1 2-16,2-1 0 0,2 2-4 0,1-4-2 15,2 1-5-15,0-1-6 0,0-1-15 0,0-2-16 16,27 0-15-16,-27-3-11 0,26-1-17 0,-26-1-17 16,35-2-16-16,-16 0 4 0,3-2 29 0,1-3 1 15,1 0 8-15,1 0-35 0,1 0-40 0,0 0-4 16,-1-28-13-16,1 28 32 0,-4-26 40 0,-1 26 41 15,-2-30 45-15,-3 13 30 0,-2-1 22 0,-3 1 30 16,-1-4 37-16,0 3 29 0,-3 1 14 0,-1 1 12 16,-3 2-6-16,1 3-3 0,-3 2 4 0,1 4-21 15,-2 2-17-15,0 1-15 0,0 2-24 16,0 0-15-16,0 0-15 0,0 0-22 0,0 0-11 16,0 0-6-16,0 24-6 0,-21-24 3 0,21 17-3 15,0-17 1-15,-19 27 4 0,19-10-2 0,-13 0 2 16,13 0-1-16,-10 0-5 0,10 0-2 0,0-1-9 15,-5-1-14-15,5-3-3 0,0-1-6 0,0 0 2 16,0-3 10-16,29-2-2 0,-29-1 5 0,26-2 6 16,-26-1-4-16,32-2 0 0,-14 0-4 0,0 0-2 15,2-27-4-15,-3 27 5 0,1-26 0 0,-2 26 0 16,-5-32 11-16,-1 15 3 0,-1-2 9 16,-4 0 2-16,-5 1 4 0,0-5 2 0,0 1 4 15,0 2 5-15,-28 0 9 0,28-1 17 0,-25 4 7 16,25 3 9-16,-27 4-3 0,27 1-15 0,-24 5-16 15,24 3-10-15,-17 1-13 0,17 0-3 0,-18 0 2 16,18 0 1-16,-12 30 3 0,12-30 2 0,-8 19-1 16,8-19-7-16,0 18-1 0,0-18 1 0,0 15-1 15,0-15 7-15,34 0-7 0,-34 0 1 0,30 0 1 16,-30 0-4-16,35 0 9 0,-16 0-6 16,0 0 2-16,-1 0 2 0,-1-22-6 0,-1 22 12 15,-1 0-3-15,-2-19-3 0,-2 19-3 0,1 0-3 0,-1-12-1 16,-2 12 5-16,-3 0 4 0,2 0-4 15,-2-12 3-15,-1 12-6 0,1 0 2 0,-2 0 0 16,0 0 2-16,1 0 2 0,0 0 9 0,-1 29-1 16,-1-29 9-16,-1 21 2 0,-1-21 1 0,-1 27-1 15,0-14-9-15,0 2 0 0,0 0-10 0,0-2 0 16,0 2 4-16,0-4-9 0,-20 2 6 0,20-1 0 16,0-1 1-16,0-2 1 0,0-2-3 0,0-1-3 15,0-1-6-15,0-3 7 0,0 0 1 0,0-2-3 16,0 0 1-16,21 0-1 0,-21 0 2 0,0 0 2 15,28-23-5-15,-28 23-2 0,22-20 1 16,-8 20-3-16,1-26-8 0,-1 9-2 0,1-2-8 16,-3 2 4-16,1 0 15 0,2 0 3 0,-5 2 4 15,-3 1 2-15,2 5-1 0,-4 3-1 0,0 6 1 16,-2-3 1-16,-1 3 2 0,-2 0 3 0,0 0 3 16,0 21-1-16,0-21 0 0,1 21-2 0,1-21 2 15,-1 25-7-15,3-25 2 0,0 28 5 0,0-28-4 16,4 23 6-16,1-11 0 0,6-3-4 0,-3 0-2 15,6-1-8-15,1-1-6 0,2-7-11 0,2 5-19 16,0-5-25-16,1 0-24 0,-2 0-22 0,2 0-4 16,-5 0 25-16,-2-26 23 0,-2 26 33 0,-3-20 24 15,-2 20 13-15,-3-22 2 0,-3 7 10 0,-2 2 3 16,0 0 23-16,-2-4 25 0,0 7 15 16,0-2 15-16,0 3 2 0,0 4-4 0,0 5-15 15,0-5-16-15,0 5-28 0,0 0-16 0,0 0-10 16,0 0-3-16,-18 0-7 0,18 25 7 0,0-25 3 15,0 23 2-15,-11-23 6 0,11 27 0 0,-9-8 0 16,9-2-3-16,-10 1 4 0,6-1-10 0,-1-1 3 16,3 1-2-16,-4-3-3 0,3 3-1 0,-2-4-5 15,3-3 5-15,-2-1-5 0,3 0 0 0,-1-4 1 16,1-2-3-16,1-2 4 0,0-1 4 0,0 0-2 16,0 0 1-16,0 0 0 0,0-23-2 15,25 23-7-15,-25-27 2 0,19 8 0 0,-19-1-2 16,25-2 6-16,-10 1-4 0,-1-1-2 0,1 5 1 15,-1 1-2-15,2 3 3 0,-1 3 3 0,0 10-1 16,-1-6 5-16,0 6-4 0,0 0-2 0,0 0 1 16,-3 0 0-16,2 29 1 0,-1-29 2 0,0 26-5 15,0-26-2-15,-2 32 3 0,0-16 0 0,4 1 2 16,0-2-2-16,1-2-15 0,-1-1-8 0,3-2-10 16,-1-1-11-16,2-2-1 0,2-7-19 0,-3 5-18 15,3-5-14-15,-3 0 4 0,0 0 17 0,-3 0 27 16,0-21 22-16,-4 21 10 0,0-23 15 0,-3 23-1 15,-2-32 5-15,-1 14 2 0,0-3-3 16,-4-5 12-16,1-1 13 0,-1-5 13 0,0 0 9 16,0-3 21-16,0-1 10 0,0 0 18 0,0 7 23 15,0 1 8-15,-21 9 12 0,21 3-7 0,0 4-26 16,0 5-35-16,0 6-36 0,0 1-26 0,-14 0-8 16,14 0-2-16,0 25 7 0,0-25 3 0,-8 34 2 15,8-10-6-15,-6 2-4 0,4 3 2 0,-1 3-2 16,2-1 0-16,1 1 2 0,0-1-7 0,0 1-4 15,0-3 0-15,0 0-31 0,0-3-51 0,0-1-56 16,0-1-68-16,0-2-4 0,0-1-25 0,0-4-48 16,0 0-40-16,0 0-190 0,21-7-51 0,-21 0 106 15</inkml:trace>
  <inkml:trace contextRef="#ctx0" brushRef="#br0" timeOffset="199907.7749">7123 8802 2553 0,'0'-3'34'0,"-7"-2"19"0,7 3 19 0,0-3 12 16,0 0-14-16,0-1 9 0,0 0-7 0,0 1-10 15,0 0-19-15,26-2-27 0,-26-1-10 0,25-1-4 16,-25 2-2-16,34-3 1 0,-14 1-1 0,0-1-36 16,-2 0-63-16,1 1-79 0,-3 2-101 15,-1 0-99-15,-2 3-165 0,1-2-66 0,-4 1 99 0</inkml:trace>
  <inkml:trace contextRef="#ctx0" brushRef="#br0" timeOffset="205330.8828">7787 8657 1608 0,'0'0'22'0,"0"0"18"15,0 0 11-15,0 0 16 0,0 0 5 0,0 0 8 16,0 0 7-16,0 0 5 0,0 0-12 0,0 0-10 15,0 0-5-15,0 0-17 0,0 0-10 0,0 0-6 16,0 0-1-16,0 0 7 0,0 0 8 0,0 0 12 16,0 0 1-16,0 0-7 0,0 0-16 0,0 0-18 15,0 0-7-15,0 0-3 0,0 0 6 16,0 0 2-16,0 0-6 0,0-17 5 0,0 17-5 0,0 0-1 16,0 0-5-16,0 0-5 0,0-11-2 15,0 11 3-15,0 0 0 0,0 0-3 0,0 0 2 16,0 0-3-16,0 0 2 0,0 0-12 0,0 0-14 15,0 0-47-15,0 0-52 0,0 0-51 0,0 0-75 16,0 0-77-16,0 0-139 0,0 0-56 0,0 0 87 16</inkml:trace>
  <inkml:trace contextRef="#ctx0" brushRef="#br0" timeOffset="205668.4005">7870 9085 1970 0,'1'3'29'16,"1"2"13"-16,0-4 11 0,-2 4 14 0,4-3-13 15,-3-1 12-15,-1-1 11 0,1 1 4 0,-1-1 5 16,0 0-15-16,1 2-7 0,1-2-8 0,-1 0-13 15,-1 0 2-15,3 0-3 0,-3 0 1 0,1 0-2 16,0 0 1-16,0 0-12 0,-1 0-7 16,2 0-7-16,-1 0-11 0,-1-19-4 0,1 19-4 0,0 0 1 15,1-18 2-15,-1 18 0 0,-1-15 0 16,1 15-2-16,-1-17-2 0,0 17-5 0,0-7-19 16,0 7-24-16,0-4-36 0,0 4-35 0,0 0-49 15,0 0-24-15,0 0-41 0,0 0-74 0,0 0-154 16,-20 0-46-16,20 25 78 0</inkml:trace>
  <inkml:trace contextRef="#ctx0" brushRef="#br0" timeOffset="208724.9549">4920 9774 1533 0,'0'-2'50'0,"0"2"27"0,0 0 16 16,0-3 23-16,0 3-46 0,0 0-15 0,0 0-10 15,0 0-11-15,0 0-1 0,0 0-12 0,0 0-9 16,0 0-11-16,0 0-1 0,0 0 4 0,16 0 11 16,-16 23 8-16,0-23 5 0,12 19 4 0,-12-5-5 15,0 5-3-15,12 2-2 0,-12 4-2 16,7 6-4-16,-7-1-5 0,0 1-1 0,0 1-6 16,0-2 1-16,0 2-1 0,0-4-3 0,0-1 0 15,0-3 0-15,0-3 5 0,0 0-1 0,0-5 2 0,0-2 3 16,0-2 1-16,0-2-1 0,0-6 9 15,0 1 5-15,0-2 9 0,0-1 25 0,0-2 5 16,0 0 15-16,0 0-7 0,0 0-25 0,0 0-18 16,0 0-20-16,0-27-7 0,0 27-2 0,0-24 0 15,0 7-1-15,0-3-4 0,0 0 3 16,0-3 1-16,-17-3 0 0,17 0 0 0,0-2-1 0,-20 2 1 16,20-1-2-16,-13 1 2 0,13 4 4 15,-10-1 3-15,10 5 0 0,0 1 3 0,-7 2-4 16,7 2-6-16,0 0 1 0,0 3-2 0,0-4 2 15,30 1 4-15,-30 1 0 0,28 0-1 0,-8-2-4 16,2 1 4-16,-1 1-6 0,3 0 6 0,-2 3-3 16,2 0-2-16,-1 3 4 0,0 1-2 0,-3 5 7 15,1 0-7-15,-4 0 4 0,-1 0 1 0,-1 0-1 16,-2 31 3-16,-5-31-2 0,-4 34-1 0,0-13 1 16,-4 2-2-16,0 4 3 0,0-1-2 0,0 2-1 15,0-2 2-15,-33 3-5 0,33-3 3 0,-30-1 1 16,30-1 0-16,-36-3 4 0,15-1 4 0,0-3 8 15,2-3 5-15,-2-2 8 0,2-4 6 16,-1-1 7-16,4-2 3 0,4-3-2 0,2-2-3 16,-1 0-4-16,5 0 0 0,1 0-1 0,1 0-7 15,3 0-5-15,1 0-12 0,0 0-14 0,0 0 0 16,0-18-6-16,0 18 4 0,0 0 6 0,23 0-4 16,-23 0 1-16,24 0 1 0,-24 0-4 0,32 0 2 15,-15 27 0-15,1-27-4 0,-2 18 4 0,0-18 0 16,-1 22-5-16,-4-22 2 0,2 24-9 0,-2-15-4 15,1 2-16-15,-3-2-28 0,1 1-23 0,2-3-34 16,0 0-29-16,0 0-21 0,1-2-13 0,3 1-32 16,3-2-68-16,4 0-127 0,-1-2-169 0,5 1 69 15</inkml:trace>
  <inkml:trace contextRef="#ctx0" brushRef="#br0" timeOffset="210015.9004">5590 10261 2746 0,'-19'0'36'0,"19"0"19"0,0 0 25 0,0 0 12 15,0 0-29-15,0 0-16 0,0 0-18 0,0 0-8 16,0 0-4-16,0-18-3 0,0 18-7 0,0 0-6 16,0-15 1-16,19 15 0 0,-19-14-3 0,18 14 1 15,-18-16-2-15,21 8-1 0,-8-1 2 0,-2-2 1 16,2 1-3-16,-2-3 2 0,-2 3 3 15,-1-2-4-15,-1 2 4 0,-1-4-4 0,-4 0 0 16,-1 1 3-16,-1 1-3 0,0 1 3 0,0 2-1 16,0-2 6-16,0 4 8 0,0 1 6 0,-22 2 5 15,22 1 0-15,0 3-9 0,0 0-5 0,0 0-9 16,-15 0-3-16,15 0-1 0,0 0-4 0,-16 23 6 16,16-23 1-16,-15 20-3 0,7-20 5 0,-2 28-4 15,2-28 1-15,0 29 2 0,4-13-4 0,-1-3-2 16,3 2-2-16,0-2 2 0,2 0 0 0,0-1 0 15,0 0 0-15,0-3-4 0,32 1 0 0,-32-2 5 16,33-1-10-16,-13-3-8 0,4-1-18 0,1 0-7 16,4-3-4-16,2 0-25 0,-1 0-23 15,5 0-47-15,-1 0-40 0,2 0-22 0,0-25-17 16,0 25 2-16,0 0-1 0,-4-23-38 0,-3 23-21 16,-3-19 21-16,-4 19-37 0,-7-21 77 0,-3 9 81 15,0-2 72-15,-6-2 168 0,-2 1 132 0,-2 0 91 16,2-2 29-16,-2-1-33 0,1 6-59 0,-1-2-52 15,-2 2-34-15,0 2-11 0,0 1-23 0,0 2-5 16,0 2-4-16,0 0-8 0,0-2-6 0,0 2-10 16,0 2-4-16,-20-1-22 0,20 1-13 0,0 1-26 15,0 2-30-15,-21-3-1 0,21 3-9 0,-25 0-2 16,11 0 1-16,-5 0 0 0,-2 24-4 16,1-24 1-16,0 20 3 0,2-20-1 0,0 25 0 15,2-11-5-15,4 1 3 0,2-1 0 0,2 2-2 16,3 0 4-16,1-1 0 0,3 1 0 0,-1-2 2 15,2 0 1-15,0-2-4 0,0 1-3 0,0-4 2 16,30 1-5-16,-30-3-5 0,0-1 0 0,30-1-7 16,-30-1 2-16,22-4 0 0,-22 0 5 0,21 0 7 15,-9 0-6-15,0 0 4 0,0 0-6 0,2-22 3 16,-4 22 2-16,1 0 4 0,-2-28 1 16,1 28-7-16,-1-22 2 0,-3 22-3 0,0-25 3 0,-1 15 3 15,-1-2 0-15,0 1 2 0,0 3-1 16,-1-2-3-16,2 5 4 0,-1 1-3 0,0 4-2 0,0-3 7 15,3 3-5-15,2 0 4 0,-1 0-1 16,4 0 0-16,2 0 1 0,-2 22 2 0,6-22 1 16,-1 0-6-16,2 17-11 0,1-17-28 0,-1 0-33 15,2 14-28-15,-2-14-23 0,1 0-15 0,-1 10-11 16,2-10-8-16,-4 0-2 0,7 0 5 0,-3 0 18 16,2 0 11-16,-2 0 29 0,3-24 26 0,-4 24 28 15,-2-19 25-15,-1 19 22 0,-4-20 35 0,-4 20 21 16,1-20 45-16,-4 9 22 0,-4 1 7 0,1 0 10 15,-2-2-7-15,0 3-6 0,-1 2 0 0,0 0-3 16,0-1-12-16,0 1-11 0,0 2-16 0,0 0-9 16,0 0-7-16,-20-1 2 0,20 2-3 15,0 1-6-15,-16 1-11 0,16-1-16 0,0 3-16 16,-14 0-12-16,14 0-7 0,-15 0 1 0,8 0-3 16,-5 0 0-16,1 25 2 0,-1-25-2 0,-2 24 3 15,0-24 4-15,-3 30-5 0,3-13-2 0,0 2-2 16,3-1 1-16,-1 2-4 0,2 0 6 0,4-2-1 15,1 2-12-15,3-2-6 0,2-1-17 0,0-1-15 16,0-2-5-16,0-3-4 0,0-1 5 0,30-3 4 16,-30 0 8-16,27-5 0 0,-27-2 1 0,33 0-12 15,-17 0-4-15,4 0 2 0,-4-22 0 0,2 22 20 16,-1-26 8-16,-4 26 12 0,-2-33 8 16,1 12-3-16,-4 0 5 0,-2-4-3 0,0-1 1 15,-3-5 9-15,-2-3-2 0,1-3 2 0,-2-4-5 16,0-5-1-16,0 0 2 0,0 1 9 0,0 2 8 15,0 6 21-15,0 5 21 0,0 6 18 0,0 7 10 16,0 7-15-16,0 6-20 0,0 2-21 0,0 4-18 16,0 0-2-16,0 0 3 0,0 0 3 0,0 0 9 15,0 26-5-15,0-26 0 0,0 26-7 0,0-9-5 16,0 0 2-16,0 3-1 0,0 0 2 0,0 1 2 16,0 0 4-16,14 1 0 0,-14-1 4 0,0 3 2 15,16-2-2-15,-16 3-5 0,10-1-4 0,-10 1-3 16,7-1-1-16,-7-1-1 0,5 2 4 15,-2-5-4-15,-1 3-4 0,-1-1 5 0,-1-1-3 16,0 0 0-16,0-2 1 0,0 0-4 0,0-1-2 16,0 1 0-16,0-4 3 0,2-1-3 0,1 0 0 15,0-1-2-15,2-3-9 0,-1-1-20 0,0-4-35 16,1 0-50-16,-1 0-63 0,0-3-67 0,-1-1-81 16,-1-1-182-16,1 0-71 0,-2 0 89 0</inkml:trace>
  <inkml:trace contextRef="#ctx0" brushRef="#br0" timeOffset="210641.0553">7547 9742 2350 0,'0'-3'38'0,"0"2"35"0,0-1 24 16,0 2 35-16,0 0-6 0,0 0-1 0,0 0 1 16,0 0-10-16,0 0-18 0,0 0-26 0,0 0-19 15,0 0-17-15,0 0-8 0,0 0 5 0,0 0 0 16,0 0 3-16,0 0-2 0,0 0-12 0,0 0-7 15,0 0-12-15,0 0-8 0,0-25 0 0,0 25-4 16,0-20-1-16,0 20 3 0,0-20-8 16,0 7 0-16,0 13-14 0,22-18-10 0,-22 18-16 15,0-12-37-15,0 12-33 0,0-4-14 0,0 4-6 16,0 0-3-16,0 24-20 0,0-24-66 0,0 32-90 16,0-11-105-16,-19 4-150 0,19 1 91 0</inkml:trace>
  <inkml:trace contextRef="#ctx0" brushRef="#br0" timeOffset="211043.7831">7637 10060 2078 0,'0'2'20'0,"0"3"19"15,0-3 17-15,0 3 16 0,0-3 2 0,0-1-3 16,0 2 3-16,0-2-6 0,0 0-8 0,0 1-4 15,0-1-14-15,0 0-4 0,0-1-7 0,0 1-5 16,0-1 0-16,0 0-1 0,0 0 4 0,0 0 4 16,0 0 3-16,0 0 8 0,0 0 8 0,0 0 12 15,0 0 5-15,0 0-8 0,0 0-18 16,0 0-22-16,0-18-12 0,0 18-15 16,0 0-3-16,0-22-1 0,0 22-5 0,0-14 2 0,0 14 4 0,0-10 2 15,0 10-3-15,0 0-2 0,0 0-12 0,0 0-8 16,0 0 5-16,0 0 5 0,0 0 6 15,0 0 13-15,0 25 0 0,0-25 1 0,0 24 1 16,0-24-6-16,0 29 4 0,0-15-5 0,0-2 8 16,-20-2-2-16,20 0-3 0,0-10-1 0,0 14-8 15,0-14 2-15,-16 6-4 0,16-6 3 0,0 0 1 16,0 0-26-16,0 0-12 0,0 0-6 0,0 0-13 16,0-23 10-16,0 23-9 0,0-19-40 0,0 19-37 15,0-21-60-15,0 21-61 0,0-19-75 0,0 19-122 16,0-18 9-16,23 18 88 0</inkml:trace>
  <inkml:trace contextRef="#ctx0" brushRef="#br0" timeOffset="212375.665">8487 9686 2155 0,'11'-1'40'0,"-11"-1"24"0,8 2 25 0,-8 0 13 15,4 0-19-15,-4 0-9 0,0 0-8 0,0 0 3 16,0 0-11-16,0 0-8 0,0 16-17 0,0-16-14 16,0 0-5-16,0 0-6 0,0 0 7 0,0 12 0 15,0-12 4-15,0 0 3 0,0 8-2 0,0-8-2 16,0 0 2-16,0 7 1 0,-14-7 0 16,14 0 5-16,0 0-5 0,0 0 6 0,0 0-7 0,0 0-7 15,0 0-3-15,0 0-11 0,-8 0-2 16,8 0-2-16,-5 0 3 0,2 0-7 0,1-20 3 15,1 20-4-15,1 0 2 0,0 0 6 0,0 0-1 16,0-15 3-16,0 15-1 0,0 0-4 0,0 0 5 16,0 0 1-16,0 0-2 0,0 0-1 0,0 0-4 15,0 0 2-15,0 0 0 0,0 0 1 0,0 0 6 16,0 0 0-16,0 0-3 0,0 0 0 0,0 0-3 16,0 0-1-16,0 0 3 0,0 0 0 0,0 0-1 15,0 0 2-15,0 0-4 0,0 0 5 0,0 0-2 16,0 0-1-16,0 0 2 0,0 0-2 15,16 0 4-15,-16 0 1 0,0 0 3 0,0 0 1 16,0 0-4-16,0 0-4 0,0 0 3 0,0 0-1 16,0 0 2-16,0 0 9 0,0 0-1 0,0 0 1 15,0 0 4-15,0 0-7 0,0 0-4 0,0 0-1 16,0 16 0-16,0-16 3 0,0 0-4 0,0 0 9 16,-18 12-2-16,18-12 3 0,0 0 2 0,0 0 0 15,0 0 3-15,-7 0-9 0,7 0 2 0,-4 0-4 16,4 0-1-16,-2 0 12 0,1 0 1 15,-2 0 1-15,2 0 3 0,-3 0-2 0,4 0-5 0,0 0-4 16,0-20-10-16,0 20-5 0,0-11 1 16,0 11-3-16,0-15 2 0,23 15-4 0,-23-15 5 15,0 6 2-15,30 3 0 0,-30-1 0 0,28 3-3 16,-13-2 0-16,-1 4 3 0,4 0 0 0,-4 1 1 16,1 1-1-16,0 0 0 0,-2 0 3 0,1 0-5 15,-1 23 0-15,-2-23-4 0,-1 28-5 0,-2-11-1 16,-1 3-1-16,0 0 6 0,-5 3 1 0,-2 1 3 15,0 1-1-15,0-1-2 0,0 1 2 0,-37 1 3 16,37 0 1-16,-32 0-3 0,13-1 3 0,-2 0-4 16,1-1 2-16,-4 0 4 0,0-4-2 0,2-2 2 15,2-2 3-15,-3-3 0 0,6-3 14 0,0-3 18 16,5-2 2-16,2-5 0 0,2 0-10 0,3 0-20 16,0 0-7-16,2-21 0 0,2 21-10 15,1-27 3-15,0 27-2 0,0-36-4 0,0 16 2 16,33 2 0-16,-33 1 0 0,35 1 2 0,-17 2 3 15,4 4-10-15,-2 10 1 0,0 0-7 0,0 0-4 16,1 0 3-16,-4 0-6 0,0 32-4 0,0-32-12 16,-2 38-23-16,-3-16-11 0,3-1-20 0,-5 2-38 15,0-3-27-15,2-2-46 0,-3-1-79 0,2-2-77 16,0-3-153-16,1-4-30 0,1-8 109 0</inkml:trace>
  <inkml:trace contextRef="#ctx0" brushRef="#br0" timeOffset="214940.1962">9150 9724 1312 0,'0'0'44'0,"0"0"38"0,0 0 39 0,0 0 22 0,0 0-20 15,0 0-6-15,0 0-18 0,0 0 4 16,0 0-8-16,0 0-14 0,0 0-10 0,0 0-14 16,0 0-7-16,0 0-9 0,0 0-4 0,0 0-9 15,0 0-2-15,0 0-5 0,0 0 1 0,0 16 0 16,0-16 0-16,0 0-2 0,0 0 0 0,0 0 0 15,0 0-5-15,0 0 1 0,0 0-2 0,0 0-1 16,0 0 2-16,0 0 2 0,0 0 1 0,0 0 0 16,0 0 0-16,0 0-5 0,0 0-5 0,0 0 0 15,0 0-1-15,0 0-2 0,0 0 4 0,0 0-9 16,0 0-1-16,0 0 1 0,0 0-3 0,0 0 1 16,0 0 2-16,0 0-3 0,0 0 0 0,0 0 5 15,0 0-5-15,0 0 4 0,0 0 2 16,0 0-6-16,0 0 6 0,0 0-5 0,0 0 0 15,0 0 5-15,0 0-2 0,0 0 0 0,0 0-1 16,0 0-1-16,0 0-4 0,0 0 3 0,0 0-4 16,0 0 1-16,0 0 2 0,0 0-4 0,0 0 2 15,0 0-4-15,0 0 3 0,0 0-1 0,0 0 1 16,0 0 5-16,0 0-2 0,0 12 6 0,0-12-1 16,0 0-2-16,0 0 1 0,0 0 1 0,0 8-2 15,0-8 2-15,0 0-3 0,0 0-1 16,0 0 5-16,0 0-7 0,0 0 4 0,0 0 1 15,0 0-2-15,0 0 2 0,0 0 2 0,0 0-3 16,0 0 1-16,0 0-1 0,0 0-4 0,0 0 5 16,0 0-1-16,0 0-1 0,0 0 2 0,0 0-2 15,0 0-1-15,0 0-1 0,0 0 0 0,0 0-3 16,0 0-2-16,0 0 9 0,0 0-6 0,0 0-1 16,0 0 4-16,0 0-6 0,0 0 5 0,0 0 1 15,0 0-1-15,0 0 9 0,0 0-3 0,0 0 3 16,0 0-5-16,0 0-6 0,0 0 3 0,0 0-1 15,0 0 3-15,0 0 3 0,0 0-4 16,0 0 2-16,0 0 1 0,0 0-4 0,0 0 6 16,0 0-4-16,0 0 5 0,0 0-2 0,0 0-3 0,0 0 0 15,0 0-5-15,0 0 4 0,0 0 3 16,0 0-1-16,0 0 2 0,0 0 0 0,0 0-1 16,0 0 0-16,0 0-1 0,0 0 8 0,0 0-6 15,0 0 0-15,0 0-3 0,0 0-2 0,0 0 3 16,0 0 2-16,0 0 4 0,0 0-5 0,0 0 0 15,0 0-1-15,0 0 0 0,0 0 2 0,0 0-1 16,0 0-1-16,0 0-1 0,0 0-8 0,0 0 7 16,0 0-5-16,0 0 7 0,0 0 2 0,0 0-7 15,0 0 4-15,0 0-7 0,0 0 7 0,0 0 4 16,0 0-2-16,0 0-3 0,0 0 2 16,0 0-2-16,0 0 1 0,0 0 1 0,0 0-2 15,0 0-1-15,0 0-1 0,0 0 3 0,0 0 0 16,0 0 1-16,0 0 0 0,0 0-2 0,0 0 1 15,0 0-1-15,0 0 3 0,0 0-1 0,0 0-1 16,0 0 0-16,0 0-1 0,0 0 2 0,0 0-1 16,0 0-1-16,0 0-2 0,0 0 8 0,0 0 1 15,0 0-5-15,0 0 2 0,0 0-7 0,0 0 4 16,0 0 6-16,0 0 2 0,0 0-2 0,0 0 1 16,0 0 6-16,0 0-1 0,0 0 6 0,0 0-1 15,0 0-1-15,0 0 5 0,0 0 0 16,0 0 3-16,0 0 0 0,0 0-2 0,0 0 1 15,0 0 1-15,0 0-1 0,0 0 1 0,0 0-6 16,0 0-7-16,0 0 0 0,0 0 0 0,0 0 1 16,0 0 4-16,0 0-1 0,0-18-4 0,0 18 3 15,0 0-3-15,0 0-2 0,0 0 5 0,0 0-6 16,0 0 1-16,0-13 2 0,0 13 3 0,0 0 2 16,0 0 3-16,0-7-5 0,0 7-8 0,-11 0 4 15,11-6-1-15,0 6 6 0,0-2 4 0,0-1-3 16,0 3 1-16,-5-2-5 0,5 0-2 0,0 1 2 15,-4-1 1-15,2 1-1 0,0 1 5 16,2 0 2-16,-1 0-4 0,0-1-3 0,-2 1 3 16,2-1-3-16,0 1-3 0,0 0 3 0,-1-2-9 15,0 2 2-15,1 0 0 0,1 0 3 0,-2 0-3 16,1 0-5-16,0 0 3 0,1 0-7 0,-1 0 7 16,1 0-6-16,-2 0 1 0,0 0-1 0,-1 0 1 15,0 0 2-15,-2 0-4 0,-2 17 2 0,2-17-1 16,-1 0 2-16,-2 17-4 0,0-17 4 0,0 11-2 15,2-11 3-15,1 13 0 0,-1-6-2 0,0-2 3 16,2 2-4-16,-1-1 7 0,2 1-3 0,-3 0 0 16,4 0 2-16,-2 0-5 0,-1 1 4 0,1 1-3 15,0 1 3-15,0 0-3 0,2-1-3 16,-1 0 1-16,2 2-2 0,0-1 9 0,1-1-2 0,0 1-3 16,0-2 3-16,0 1-5 0,0 0 3 15,0 0 0-15,0 2-3 0,0-4 3 0,0 3 3 16,0 0-1-16,0 0 1 0,0-1-4 0,0 0 1 15,16-1-1-15,-16 0 2 0,0 1-1 0,0-1 3 16,0 0-2-16,18-1-3 0,-18 0 2 0,8-1-2 16,-1 1-1-16,0-1 0 0,1-1 1 0,1-1-3 15,3-1 5-15,-1 1 0 0,2-3 0 0,3-1 2 16,-2 0-4-16,2 0 0 0,0 0-6 0,1 0-5 16,-1 0-9-16,-1 0-7 0,-2-23-12 0,-1 23-15 15,-1 0-15-15,-2 0-20 0,-3-14-20 0,0 14-24 16,-2 0-32-16,-1-12-42 0,-2 12-59 15,0 0-98-15,1-9-146 0,0 9-83 0,-1-10 94 16</inkml:trace>
  <inkml:trace contextRef="#ctx0" brushRef="#br0" timeOffset="215904.5916">9703 9682 2212 0,'3'-3'45'0,"-1"-1"24"0,-1 0 23 0,2 1 29 0,-3-1-18 16,1 0 0-16,1 0 4 0,-1 4-10 15,-1-3-17-15,0 3-18 0,0 0-23 0,1-2-17 16,-1 2-5-16,0 0 0 0,0 0 3 0,0 0 1 16,0 0 2-16,0 0-9 0,0 0 0 0,0 0-7 15,0 0-5-15,0 0 5 0,0 14 0 0,0-14 0 16,0 0 0-16,0 0 1 0,0 10-6 0,0-10 2 16,0 0-2-16,0 0 3 0,0 5 0 0,0-5 5 15,0 0 8-15,0 0 5 0,0 0 9 16,0 0 6-16,0 0-3 0,0 0-1 0,0 0 0 0,0 0-9 15,0 0-1-15,0 0-4 0,0 0-10 16,0 0-2-16,0-15-8 0,0 15-5 0,0 0 3 16,0 0-3-16,0 0 0 0,0 0-3 0,0 0-7 15,0 0 2-15,0 0-1 0,0 0-1 0,0 0 5 16,0 0 3-16,0 0-1 0,0 0 6 0,0 0-3 16,0 0 5-16,0 0 0 0,0 0 0 0,0 0 2 15,0 0-7-15,0 0 5 0,0 0-5 0,0 0 5 16,0 11 5-16,0-11-2 0,0 0 2 0,0 0-8 15,0 0 3-15,0 0 0 0,0 0 5 0,0 0 0 16,0 0-5-16,0 0 3 0,0 0-1 16,0 0 5-16,0 0-2 0,0 0-2 0,0 0-3 15,0 0 0-15,0 0 5 0,0 0-3 0,0 0 3 16,0-18-5-16,0 18-5 0,0 0 5 0,-19-10-2 16,19 10 2-16,0-9 5 0,0 9-5 0,-12-7 3 15,12 7-3-15,0-5-3 0,0 5 6 0,-11 0 2 16,11 0 0-16,-6 0-5 0,6 0-2 0,-8 0-9 15,1 0 4-15,0 0 2 0,-3 21 4 0,-1-21 4 16,1 17-3-16,-3-17 2 0,2 21-5 0,0-21 3 16,1 25-1-16,0-10 3 0,1-2-4 0,0 0-3 15,0-1 3-15,3 3-3 0,0-2 5 0,2 1 2 16,-1 0-4-16,3 1 2 0,0-1 0 16,2 1-1-16,0-1 6 0,0 1-5 0,0-1 2 15,0 0-4-15,27-2-3 0,-27 1 2 0,0-1-3 16,25-2-1-16,-25 2 0 0,18-3-2 0,-18-1-2 15,19-1-5-15,-19 0-1 0,20-2-3 0,-7-2 7 16,0 0 4-16,1-2 7 0,1-1 2 0,1 0-9 16,1 0-6-16,-1 0-9 0,-1 0-2 0,-1 0-2 15,-3 0-2-15,-1 0-10 0,-5-19-23 0,0 19-19 16,-1 0-26-16,-2 0-24 0,-2 0-23 0,0 0-30 16,3-10-22-16,-3 10-43 0,0 0-64 0,0 0-100 15,0-4-83-15,0 4 83 0</inkml:trace>
  <inkml:trace contextRef="#ctx0" brushRef="#br0" timeOffset="228048.2242">10906 9819 1833 0,'0'0'36'0,"0"0"16"15,0 18 24-15,0-18 23 0,0 0-11 0,0 0 7 16,0 0 0-16,0 0-3 0,0 0 0 0,0 0-5 16,0 0-3-16,0 0-13 0,0 0-16 0,0 0-9 15,0 0-7-15,0 0 3 0,0 7 9 0,0-7 3 16,0 0-1-16,0 0-5 0,0 5-6 0,0-5-10 16,0 0-10-16,0 0-7 0,0 0-11 0,0 0-2 15,0 0-2-15,0 0 2 0,0 0 3 0,0 0 1 16,0 0-2-16,0 0 3 0,0 0 1 15,0 0 3-15,22 0 9 0,-22 0-7 0,33 0-6 16,-11 0-3-16,4 0-7 0,2 0 3 0,3-25 2 16,3 25 0-16,1-15-2 0,-1 15 2 0,-2-15-2 15,2 15-2-15,-3-12 2 0,-4 12-2 0,-4-8-1 16,-5 8 1-16,-3 0-3 0,-5-5 3 0,-4 5-5 16,-3 0-16-16,-2 0-28 0,-1 0-48 0,0-4-52 15,0 4-64-15,0 0-70 0,0 0-113 0,-27 0-171 16,27 0-38-16,-23 24 100 0</inkml:trace>
  <inkml:trace contextRef="#ctx0" brushRef="#br0" timeOffset="228394.9277">10892 10118 2029 0,'-1'1'35'0,"1"0"24"0,0 2 8 15,0-3 14-15,0 2-22 0,0-2-5 0,0 0 8 16,0 0 22-16,0 0-4 0,23 0-7 0,-23 0-9 16,0 0-40-16,24 0-9 0,-24 0-6 0,29-22-11 15,-13 22 4-15,3 0 2 0,2-14-5 0,3 14 3 16,1 0 2-16,2-17-1 0,1 17-3 16,0-11 0-16,2 11-3 0,-1-10 2 0,-2 5 3 15,0 2-4-15,-4-2 0 0,-1 2-1 0,-5 1 3 16,-3 0-1-16,-3 0 3 0,-4 1 0 0,-3-1-4 15,1 2 6-15,-4 0-4 0,-1 0 2 0,0 0 3 16,0 0 5-16,0 0 1 0,0 0 5 0,0 0-6 16,0 0-3-16,0 0-2 0,0 0-6 0,0 0-2 15,0 0-3-15,0 0-7 0,0 0-12 0,0 0-18 16,0-2-34-16,0 2-40 0,0-1-54 0,0 1-65 16,0-1-116-16,-15 0-145 0,15-2-25 0,0 1 89 15</inkml:trace>
  <inkml:trace contextRef="#ctx0" brushRef="#br0" timeOffset="228726.7714">11983 9711 2237 0,'0'-10'43'0,"0"2"34"15,0 0 32-15,0 2 31 0,0-1-7 0,0 3 0 16,0 1-17-16,0 2-8 0,0 0-27 0,0 1-28 16,0 0-12-16,0 0-23 0,0 0-8 0,0 0-6 15,0 0-6-15,0 0 2 0,0 0 3 0,0 0 0 16,0 0 20-16,0 0 11 0,0 0 5 16,0 22 3-16,0-22-11 0,0 24-12 0,17-24-5 15,-17 31-2-15,0-11-10 0,0 1 0 0,0 4-2 16,0-1 0-16,0 1 3 0,0-2-6 0,0 4 3 15,0-4 0-15,0 0-2 0,0-1-2 0,0-1-16 16,0-1-34-16,0-1-44 0,0-3-59 0,0 0-60 16,0-1-60-16,25-2-75 0,-25-2-118 0,21-4-175 15,-21 0 94-15</inkml:trace>
  <inkml:trace contextRef="#ctx0" brushRef="#br0" timeOffset="229200.3111">12306 9798 2371 0,'9'-14'42'0,"-4"-1"25"15,-1 3 24-15,0 2 26 0,-2-1-17 0,-1 1 6 16,-1 2 10-16,0 1-9 0,0 0 2 0,0 2-15 16,0 0-25-16,0 2-16 0,0 0-22 0,0 1-17 15,0 1-6-15,0 1-3 0,0 0-10 0,0 0 3 16,0 0-1-16,0 0 1 0,0 0 12 15,0 0 6-15,0 0 5 0,0 26 3 0,0-26-5 16,0 25-12-16,0-8-5 0,0 2 0 0,0 2-2 16,0 0 2-16,0 0 2 0,0 3-2 0,-20-2 0 15,20 0 3-15,0-1-3 0,0 1-7 0,0-1 2 16,0-2 4-16,0-1-6 0,0 1 7 0,0-2 0 16,0 0-9-16,0-2 5 0,0-1 2 0,31-3-5 15,-31-2 8-15,30-3-1 0,-13 0-2 0,1-5 0 16,2-1-2-16,0 0 0 0,1 0 0 0,-2 0 2 15,2-25 2-15,-2 25 2 0,-4-22 3 0,1 22-2 16,-1-26-3-16,-3 11-1 0,-1-2-1 16,-2-3-2-16,-3-1 3 0,0-1-1 0,-2-2-4 15,-4-1 9-15,0-3-5 0,0 1 1 0,0 0-1 16,-32 1-1-16,32 1 4 0,-31 2 5 0,31 3 2 16,-34 5-2-16,34-2-4 0,-34 6-6 0,20 3-1 15,1 1 0-15,13 4-1 0,-20 3-2 0,20-1-6 16,-11 1-27-16,11 0-44 0,-11 0-45 0,11 0-54 15,-5 0-43-15,1 25-50 0,3-25-80 0,0 17-110 16,1-17-178-16,0 18 96 0</inkml:trace>
  <inkml:trace contextRef="#ctx0" brushRef="#br0" timeOffset="229659.0915">12826 9724 2341 0,'8'0'52'16,"-4"0"24"-16,-1 0 16 0,1 0 15 0,-2 0-28 15,0 0-1-15,-2 0 2 0,0 0-2 0,0 0-18 16,0 0-21-16,0 0-15 0,0 0-8 0,0 0-5 16,0 19 2-16,0-19 3 0,0 18-4 0,0-5-1 15,0 2 0-15,-19 2-3 0,19-3-2 16,0 3 1-16,0 0-4 0,0-2 0 0,0 1-3 0,0-1-2 15,0-1 4-15,0 0-4 0,0-1 7 16,0-1 3-16,0-1-11 0,0-3 6 0,0-2-4 16,0-1 0-16,0-3 16 0,0 1 17 0,0-3 15 15,0 0 13-15,0 0 11 0,0 0-25 0,0 0-15 16,0 0-17-16,0-30-19 0,22 30 3 0,-22-23 2 16,18 7 0-16,-18-3-2 0,18 0 0 0,-7-2 0 15,-2 0-3-15,3 2 3 0,-1 2 2 0,0 0-5 16,3 3 7-16,1 2-2 0,-1 0-2 0,1 4 0 15,-1 2 0-15,-3 0-3 0,5 4 0 0,-7 2 3 16,0 0 0-16,2 0 4 0,0 0 3 16,-4 29-3-16,5-29-2 0,-4 31-2 0,-1-13 2 15,2 2 2-15,0 0-2 0,-2 0 2 0,2-1-6 16,-1 1-1-16,4-2-12 0,-3-3-31 0,1 0-49 16,0-2-71-16,1-2-59 0,1-1-75 0,-1-5-54 15,0 2-108-15,5-5-149 0,-3-2 83 0,3 0 108 16</inkml:trace>
  <inkml:trace contextRef="#ctx0" brushRef="#br0" timeOffset="230047.336">13613 9671 2410 0,'6'-8'33'0,"0"-2"27"0,-2 5 22 15,-1 0 32-15,-1 1 3 0,0-1 6 0,-2 1 10 0,0 1-1 16,0 2-18-16,0 1-6 0,0 0-34 15,0 0-28-15,0 0-19 0,0 0-32 0,-20 0 7 16,20 0-7-16,0 0 0 0,-27 27 10 0,27-27-10 16,-25 19 10-16,11-19-3 0,3 27 2 0,-1-10 3 15,0-2-5-15,3 1 0 0,2-1 1 0,0 2-1 16,2-2 0-16,1 0 3 0,4-2-7 0,0 0 4 16,0-1 0-16,0-2-1 0,0 0 6 0,0-1-2 15,0-2-2-15,25 0-1 0,-25-2-2 16,0 0-4-16,25-2-1 0,-25 1 0 0,23-1-2 15,-23 0 2-15,22 1 0 0,-9-2-4 0,-2 1-7 16,0 1-16-16,-1 2-13 0,-1 1-10 0,-1-2-2 16,-2 2 5-16,-4 2 8 0,2-1 13 0,-4 1 9 15,0-1 11-15,0 1 7 0,0-1 0 0,-27 1 3 16,27-4-4-16,-27 5 3 0,27-3-7 0,-31 0-13 16,12-3-22-16,4 3-36 0,-1-2-31 0,1-1-32 15,3 0-34-15,3-1-48 0,0-3-76 0,3 0-97 16,6 0-139-16,-6 0 44 0,6 0 113 0</inkml:trace>
  <inkml:trace contextRef="#ctx0" brushRef="#br0" timeOffset="230667.7489">13774 9946 2367 0,'4'0'24'0,"0"0"5"0,0 18 12 0,-3-18 17 16,3 0 6-16,-4 0 27 0,2 0 12 0,0 0 10 15,-2 0-18-15,3 0-14 0,-2 0-13 0,1 0-30 16,0 0-7-16,2 0-18 0,0 0-13 0,1-18 4 16,1 18-5-16,2-16 3 0,0 16 0 0,-1-20-3 15,0 7 3-15,2 1-6 0,0-1 5 16,-2-2 0-16,-1 0-7 0,2-2 6 0,-4 1 1 16,0-2-4-16,0-1 6 0,-1 4 0 0,-3 0-6 15,2 1 5-15,0 4-1 0,-2 3 2 0,0 0 2 16,0 5-1-16,0 2 1 0,0 0-7 0,0 0 0 15,0 0 3-15,0 0-2 0,0 0-1 0,0 29 4 16,-25-29-4-16,25 25 0 0,0-25 7 0,-19 30-4 16,19-13 1-16,-15-2-1 0,15 2 0 0,-10-2 0 15,10-1 0-15,-9 0-1 0,9 1-1 0,0-3-3 16,0-2-11-16,0-1-10 0,0-1-21 0,0-1-25 16,0-3-29-16,24-1-29 0,-24-3-39 0,29 0-20 15,-29 0-12-15,37 0-23 0,-18 0 7 0,2 0-21 16,4-24 13-16,-2 24 37 0,-1-21 38 15,2 21 71-15,-5-25 46 0,0 11 49 0,0-1 51 16,-2 0 54-16,-3 1 46 0,-3 2 30 0,1 2 7 16,-4 0-19-16,1 3-19 0,-4 2-22 0,-2 5-20 15,-1-5 1-15,-2 5-9 0,0 0 1 0,0 0 0 16,0 0-10-16,0 0-16 0,0 0-22 0,0 0-22 16,0 0-20-16,0 0-19 0,0 20-2 0,-25-20-1 15,25 0-1-15,0 17 11 0,-20-17 0 0,20 14 2 16,-19-2 2-16,19-2 0 0,-15 2 4 0,15-1 2 15,-9 2 1-15,2 2-5 0,7-2-4 0,-5 0-5 16,1 0-4-16,4 1-3 0,0-2-3 16,0-2-1-16,0 2-2 0,0-3 5 0,35-1-1 15,-35-1-7-15,30 0 1 0,-10-4-21 0,-1 1-19 16,3-3-35-16,3-1-47 0,2 0-49 0,0 0-38 16,0 0-16-16,-3 0-2 0,-2 0 15 0,-3-20 13 15,-4 20-3-15,-3 0-25 0,-8 0-24 0,-2 0-90 16,-2 0-10-16,0 0 78 0</inkml:trace>
  <inkml:trace contextRef="#ctx0" brushRef="#br0" timeOffset="243227.9661">4056 10170 810 0,'0'-2'33'16,"0"1"29"-16,0-1 21 0,0 1 24 0,0-1-13 15,0 1-4-15,0 0-5 0,0 0-4 0,0-1-5 16,0 2-6-16,0-1 5 0,0 1-7 0,0-1 0 16,0 1-8-16,0 0-15 0,0 0-9 0,0-1-7 15,0 1-1-15,0-2-3 0,0 2 5 0,0 0-10 16,0-1-5-16,0 0 6 0,0 0 1 0,0-1 9 15,0 2 7-15,0-1-6 0,0-1 5 0,0 1 4 16,0-2-10-16,0 2 5 0,0 1-5 16,0-2 3-16,0 2 4 0,0-2-7 0,0 2-4 15,0-3-15-15,0 3-2 0,0 0-5 0,0-1-4 16,0 1-4-16,0 0-2 0,0 0 1 0,0 0-3 16,0 0 1-16,0 0 5 0,0 0-1 0,0 0 7 15,0 0-1-15,0 24-4 0,0-24-4 0,0 18-1 16,25-18-2-16,-25 25 9 0,0-10 0 0,23-1 1 15,-23 2-2-15,15-1-18 0,-15 0-8 0,12 1-27 16,-12-1-27-16,11 0-31 0,-5-1-48 0,0-1-51 16,-3-2-30-16,3-1-41 0,0-3-42 0,1-4-53 15,0-1 62-15</inkml:trace>
  <inkml:trace contextRef="#ctx0" brushRef="#br0" timeOffset="243863.5094">4117 9988 1119 0,'0'-5'33'0,"0"-1"34"0,0 1 12 0,0 1 22 0,-22-1-7 15,22 0-15-15,0 3 3 0,-21-1-9 0,21-1-27 16,-17 1-8-16,17 1-12 0,-17-1-12 0,9 1 4 15,-1-1-10-15,-3 3-5 0,2 0 5 16,-2 0-4-16,0 0 3 0,1 0 0 0,-3 0-1 16,0 0-1-16,0 0-5 0,2 22 6 0,-3-22-6 15,2 17 2-15,-2-17 0 0,-1 18 3 0,2-7 1 16,0 1 0-16,-2 3 5 0,1-3-11 0,1 5 9 16,-1-3 0-16,1 1-2 0,0 2 3 0,3-1-7 15,0 1-3-15,1 1 4 0,1-1-1 0,2 2 3 16,0-2 2-16,3 1-4 0,2 0 0 0,1 0-3 15,-1-1 0-15,2 1 3 0,0-1-2 0,0-2 3 16,0 1 3-16,25-2-3 0,-25 1 6 16,24-2-4-16,-24 1-1 0,31-2 0 0,-12-2-4 15,3 0 7-15,2-1 3 0,4-1-1 0,-2-1 9 16,4-2-2-16,-2-1-3 0,2-2-3 0,0 1 0 16,0-2-4-16,-2-1-1 0,-1 0 7 0,-2 0-5 15,0 0 5-15,-2 0-3 0,-3 0-4 0,-2-24 3 16,1 24 2-16,-5-15-5 0,-1 15 2 0,1-20-6 15,-4 8 0-15,2 0 2 0,-2-2-1 0,0-1-2 16,-4-1 0-16,1 0 0 0,-2 0 3 0,-1 1-3 16,0-1-6-16,-4 1 7 0,0 0-11 0,0 1 12 15,0 1 1-15,0 1 5 0,0-1 4 16,0 0-2-16,-31 1 7 0,31 0-1 0,-19 0-1 16,19 0-3-16,-25-1-8 0,25 1-7 0,-28-2 2 15,11-1-5-15,2 1-1 0,-3-1 0 0,0 1 0 16,0-1 3-16,-1 1 2 0,2-1 2 0,-1 4-2 15,1 0-5-15,0 2 0 0,3 1 0 0,0 1 0 16,1 3 0-16,1 1-13 0,2 1-17 0,1 1-29 16,2 1-32-16,3 0-33 0,-1 0-39 0,2 0-59 15,2 0-68-15,1 25-143 0,0-25 43 0,0 0 86 16</inkml:trace>
  <inkml:trace contextRef="#ctx0" brushRef="#br0" timeOffset="245724.8633">4120 11255 1267 0,'-1'0'38'0,"-2"0"25"0,2 0 16 16,-3 0 28-16,2 0-3 0,-2 0 8 0,2 0 6 15,-2-15-13-15,0 15-16 0,2 0-9 0,-1 0-1 16,0-11 6-16,1 11-15 0,-3-6-14 0,4 6-17 15,-2-9-17-15,2 5-9 0,1-2-5 16,0-1-7-16,0 0 0 0,0-3 2 0,0 1-3 16,0-2 4-16,25-1-4 0,-25 0-2 0,22-1-2 15,-22 1 1-15,23 2 3 0,-23 2 1 0,25-2-2 16,-12 3-1-16,-3 3-2 0,2 2 1 0,-2 2 5 16,-1 0-4-16,0 0 5 0,0 23 1 0,-2-23-7 15,-2 32 4-15,-1-11-7 0,-3 5 4 0,-1 2 5 16,0 2-5-16,0 0 6 0,0 2-8 0,-27-2 3 15,27 0 3-15,-22-3 0 0,22-2 0 0,-26-6-3 16,26 0 2-16,-25-3 3 0,25-5 10 16,-24-2 8-16,24-2 2 0,-16-5-2 0,16-2-5 15,-18 0-5-15,18 0-7 0,-10 0-2 0,5-24-5 16,3 24 0-16,-1-28 2 0,3 28-5 0,0-27 2 16,0 27-3-16,0-23 0 0,0 23 3 0,0-12-5 15,29 12 8-15,-29 0 2 0,19 0-3 0,-19 0 5 16,21 0-5-16,-21 23 3 0,28-23-2 0,-13 22-8 15,2-22 3-15,0 26-16 0,0-26-20 0,-1 23-24 16,2-23-45-16,0 16-48 0,-1-16-43 0,1 0-52 16,-1 0-78-16,0 0-90 0,-2 0 8 0,-1-21 84 15</inkml:trace>
  <inkml:trace contextRef="#ctx0" brushRef="#br0" timeOffset="246256.3538">4344 11086 1953 0,'0'-6'14'0,"0"2"1"0,0-2 3 0,0 0 13 16,0-2-4-16,0-1 8 0,0 1 6 0,16 1-8 15,-16 0-11-15,0 0-9 0,10-1-8 0,-10 1-7 16,9 2-2-16,-9 1 4 0,11 0-1 0,-6 3 7 16,2-2 9-16,-2 3-9 0,2 0-1 0,3 0 1 15,-1 0-3-15,0 0 6 0,1 26-1 0,1-26-6 16,-2 26 1-16,3-26 5 0,-3 32 3 15,0-12 0-15,2 3-1 0,-4 0-2 0,1 3 1 16,-3-2 1-16,1 4-1 0,-3-2-1 0,-1 2-1 16,-2 0-4-16,0-2 1 0,0 0-3 0,0 2-4 15,0-4 5-15,-27-2-2 0,27 0 2 0,-23-1-1 16,23-3-4-16,-26 0 5 0,10-2-2 0,-2-2 0 16,0 1 4-16,-1-1-7 0,-3-2-1 0,0-1 5 15,-1-1-7-15,-2 1 8 0,0-1 1 0,-1-1-4 16,-3 1 4-16,3-3-7 0,-3 0 4 0,2-1 3 15,1 1-3-15,-2-3 1 0,-1 0-1 0,3-1 3 16,-2-3-3-16,2 2 4 0,-2-2 1 16,1 0 6-16,1 0 4 0,0 0 3 0,3 0-7 0,-2-22-9 15,3 22-2-15,2-25-7 0,3 6 0 16,-2-2-2-16,7-5 4 0,0-5 0 0,2-4 0 16,3-4 4-16,3-2-7 0,4-1 9 0,0 0 1 15,0 1-1-15,31 1 0 0,-31 5-5 0,41 1-2 16,-18 5 1-16,5 0 8 0,0 7-4 0,0 0-1 15,2 5 1-15,0 3-2 0,-1 4 2 0,2 3 3 16,0 5-5-16,2 2 3 0,0 0 3 0,0 0-3 16,2 33 6-16,4-33-5 0,-4 38-19 15,0-18-41-15,2 4-41 0,-4 0-50 0,-3-2-42 16,-2 1-27-16,-3-1-34 0,-4-1-51 0,-3-1-81 0,-5-3 69 16</inkml:trace>
  <inkml:trace contextRef="#ctx0" brushRef="#br0" timeOffset="247031.8803">5544 10914 1805 0,'0'-5'32'0,"0"0"20"16,0 0-3-16,0 0 17 0,0 0-17 0,0 1 5 16,0-1 20-16,0 1-4 0,0 0 2 0,0 1-11 15,0 2-12-15,0-2-5 0,-20 1-17 0,20-1-6 16,0 2-3-16,0-2-5 0,-19 2-3 0,19-1 1 16,-14 2 2-16,5 0 1 0,-4 0 3 15,-1 0-9-15,-2 0-4 0,-2 0-4 0,0 27-1 16,-5-27 4-16,2 24 0 0,-3-7 0 0,3 0-1 15,-2 2-2-15,4 1 0 0,-2 1 6 0,5-1 1 16,5 0-1-16,2-3 6 0,4 0-4 0,4-3 3 16,1 1-2-16,0-2 4 0,25-1-2 0,-25-2-2 15,37-2-2-15,-15 1-10 0,3-3 8 0,-2 0-7 16,5-3 11-16,-2 0-7 0,-1-1-6 0,0 1 4 16,-2-1-6-16,-1 0 2 0,-4 3-3 0,0-1-7 15,-5 1-1-15,1 2 0 0,-7 2 2 0,1 1 7 16,-3 1 2-16,-5 2 3 0,0 0 0 0,0 2 3 15,0-1 1-15,-27 1-7 0,27-1 2 16,-27 1-2-16,27-2-2 0,-33 0 10 0,13-2-5 16,0 1 4-16,-1-5-1 0,0 3-6 0,-2-4 5 15,3-1-5-15,-2-1 2 0,2-1 2 0,1-2-4 16,3 1-12-16,2-2-16 0,1 0-25 0,2 0-27 16,5 0-44-16,0 0-66 0,2 0-59 0,3 0-63 15,1 0-65-15,0 0-56 0,0 0 86 0</inkml:trace>
  <inkml:trace contextRef="#ctx0" brushRef="#br0" timeOffset="247971.4571">5853 10894 1412 0,'0'0'32'16,"0"-3"24"-16,0 1 8 0,0 1 21 0,0-2-20 16,0 3-17-16,0 0 2 0,0 0-24 0,0 0-5 15,0 0-2-15,0 0 2 0,18 0 19 0,-18 19 10 16,0-19 3-16,0 27-8 0,16-10-12 0,-16 4-15 16,11 4-5-16,-11 3-7 0,10 0-1 15,-10 2 3-15,8 0-9 0,-4 2 2 0,-2-2-3 16,-1-1-3-16,0-2 5 0,2 0-2 0,-1-3 1 15,1-2 1-15,-2-2-5 0,3-3-25 0,-2-4-40 16,1-3-54-16,-1 1-28 0,0-4-29 0,-2-6-20 16,1-1-67-16,0 0-103 0,0 0 42 0,-1 0 61 15</inkml:trace>
  <inkml:trace contextRef="#ctx0" brushRef="#br0" timeOffset="248347.7631">5848 10918 1901 0,'0'-7'14'16,"0"-3"8"-16,0 2 5 0,0 0 5 0,0-2-4 16,0-1-6-16,0 2 5 0,29 0-4 0,-29-2-8 15,19 2 2-15,-19 1-10 0,28 0 2 16,-11 2-2-16,-3 0-9 0,3 1 5 0,-2 2-6 16,0 3-3-16,0 0 6 0,-1 0-4 0,-3 0 13 15,0 0 6-15,-1 29-4 0,-4-29 11 0,0 32-9 16,-4-12-8-16,-2 2 0 0,0 2-7 0,0 2 4 15,0 0-1-15,-35 1 4 0,35-1-1 0,-30-1-5 16,30 0 8-16,-34-1 0 0,16-5 4 0,2 0 7 16,1-5-1-16,2 0 3 0,3-5 3 0,10-3 2 15,-13-1 5-15,13-5 5 0,0 3-10 16,0-3-12-16,0 0-7 0,0 0-8 0,0 0-1 16,0 0 6-16,24 0 2 0,-24 0-3 0,24 0 3 15,-24 0-2-15,32 0-4 0,-15 0-1 0,0 25 1 16,1-25-3-16,-1 24 0 0,-1-24 4 0,-1 28-5 15,-1-13 1-15,0 1-16 0,-4-2-30 0,1 0-40 16,-1 0-30-16,-1-2-39 0,-1 1-17 0,0-5-28 16,-2-3-62-16,-1-2-92 0,2-3-33 0,0 0 71 15</inkml:trace>
  <inkml:trace contextRef="#ctx0" brushRef="#br0" timeOffset="249204.0901">6327 11151 1720 0,'4'-12'53'16,"-3"1"35"-16,-1 5 19 0,0-3 26 15,1 3-35-15,-1 0-12 0,0 4-1 0,0-1-12 16,0 3-6-16,0 0-16 0,0 0-12 0,0 0-9 16,0 0-13-16,0 0-2 0,0 0-8 0,-18 0-5 15,18 19 2-15,0-19-8 0,-18 21 5 0,18-21-6 16,-17 27-1-16,3-12 8 0,4 1-7 0,4 0 9 16,-2-1-7-16,3-1-2 0,3-2-2 0,2-1 0 15,0 2-7-15,0-4-3 0,0-3-3 0,25 1 1 16,-25-3 3-16,22-4 6 0,-22 0 6 0,27 0 0 15,-27 0 5-15,29 0-3 0,-16 0 0 0,1-26 0 16,-4 26 7-16,-1-23-3 0,-9 23-3 16,11-24 0-16,-11 10-5 0,0 0 11 0,0-1-1 0,0-1 4 15,0 1-4-15,0 0-8 0,-27-1 3 16,27 3 0-16,0 2 2 0,-27-2-1 0,27 3-3 16,0 1 6-16,-20 3-6 0,20 0-3 0,0 1 6 15,0 1-7-15,0-3 7 0,0 3 0 0,0-1 0 16,0 0-3-16,25 1 4 0,-25-3 3 0,33-1-3 15,-11 3 6-15,2-3-9 0,1 2 1 0,0-1-2 16,1-1-2-16,-3 3 2 0,0 0-10 0,-4 0 4 16,-1 3-3-16,-6 2-4 0,-1 0 8 0,-3 0-3 15,-3 0 2-15,-1 0 1 0,0 0 2 0,-3 0 1 16,-1 0 0-16,0 0 5 0,0 20-8 16,0-20 11-16,0 17-3 0,0-17 1 0,0 23 5 15,0-8-12-15,0-2 8 0,-23 1-8 0,23 2 2 16,0-1 4-16,0-2-5 0,0 3 8 0,0-2-1 15,0-2 0-15,0 1 0 0,0-1-2 0,0 0 0 16,0-3 0-16,23-1 0 0,-23-1 0 0,25 0 1 16,-25-4 3-16,31 0 3 0,-13-3-4 0,-2 0 4 15,1 0-5-15,-3 0-2 0,2 0 4 0,-3 0-3 16,-1-28 0-16,-1 28 3 0,-3-21-3 0,-2 21-1 16,-2-24 0-16,-1 11-3 0,-3 0 4 0,0-1-3 15,0-2-1-15,0-2 0 0,-26 0 3 16,26 1-3-16,-23 3 9 0,23-4 4 0,-27 4-2 15,27 2 5-15,-26 4-6 0,26 4-1 0,-21-1-6 16,21 5-1-16,-17 0 1 0,17 0-8 0,-8 0 3 16,8 0-2-16,0 0 5 0,0 0 2 0,0 23-5 15,0-23 2-15,0 0-9 0,0 18-6 0,28-18 3 16,-28 0-7-16,28 0-7 0,-10 0-5 0,4 0-13 16,1 0-4-16,4 0-6 0,1 0-16 0,-2-32-6 15,4 32-1-15,-3-29 11 0,2 29 25 0,-5-29 20 16,-2 15 12-16,-5-1 13 0,-2 1 2 0,-5 1 11 15,-3 0 15-15,-1-3 9 0,-4 0 22 0,0 3 20 16,-2-1 15-16,0 1 21 0,0 4 2 16,0 0-15-16,0 4-21 0,0 1-38 0,0 4-22 15,0 0-10-15,0 0-10 0,0 24 7 0,0-24 0 16,0 34-1-16,-17-13 6 0,17 3-7 0,0 5-3 16,0-2 0-16,0 4-5 0,0-2 9 0,0-1-4 15,0 3-2-15,0-3 3 0,0 1-10 0,24-2 2 16,-24-1-4-16,0-2-19 0,0-1-34 0,17-1-38 15,-17-2-55-15,0-6-50 0,0-1-36 0,11 0-62 16,-11-6-64-16,0-5-77 0,7-2 72 0</inkml:trace>
  <inkml:trace contextRef="#ctx0" brushRef="#br0" timeOffset="249392.5914">7005 11113 2136 0,'-17'-6'35'0,"11"6"31"16,-1-3 11-16,1 0 3 0,3 1-36 0,1-1-34 15,2-3-12-15,0-1-1 0,0 2-1 0,0-4 1 16,36 0 2-16,-36-2-32 0,38-3-57 0,-14 0-73 16,3-2-122-16,3 0-124 0,-2-1-111 0,3 0 77 15</inkml:trace>
  <inkml:trace contextRef="#ctx0" brushRef="#br0" timeOffset="249573.1045">7639 10882 2141 0,'0'0'13'0,"0"0"6"0,0 0 4 15,0-23 7-15,0 23-15 0,0 0-6 0,0-17 2 16,0 17-14-16,0 0-25 0,0-14-35 0,0 14-78 16,0 0-72-16,0 0-87 0,0 0-124 0,0 0-6 15,0 0 82-15</inkml:trace>
  <inkml:trace contextRef="#ctx0" brushRef="#br0" timeOffset="249755.6155">7830 11277 2303 0,'0'4'33'0,"0"-2"13"16,-27-2 15-16,27 0 18 0,0 0-21 0,-24 0-7 15,24 0-17-15,0 0-23 0,-17-21-10 0,17 21-18 16,0 0-31-16,0 0-40 0,0 0-72 0,0 0-86 15,0-11-115-15,28 11-187 0,-28 0 41 0,30-11 97 16</inkml:trace>
  <inkml:trace contextRef="#ctx0" brushRef="#br0" timeOffset="250059.8051">8548 10824 2890 0,'12'-9'1'0,"-4"1"0"0,1 1 1 16,-4 0-1-16,-3 2 13 0,-2 3 15 0,0 2 19 15,0 0 9-15,0 0-7 0,0 0-17 0,0 0-22 16,0 0-4-16,0 24-9 0,-21-24 0 0,21 26 5 16,0-11-3-16,-17 3 1 0,17 3-1 0,-15 0-2 15,15-2-2-15,-15 3 3 0,15-5 2 0,-10 3-4 16,10-6 2-16,0 4-2 0,0-6-3 15,0-1 7-15,26-3 0 0,-26-1 0 0,31-5 1 16,-7 1-1-16,0-3-5 0,3 0 0 0,1 0 4 16,-2 0-7-16,3 0 6 0,0 0-3 0,-5 0-5 15,-2 0 4-15,-3 0-15 0,-4 0-7 0,-4 0-6 16,-1 0-20-16,-5 0 4 0,-2 19-1 0,-3-19-4 16,0 27 0-16,0-27-10 0,0 32-19 0,-33-16-15 15,33 1-12-15,-30-2-26 0,30 2 7 0,-35-3-3 16,14 0-21-16,3-3-5 0,3-2-55 0,-2-2-107 15,5-5-81-15,-1-2 49 0</inkml:trace>
  <inkml:trace contextRef="#ctx0" brushRef="#br0" timeOffset="250492.6465">8582 10868 2294 0,'-1'-4'-2'0,"-1"-1"1"16,2-3-4-16,0 0 6 0,0 0 2 0,0-3 0 15,32 1-2-15,-32 0 3 0,36-4-4 0,-11 2 3 16,1 1 1-16,4 1-8 0,-1 0 7 0,3 1-1 16,1 1 1-16,-2 1-2 0,3 2-3 15,-4 1-3-15,-2 0-1 0,-2 1 6 0,-6 3-3 16,0 0-1-16,-5 0 2 0,-1 0-3 0,-6 0 6 16,-3 23 3-16,-4-23-3 0,1 22 2 0,-2-22-4 15,0 29-1-15,0-12 1 0,0 3 0 0,-26 1 2 16,26 3-2-16,0-2 6 0,-20 2-2 0,20-3 0 15,0 2-1-15,0-1-1 0,0 0 2 0,-15-1-4 16,15-2 2-16,0-1 7 0,0-3-1 0,0 1 6 16,25-3-1-16,-25-2-2 0,20-4 6 0,-20-2-1 15,30-1 4-15,-14-4-4 0,4 0-4 0,-1 0-5 16,1 0-6-16,1-22 3 0,-1 22-5 0,-2-26 4 16,-1 26-3-16,-2-28 1 0,-1 13 3 0,-5-2-8 15,-3 0 7-15,-1 0-8 0,-3-2 0 16,-2-3 14-16,0 1-6 0,0-2 1 0,-26 2 4 15,26 1-5-15,-32 1 9 0,9 2 2 0,0 5-1 16,-2 3-3-16,-2 4-5 0,1 5-6 0,3 0-17 16,-1 0-19-16,1 0-37 0,5 0-46 0,3 26-34 15,7-26-62-15,2 20-74 0,6-20-135 0,0 16-26 16,0-16 84-16</inkml:trace>
  <inkml:trace contextRef="#ctx0" brushRef="#br0" timeOffset="251017.1715">9612 10739 2276 0,'5'-1'17'0,"-3"0"5"16,0-1 6-16,-1 2 3 0,-1 0 1 0,1 0 18 16,-1 0 11-16,0 0 12 0,0 0-8 0,0 0-14 15,0 0-26-15,0 0-11 0,0 0-11 0,0 0-11 16,0 0 8-16,0 0 2 0,0 0-7 0,0 0 8 15,0 0-4-15,0 0-4 0,0 0 7 0,0 0-4 16,0 0 4-16,0 0-1 0,0 0-1 0,0 0 4 16,0 0 1-16,0 0-2 0,0 0 5 0,0 0-12 15,0 0 7-15,0 0 3 0,0 0-3 0,0 0 11 16,0 0 2-16,0 0-5 0,0 0 8 16,0 0-1-16,0 0-5 0,0 0 6 0,0 0-1 15,0 0 1-15,0 0-2 0,0 0-3 0,0 0-7 16,0 0-4-16,0 0 0 0,0 0-3 0,0 0 3 15,0 0 0-15,0 0-5 0,0 0 2 0,0 0 0 16,0 0 0-16,0 0 8 0,0 0 1 0,0 0 0 16,0 0 0-16,0 0-7 0,-19 0-2 0,19 0 1 15,0 0-2-15,0 0 1 0,-15 0 5 0,15 0-6 16,-11 0-1-16,11 0-1 0,-12 0-3 0,7 0 4 16,-3 0-1-16,1 0 3 0,-1 0-1 0,1 0-1 15,-1 22 3-15,-1-22-2 0,3 26 0 16,-3-7 3-16,2 1 2 0,-2 2 0 0,1 1-2 15,2-2-2-15,1 0-1 0,0 0-2 0,1 1 6 16,3-5 3-16,1 3-6 0,0-2 6 0,0 0-5 16,0-2-5-16,0-2 8 0,34-1-6 0,-34-3-2 15,31 1 5-15,-12-3-7 0,2-4-8 0,1 2-20 16,0-3-50-16,2-3-70 0,1 0-80 0,0 0-89 16,-1 0-124-16,-1 0-145 0,0-29 89 0</inkml:trace>
  <inkml:trace contextRef="#ctx0" brushRef="#br0" timeOffset="251487.9015">10090 10735 2759 0,'2'0'8'0,"2"0"-2"0,-3 0-1 0,1 0 3 16,-2 0 1-16,0 0 15 0,0 0 5 0,0 0-4 15,0 0-5-15,0 0-16 0,-21 0-7 0,21 20 5 16,0-20-7-16,0 0 1 0,-17 13 2 0,17-13-1 15,0 0 1-15,-10 12 0 0,10-12 2 0,0 0 3 16,0 0 3-16,0 0-2 0,0 0 0 0,0 0 3 16,0 0 7-16,0 0 12 0,0 0-8 0,0 0-6 15,0 0-10-15,0 0-7 0,0-16 5 16,0 16 2-16,0 0-2 0,0 0 1 0,0-17 1 16,0 17 0-16,0 0 2 0,0 0 1 0,0-6-2 15,0 6-3-15,0 0 0 0,0 0 1 0,0 0-3 16,0-6 3-16,0 6-3 0,0 0-4 0,0 0 5 15,0 0 0-15,-21 0-1 0,21 0 4 0,0 0 0 16,-15 0-1-16,15-3 2 0,-12 3 0 0,12-2-3 16,-11 2-2-16,5 0 1 0,-2-2 3 0,3 2-1 15,-2 0 4-15,2 0-3 0,0 0-4 0,-1 0 2 16,-3 0-1-16,0 0 2 0,2 29 6 0,-1-29-6 16,-2 26 4-16,0-8 3 0,0 3-3 0,0-1 5 15,1 2 1-15,-1-1 2 0,-1 1-2 16,4 0-1-16,0-2-1 0,1 0-5 0,2 1 4 15,2-1 2-15,2 0-4 0,0-1 4 0,0-1 0 16,0-2-5-16,25 0-2 0,-25-4-10 0,30 0-11 16,-30-1-21-16,41-3-55 0,-18-4-62 0,-1 1-80 15,2-3-102-15,-3-2-159 0,0 0-125 0,-3 0 89 16</inkml:trace>
  <inkml:trace contextRef="#ctx0" brushRef="#br0" timeOffset="254612.6174">5817 11343 1317 0,'0'0'26'0,"0"0"30"0,0 0 8 0,0 14 12 16,0-14-6-16,0 0-18 0,0 0 3 0,0 0 7 16,0 0 1-16,0 0 2 0,0 0 0 0,0 0-4 15,0 0-13-15,0 0-4 0,0 0-2 0,0 0-10 16,0 0 0-16,0 0-1 0,0 0 1 0,0 0-1 16,0 0-1-16,0 0 0 0,0 0-9 0,0 0 3 15,0 0-6-15,0 0-10 0,0 0-2 0,0 0-12 16,0 0 3-16,0 0-2 0,0-20 3 15,0 20 11-15,0 0-9 0,0 0 1 0,-14 0 1 0,14-14-3 16,0 14 0-16,-9 0 3 0,9 0-5 16,-9 0-5-16,9-8 5 0,-11 8 3 0,5 0-3 15,-3 0 2-15,-1 0 4 0,-1 22-4 0,0-22 2 16,-2 19-3-16,2-19 0 0,-4 24 1 0,4-24 1 16,-1 27 3-16,-1-15-3 0,3 3-2 0,1-3 2 15,0-2-3-15,1-1 0 0,5-1 0 0,-1-1 0 16,4-2 2-16,0-4 3 0,0 0 2 0,0-1 2 15,36 0-4-15,-36 0-3 0,44-20-3 0,-16 20-14 16,0-28-11-16,3 28-7 0,0-35-1 0,-4 14 5 16,-2 5 12-16,-4-3 9 0,-4 4 2 15,-5 3 6-15,-4-3 3 0,-8 6-4 0,7 1 7 0,-7 8-4 16,0-8-3-16,0 8 5 0,0 0-8 16,-27 0 4-16,27 0 0 0,-20 23-3 0,20-23 9 15,-24 21-7-15,24-21 10 0,-19 21-9 0,19-21 2 16,0 15 2-16,-13-15-5 0,13 0 4 0,0 12-4 15,0-12 4-15,0 0 1 0,0 0 6 0,0 0-1 16,0 0-5-16,23 0 2 0,-23 0-2 0,0 0 8 16,0-18 6-16,19 18 2 0,-19 0 1 0,0 0-3 15,0 0 2-15,0 0-4 0,0 0 1 0,0 0-3 16,0 0-3-16,0 0 0 0,0 0-4 16,0 0-7-16,0 0 3 0,0 0-2 0,0 0-1 15,0 0 5-15,0 0-6 0,0 0 4 0,0 0-1 16,0 0 0-16,0 0 5 0,0 10-4 0,0-10 11 15,0 0 1-15,0 0 7 0,0 0 2 0,0 0-2 16,0 0-1-16,0 0-4 0,0 0-3 0,0 0-8 16,0 0 0-16,0 0-5 0,0 0 5 0,0 0 0 15,0 0 1-15,0 0 1 0,0 0-9 0,0 0 5 16,0 0-4-16,0 0 1 0,0 0 6 0,0 0-11 16,0 0 6-16,0 0 0 0,0 0-1 0,0 0 7 15,0 0-2-15,0 18-3 0,0-18 0 0,0 15 2 16,0-15 2-16,0 21 2 0,0-4 3 15,-19 1-1-15,19 2-1 0,0 3-4 0,-16 1-1 16,16 2-3-16,-11 3-1 0,2-1 3 0,3 3 5 16,-1-2-4-16,0 0-4 0,-3 0 3 0,4-1-2 15,-1-4 1-15,1-1 8 0,2-1-8 0,2-4-2 16,-2-2 2-16,4-2-4 0,0-4 3 0,0-1 5 16,0-3 2-16,0-1-1 0,0-1 1 0,0-2-6 15,22 0-5-15,-22-1 5 0,0 1 0 0,0-2-4 16,0 0 3-16,14 0 0 0,-14 0-5 0,0 0 5 15,12 0-12-15,-12 0-8 0,11-21 4 0,-2 21-18 16,1-19-1-16,1 19-15 0,3-28-34 16,1 14-13-16,2-3-31 0,1-2-43 0,3 1-21 15,3 1-74-15,2-1-112 0,0 0-18 0,4 4 54 16</inkml:trace>
  <inkml:trace contextRef="#ctx0" brushRef="#br0" timeOffset="256467.2086">11174 11060 2064 0,'0'-1'35'0,"-3"-2"21"0,0 3 27 0,3-2 24 15,-2-1-6-15,1 1 6 0,1 0 2 0,-2 1 3 16,1-1-13-16,1 1-11 0,0 0-20 0,0 0-22 16,0 1-11-16,0 0-10 0,0 0-14 0,0 0-1 15,0-2-8-15,0 1-4 0,0 0 2 0,0-1-5 16,0 0 2-16,23-1 0 0,-23 1-3 0,21-4 2 15,-4 2 2-15,-1 0-42 0,1-3-55 16,3 1-71-16,-1 1-92 0,-1-1-59 0,-2 1-67 16,0-1-105-16,-1 2-29 0,-3-2 102 0</inkml:trace>
  <inkml:trace contextRef="#ctx0" brushRef="#br0" timeOffset="256666.9022">11043 11293 2258 0,'-3'4'37'15,"1"-3"9"-15,2 2-4 0,0-3 0 0,0 0-36 16,0 0-9-16,0 0 2 0,33-24-1 0,-33 24 4 16,30-20-4-16,-14 20 4 0,5-23 2 0,2 23-15 15,0-20-45-15,-2 20-91 0,2-17-118 0,-5 17-199 16,3-15-85-16,-3 8 88 0</inkml:trace>
  <inkml:trace contextRef="#ctx0" brushRef="#br0" timeOffset="268362.8526">12189 10853 1617 0,'7'-2'31'16,"-5"2"21"-16,2-2 17 0,-2 2 21 0,1 0-4 0,-1-3-2 15,2 3 2-15,-4 0-9 0,2 0-13 16,-2 0-13-16,1 0-7 0,-1 0-9 0,0 0-13 16,0 0-1-16,0 0-8 0,0 0 3 0,0 0 0 15,0 0-1-15,0 17-5 0,0-17 1 0,0 0-2 16,0 0 4-16,0 13 0 0,0-13-3 0,0 9 2 15,0-9-8-15,-16 6 5 0,16-6-1 16,0 6-1-16,0-6-1 0,0 2 7 0,0-2 5 0,0 0 7 16,0 0 11-16,0 0 0 0,0 0 4 0,0 0 1 15,0 0-10-15,0 0-6 0,0 0-7 0,0 0-10 16,0 0 1-16,0 0-6 0,0-14-5 0,0 14 5 16,0 0-4-16,0 0-4 0,0 0 7 15,0 0-5-15,0 0 0 0,0 0 7 0,0 0-6 16,0 0 0-16,0 0 5 0,0 0-6 0,0 0 4 15,0 0-1-15,0 0-4 0,0 0 3 0,0 0-1 16,0 0 0-16,0 0 4 0,0 0-2 0,0 0 6 16,0 0-6-16,0 0 2 0,0 0 3 0,0 0-5 15,0 0 7-15,0 0-2 0,0 0-4 0,0 0-1 16,19 0-1-16,-19 0 0 0,0-17-2 0,0 17 2 16,15 0 3-16,-15 0-1 0,0 0-2 0,11-9 0 15,-11 9-4-15,0 0 3 0,7 0 4 0,-7 0 0 16,0 0-1-16,0 0-4 0,0 0 4 0,0 0 0 15,0 0-2-15,0 0 3 0,0 0-4 0,0 0 0 16,0 0 5-16,0 0 6 0,0 0-5 16,0 0 3-16,0 0-3 0,0 0-3 0,0 0 6 15,0 0 0-15,0 0 6 0,0 14 0 0,0-14 3 16,-18 0-2-16,18 0-3 0,-11 12-5 0,11-12-3 16,-16 0 1-16,7 8 6 0,0-8 5 0,2 0 1 15,-2 0 4-15,5 0 1 0,-2 0 1 0,3 0 1 16,0 0 0-16,3 0-5 0,-2 0-4 0,2 0-5 15,0-22-7-15,0 22-3 0,0-18 3 0,0 18-2 16,0-20 3-16,31 20-2 0,-31-20-2 16,27 9 4-16,-10 2-6 0,3-1 0 0,-2 5 1 15,2 0-5-15,-3 5 7 0,0-5 0 0,-2 5-4 16,1 0 3-16,-7 0-6 0,2 22 4 0,-4-22 0 16,-2 29-1-16,-1-29 4 0,-2 37-7 0,-2-15 2 15,0 2-1-15,0 0-2 0,0 2-2 0,0-1-2 16,-33-1-1-16,33 3 1 0,-27-4 2 0,27-1 3 15,-32 1 2-15,16-4 0 0,-2 1 5 0,3-4-2 16,-4-2 0-16,3-1-1 0,2-2 2 0,-1-3 2 16,2-1 0-16,3 0 4 0,2-4 0 0,1 0 2 15,3-2 6-15,2-1-1 0,-1 0-5 0,3 0 1 16,0 0-10-16,0 0 0 0,0-25-1 0,0 25-6 16,0-21-1-16,30 21 3 0,-30-24-3 0,22 24 2 15,-22-17 6-15,32 17-4 0,-16-13 6 16,1 13-3-16,-1 0 1 0,2 0 2 0,-3 0-6 15,1 0 7-15,0 0-1 0,0 30-5 0,-1-30 3 16,4 23-7-16,-1-23-3 0,-1 26 2 0,2-26-16 16,0 24-58-16,-2-24-68 0,-1 19-86 0,-3-19-79 15,-2 13-91-15,-1-13-135 0,-2 0 26 0,-3 0 98 16</inkml:trace>
  <inkml:trace contextRef="#ctx0" brushRef="#br0" timeOffset="268719.6377">12818 10788 2621 0,'8'-2'17'15,"-4"2"14"-15,0 0 19 0,-2 0 25 0,0 0 10 16,-2 0 19-16,0 0 3 0,0 0-2 0,0 0-15 16,0 0-32-16,0 0-18 0,0 0-22 0,0 0-13 15,0 0 1-15,0 19-1 0,-22-19-5 0,22 17 3 16,-16-17-1-16,16 24-4 0,-18-11 0 0,18 4 0 15,-22-2-2-15,13 1 3 0,2-1-1 0,7 1 1 16,-6 1 3-16,6-3 1 0,0 1-1 16,0-2 1-16,0 1-7 0,0 0 2 0,33-1 2 15,-33-1 1-15,34-2 3 0,-15 0-2 0,2 1 0 16,4-2 1-16,-4 2-3 0,2-2-2 0,-2 0-3 16,-1-1-5-16,-8 1-5 0,-4-2-1 0,2 1-9 15,-10 0-11-15,0 0-25 0,0 0-10 0,0 2-7 16,0-1-10-16,-30 1 3 0,30 0-12 0,-26-2 0 15,26-1-8-15,-32 0-4 0,14 0-11 0,2-4-28 16,-2-1-3-16,3-2-25 0,-3 0-40 0,4 0-60 16,1 0-119-16,4 0-16 0,0-30 78 0</inkml:trace>
  <inkml:trace contextRef="#ctx0" brushRef="#br0" timeOffset="269102.9311">12807 10855 2146 0,'15'-4'32'0,"-5"2"11"0,-1-3 22 0,0 3 16 16,5-5-15-16,-2-2-7 0,2 1-16 0,2 0-11 16,4-2-18-16,3 0-9 0,-1 1-1 0,1 1-3 15,3-1-2-15,4 2 4 0,-1 4-6 0,-4-1 1 16,-1 1 3-16,-1 3 0 0,-3 0-5 0,-5 0 0 16,-1 0 3-16,-3 0-1 0,-4 0 4 0,0 29-5 15,-4-29 1-15,-1 22 1 0,0-22 4 0,-2 34-1 16,0-17-6-16,0 2 4 0,0-1 1 15,0 3 5-15,0-2 0 0,0 1-9 0,0-1-1 16,0 1 6-16,0-2 8 0,0 0 11 0,0-2 0 16,0-2-12-16,27-1-2 0,-27-1-6 0,25-2 8 15,-25-3 1-15,29-3-2 0,-29-1 4 0,24-3-11 16,-10 0 6-16,-1 0-3 0,-3 0-6 0,3 0 2 16,-5-30-1-16,0 30-3 0,-2-24 2 0,-1 24 3 15,-3-31-1-15,0 13 4 0,-2 0-4 0,0-4-4 16,0 1 1-16,0-1 13 0,-31 2 2 0,31 1 10 15,-21 2 4-15,21 2-8 0,-22 3-5 0,22 3-15 16,-20 5-29-16,20 3-45 0,-18 1-52 16,18 0-62-16,-16 0-74 0,16 0-96 0,-12 0-160 15,12 25 18-15,-6-25 98 0</inkml:trace>
  <inkml:trace contextRef="#ctx0" brushRef="#br0" timeOffset="269795.1269">13753 10899 2929 0,'4'0'26'16,"-4"0"31"-16,0 0 33 0,3 0 20 0,-3 0-7 15,0 0-24-15,0 0-28 0,0 0-18 0,0 0-24 16,0 0-9-16,0 0-4 0,0 0-3 0,0 0 2 16,0 0 1-16,0 0 2 0,0 0 4 15,0 21 0-15,0-21 5 0,0 20-2 0,-20-5-7 16,20-3 3-16,0 4 1 0,0-2-4 0,-16-1 2 15,16-1-2-15,0-1-3 0,0-1 5 0,-9-1 0 16,9-1 3-16,0-4-3 0,0 1 0 0,0-2 0 16,0-2 0-16,0-1 0 0,0 0 0 0,0 0 0 15,0 0-3-15,0 0 3 0,0-21 0 0,31 21-3 16,-31-24 0-16,21 24-1 0,-21-34-3 0,28 16 2 16,-16-1 1-16,1 5-1 0,3-1-2 0,-5 4 3 15,-2 1-3-15,3 10 1 0,-1-6 6 0,0 6-4 16,-2 0 4-16,2 0-2 0,1 25-2 15,-3-25 4-15,4 23 1 0,1-23 0 0,-1 28 2 16,3-28-3-16,-3 28 0 0,3-15-1 0,-3-1-9 16,4 1-29-16,-2-4-36 0,-1 0-35 0,1-9-43 15,5 11-25-15,-4-11-11 0,2 0-10 0,3 0 4 16,-2 0 14-16,-1 0-5 0,-4-23 12 0,4 23-8 16,-3-26 0-16,-1 9 15 0,-1-2 34 0,-5-3 37 15,1-4 53-15,-3-2 60 0,3-3 34 0,-2 0 72 16,-5 1 57-16,1 1 17 0,-3 3 13 0,2 4-20 15,0 0-34-15,-2 8-10 0,0 2-4 0,0 4-11 16,0 1-7-16,0 2-14 0,0 3-26 16,0 2-24-16,0 0-20 0,0 0-18 0,0 0-10 15,0 0-6-15,0 0-2 0,0 0-3 0,-23 26 0 16,23-26-3-16,0 20 1 0,-22-20 3 0,22 25-3 16,-16-7 8-16,16-1-5 0,0 1 3 0,-9-2 10 15,9 3 3-15,0-1 14 0,0-2 1 0,0-1 2 16,0-1-9-16,0-1-10 0,0 0-5 0,0-4-10 15,32 1 2-15,-32-5-2 0,38 3-1 0,-13-5-2 16,-3-1 5-16,5 1-6 0,-2-1-1 0,0 3 0 16,-3-3-6-16,-5 4 0 0,-3-2-14 0,-5 2-4 15,-2-1-2-15,-7 2 2 0,0-1 9 0,0 3-4 16,0 0-3-16,0 2-7 0,-36 1-20 16,36 0-16-16,-36 0-20 0,14 3-22 0,-1-2-22 0,1-2-23 15,-3 1-35-15,5-3-63 0,2-1-84 16,0-1-116-16,5-4 15 0,3-1 97 0</inkml:trace>
  <inkml:trace contextRef="#ctx0" brushRef="#br0" timeOffset="270155.9126">14628 10962 2477 0,'2'22'10'0,"0"-22"10"0,-2 0 26 0,2 0 19 16,0 0 10-16,0 0 15 0,-2 0-13 15,0 0-11-15,2 0-22 0,1 0-27 0,2 0-10 0,-1 0-10 16,1 0-2-16,1 0 0 0,3-27-7 16,3 27-6-16,-3-21-4 0,1 21-4 0,2-26 1 15,-3 10 4-15,3 2-2 0,-4 1 1 0,-1-5 4 16,1 0 4-16,-5 1 5 0,4 0 12 0,-4 3 1 16,-2-1 6-16,0 4 14 0,-1 1 1 0,0 5 2 15,0 1-8-15,0 4-12 0,0 0 0 0,0 0-8 16,-23 0-1-16,23 0 4 0,-20 29-5 0,20-29 6 15,-30 26 1-15,17-26-3 0,13 29 0 16,-27-12-2-16,27 2 3 0,-17-5 4 0,17 2 9 16,-10-2-1-16,10 1 1 0,0 1 0 0,0-3-7 15,0-2-1-15,0 1 1 0,35 0-5 0,-35-4-11 16,34 1-10-16,-13-2-26 0,4-2-47 0,1 0-41 16,1-5-59-16,-2 3-62 0,1-3-54 0,-1 0-60 15,0 0-76-15,-2 0-9 0,-1 0 100 0</inkml:trace>
  <inkml:trace contextRef="#ctx0" brushRef="#br0" timeOffset="270424.3686">15158 10805 1688 0,'9'-12'60'0,"-3"2"33"15,-1 1 26-15,1 2 31 0,-1 1-34 0,-3 0-3 16,4 1 7-16,-3 2-10 0,-2 3-6 16,-1 0-18-16,0 0-25 0,0 0-22 0,0 0-17 15,0 0-12-15,0 0-9 0,0 0 1 0,-28 23 6 16,28-23-2-16,-21 18 3 0,21-18 3 0,-24 26-2 15,24-13 16-15,-27 2 0 0,27 1 2 0,-22 1-3 16,11-2-2-16,1 4 1 0,2-2 0 0,1 0-1 16,0-3-4-16,7 4 3 0,0-3-9 0,0-2 1 15,0 2-7-15,0-3-7 0,0 1 5 0,32-4-5 16,-32 3 3-16,33-6-4 0,-9 2-4 0,0-3-5 16,2 0-27-16,0-3-37 0,-1 1-55 0,-2-3-65 15,-2 0-58-15,-3 0-52 0,-2 0-85 0,-4 0-139 16,-4 0 12-16,-3-20 90 0</inkml:trace>
  <inkml:trace contextRef="#ctx0" brushRef="#br0" timeOffset="278772.0246">1377 12508 1564 0,'13'-4'13'16,"-13"-1"14"-16,0 1 12 0,0 2 17 0,0-1 8 16,0 2-3-16,0-1-4 0,0 2-1 0,0 0-16 15,0 0-3-15,0 0-4 0,0 0-9 16,0 0-3-16,0 0 0 0,0 0-2 0,0 0-3 15,0-1-2-15,0 1-6 0,0 0-3 0,0 0-3 16,0 0 1-16,0 0 9 0,15 0 9 0,-15 0 8 16,0 30 2-16,0-30-2 0,0 31 0 0,0-9-6 15,0 2-4-15,0 1-7 0,0-1-9 0,0 5 3 16,0-3-1-16,-30 0-1 0,30 1-1 0,0-5-4 16,-28 0 0-16,28-2 1 0,-14-4 5 0,14-3-6 15,0-3 3-15,-11-1-3 0,11-5-3 0,0-1 0 16,0-1-2-16,0-2 6 0,0 0-2 0,0 0 4 15,0 0-1-15,22 0-2 0,-22-24 1 16,0 24 0-16,29-18 1 0,-29 18-1 0,27-18 2 16,-11 18 2-16,-2-17-6 0,2 17 3 0,3-10-1 15,-4 10-3-15,-1 0-3 0,1 0-5 0,0 0-7 16,-3 0-7-16,1 0-5 0,-2 0-7 0,-1 0-3 16,-2 0-1-16,-1 0 13 0,1 0 4 0,-1 0 11 15,-4 0 7-15,3 0 1 0,-3 0 6 0,-1 0-2 16,0 0 0-16,0 0 5 0,-2-25 1 0,0 25 1 15,0 0 3-15,0-21-1 0,0 21 9 16,0-16 9-16,0 16 7 0,-25-17 11 0,25 17 8 16,0-10 4-16,0 10 4 0,-19-8-11 0,19 8-13 15,0-3-10-15,0 2-13 0,0 1-6 0,0 0 1 16,0 0-12-16,0 0 1 0,0-1 1 0,0 1-5 16,0 0 11-16,0 0 0 0,0 0-4 0,0 0 2 15,0 0-5-15,0 0 0 0,0 21 9 0,0-21-3 16,17 0 0-16,-17 23 1 0,0-23-6 0,0 24 4 15,0-11 2-15,12 1 0 0,-12 1 2 0,0 1-9 16,0 1 0-16,0-2-1 0,0 2-1 0,0 0 9 16,0-2-5-16,0-2 1 0,0 2-4 0,0-5-21 15,-18 2-16-15,18-4-36 0,0-1-37 16,0-1-26-16,0-1-28 0,0-2-45 0,0 0-66 16,0-3-50-16,0 0-92 0,21 0 67 0,-21 0 109 0</inkml:trace>
  <inkml:trace contextRef="#ctx0" brushRef="#br0" timeOffset="279031.8882">1683 12605 1648 0,'0'-7'42'0,"10"2"32"0,-10 1 30 15,0-1 29-15,7 1-22 0,-7 0-11 0,0 2-25 16,0-1-20-16,3 3-18 0,-2 0-19 15,-1-2-3-15,4 2-11 0,0 0-2 0,2 0 1 16,1 0-5-16,1 0 2 0,3 0 0 0,0 20-2 16,3-20 6-16,0 19 0 0,-3-19 2 0,3 29 4 15,-1-12-2-15,-2 2 4 0,0 3-2 0,-2 0-2 16,-2 1-5-16,-2 0-15 0,0 3-20 0,-4-4-43 16,-1 1-48-16,0 0-49 0,0-1-75 0,0 1-71 15,-29-3-69-15,29-1-48 0,-25-3 93 0</inkml:trace>
  <inkml:trace contextRef="#ctx0" brushRef="#br0" timeOffset="279468.2861">1066 12641 1309 0,'0'-2'22'0,"0"2"14"16,0-2 17-16,0 2 18 0,0 0-16 0,0 0 6 16,0 0-11-16,-23 0 2 0,23 0-1 0,-15 0-4 15,15 24 0-15,-16-24-15 0,5 23 5 0,2-23-8 16,-1 31-3-16,2-12 6 0,-1 0-11 0,3 3 4 16,0 2 11-16,2 1-12 0,2-1 9 0,-1 4-6 15,3-1-16-15,0-1 4 0,0 4-9 0,0-4-2 16,25 1 0-16,-25 0 0 0,29-3 5 0,-8-1-1 15,1-3-3-15,5-5 5 0,2 0-10 16,5-4-26-16,3-2-47 0,3-3-97 0,2-6-132 16,-1 0-136-16,-1 0-50 0,-2 0 93 0</inkml:trace>
  <inkml:trace contextRef="#ctx0" brushRef="#br0" timeOffset="281831.6162">2864 12574 700 0,'0'-5'10'0,"11"0"23"15,-11-2 21-15,10 1 18 0,-6-1 17 0,0 1 7 16,-1-2 17-16,1 3 20 0,-1 1 4 16,-1-1 7-16,-1 2-6 0,1 1-16 0,-2-1-10 15,1 1-3-15,-1 1-16 0,0 1 3 0,0 0 0 16,0 0-12-16,0 0-5 0,0 0-15 0,0 0-13 15,0-1-12-15,0 1-3 0,0-1 4 0,0-1 2 16,-21 2-2-16,21 0 0 0,0-2-6 0,0 1-8 16,-13 0-6-16,13-1-10 0,0 1-3 0,-15 0-7 15,15 0-3-15,-11 1 3 0,3 0-4 0,-2 0 3 16,0 0 0-16,-1 0-3 0,-3 32 3 16,-1-32 0-16,-1 35 0 0,1-14 3 0,-3 4-6 15,5 4 6-15,-2 0 0 0,1 0 0 0,3 1 0 16,2-2-1-16,4 2-3 0,1-4 1 0,4 0 3 15,0-3-3-15,0-2 4 0,0-4-3 0,30-2-2 16,-30-1 4-16,36-4-3 0,-12-5 0 0,1-3-16 16,4-2-37-16,2 0-14 0,3 0-47 0,0 0-36 15,0-30-9-15,-3 30-12 0,-2-28 23 0,-3 28 28 16,-6-30 32-16,-1 14 31 0,-5-1 24 0,-3 3 26 16,-1-1 10-16,-5 1-2 0,-3 1 26 0,1 1 23 15,-2 1 38-15,-1 2 32 0,0 3 10 16,0 1-3-16,0 3-16 0,0 0-13 0,0 1-17 0,0 1-11 15,0 0-6-15,0 0-6 0,0 0-6 0,0 0-7 16,0 0-13-16,0 0-11 0,0 0-9 16,0 0-8-16,0 0-3 0,0 0-2 0,0 0 0 15,0 0 4-15,0 18 2 0,0-18-4 0,0 16 5 16,0-16-5-16,0 18 1 0,0-8 2 0,0 0-8 16,0 1-10-16,0-4-14 0,0 3-14 15,0-3-20-15,0 1-6 0,15-3-7 0,-15 0 8 0,0-1 20 16,14-3 11-16,-14 0 14 0,13-1 10 0,-6 0 3 15,-1 0 10-15,1 0-2 0,1-24 3 0,1 24-3 16,-2-22 0-16,2 22 6 0,-1-24-5 16,-1 24 6-16,2-25-2 0,-1 25 3 0,-1-21 12 15,-1 21 3-15,-1-17 5 0,0 17-2 0,0-8-12 16,-2 8 0-16,-2-4-11 0,1 4 1 0,1 0 1 16,-2 0-4-16,0 0 8 0,2 0 2 0,-1 0 1 15,1 23 3-15,1-23 0 0,1 23 1 0,1-23 3 16,-1 29 3-16,1-12-1 0,2 2-2 0,-2 2-4 15,3 3-2-15,-3-1-5 0,-1 5-3 0,0-1 2 16,0 3-5-16,2 1 5 0,-2-2 4 0,-3 2 2 16,0-2-1-16,-2 0-2 0,0 0 1 0,0 0-9 15,0-2 4-15,0 2 2 0,-28-1-1 0,28 0 1 16,-24-2-2-16,24-2-4 0,-30-2-2 0,15-1 5 16,-3-6 0-16,2-2 3 0,-1-1-5 15,1-5 3-15,3-1-1 0,-2-5-4 0,2-1 0 16,2 0-6-16,1 0-9 0,-1-24-14 0,3 24-38 15,2-31-56-15,2 11-51 0,3-6-59 0,-2-1-41 16,3-3-61-16,0 0-114 0,0-1 5 0,0-1 80 16</inkml:trace>
  <inkml:trace contextRef="#ctx0" brushRef="#br0" timeOffset="282286.9935">3669 12721 1886 0,'0'-10'26'16,"0"-1"19"-16,0 3 35 0,-31-1 23 0,31-1-6 15,0 3-3-15,-28 0-22 0,28 2-14 0,0 1-11 16,-19 0-15-16,19 0-13 0,0 3-10 0,-14-1-9 16,14 2-6-16,0 0 4 0,0 0-2 0,-8 0 5 15,8 22 1-15,-7-22-2 0,2 26 2 0,-1-26-2 16,-1 37 5-16,1-15-2 0,-4 0 1 0,5-1-5 15,1 1-4-15,2-3 2 0,2-1-2 0,0-2 9 16,0-1-4-16,0-1-4 0,29-5-4 0,-29-1-6 16,29-3 13-16,-9-2 3 0,0-3-11 15,5 0-12-15,0 0-16 0,1 0-7 0,-2-28-3 16,-1 28-3-16,0-26 4 0,-3 26 5 0,-4-32-7 16,-1 16 3-16,-6-5 2 0,0 1 0 0,-4-2 20 15,-4-5 12-15,-1-2 1 0,0 0 5 0,0-5-4 16,0-3 4-16,0 1 7 0,-29 1 12 0,29 6 35 15,0 3 25-15,0 3 5 0,-20 7-7 0,20 7-31 16,0 4-28-16,0 5-5 0,0 0 5 0,0 0 14 16,0 28 4-16,0-28 5 0,0 38-9 0,0-14-7 15,25 6-4-15,-25 1-4 0,0 0-3 0,18-2-2 16,-18 2 1-16,0-1-6 0,18-2-2 0,-18 0-2 16,0-3-30-16,11-3-47 0,-11 1-73 15,0-5-99-15,6-2-87 0,-2-2-116 0,0-4-32 16,2-5 100-16</inkml:trace>
  <inkml:trace contextRef="#ctx0" brushRef="#br0" timeOffset="282883.5902">4221 12771 2310 0,'2'0'29'0,"-2"16"19"0,0-16 20 15,0 0 32-15,0 0-4 0,0 0 2 0,0 0-1 16,0 0-22-16,0 0-18 0,0 0-25 15,0 0-16-15,0 0-12 0,0 0-4 0,0 0 3 16,0 0-6-16,0 0-1 0,0 0-10 0,0 0-1 16,0 0 2-16,0-21 0 0,17 21 4 0,-17-18-7 15,0 5-9-15,0-1 4 0,15 1 1 0,-15-3 8 16,0 1 9-16,7-1 1 0,-7 2 5 0,0 1-2 16,0-1 3-16,0 4 0 0,0 3-7 0,0 1 6 15,0 2-2-15,0 4-3 0,0 0 0 0,0 0 3 16,0 0-3-16,-18 0 2 0,18 23 1 0,0-23-2 15,-19 25-1-15,19-25 2 0,-11 31-2 0,11-16 1 16,-9 3-3-16,9-1 1 0,0-1-2 0,0-1-1 16,0-1 4-16,0-1-4 0,0-3 2 0,0 1-5 15,25-4 1-15,-25 1 6 0,21-3-4 16,-21-2 10-16,27-2-3 0,-11-1 0 0,3 0 4 16,2 0-4-16,-2 0 2 0,4 0-1 0,-1-24-1 15,1 24-1-15,-2-17 0 0,0 17-2 0,-5-21 0 16,-1 21 2-16,0-24-2 0,-5 9 2 0,-1 0 4 15,-3 1-4-15,0-1 3 0,-4 1 4 0,-1 1 10 16,-1-1 19-16,0 4 13 0,0 3 12 0,0 0 4 16,0 2-8-16,0 3-9 0,0 1-19 0,0 1-17 15,-20 0-10-15,20 0-6 0,0 0 3 0,0 0-5 16,0 22 5-16,-16-22-2 0,16 21-1 16,0-21 2-16,-10 22-5 0,10-22 4 0,0 23 0 15,0-23 5-15,0 22-2 0,0-22-5 0,0 19 3 16,30-9-2-16,-30-3 6 0,21 2 2 0,-21 0-4 15,26-3-1-15,-26 1 1 0,28 1-2 0,-17 1 5 16,2-2-2-16,-2 1 0 0,-1 1-3 0,-3-2-9 16,1 3-8-16,-4-1-19 0,-4-1-22 0,0 2-30 15,0 0-32-15,0 1-31 0,-26 0-28 0,26-2-36 16,-33 3-61-16,10-5-112 0,2 3-147 0,-2-2 60 16,1-2 101-16</inkml:trace>
  <inkml:trace contextRef="#ctx0" brushRef="#br0" timeOffset="283546.6422">5323 12625 2068 0,'0'-9'37'0,"0"2"45"0,0 0 43 0,0 1 36 15,0 1-21-15,0 1-30 0,0 1-34 0,0 0-28 16,0 2-13-16,0 0-7 0,0 1-8 15,0 0-6-15,0 0-4 0,0 0-7 0,0 0-1 16,0 0 4-16,0 0 1 0,0 21 2 0,17-21 9 16,-17 25 6-16,15-8-1 0,-15 6 1 0,11 2-10 15,-11 2-6-15,0 4 2 0,0-2-3 0,0 2 0 16,0 1-4-16,0-1 0 0,0-4-4 0,0 0-20 16,0-6-38-16,-23-2-46 0,23-4-50 0,0-2-40 15,0-6-25-15,0 1-35 0,0-5-62 0,0-2-61 16,0-1-91-16,0 0 46 0,22 0 116 0</inkml:trace>
  <inkml:trace contextRef="#ctx0" brushRef="#br0" timeOffset="283807.9123">5324 12610 2120 0,'-12'-14'64'0,"12"2"32"16,-13 2 33-16,13 2 41 0,-14 2-40 0,9-3-10 15,0 2-4-15,1 1-26 0,2 0-9 0,-1-1-14 16,3 0-26-16,0-3-15 0,0 0-17 0,24-2-9 15,-24-2-1-15,36 0-2 0,-12-1 4 0,4 0-1 16,3 1-1-16,0 1 2 0,1 2 0 0,-2 4-3 16,-2 3 1-16,-1 3 1 0,-3 1 0 0,-2 0 1 15,-5 23 0-15,0-23-5 0,-6 34-2 0,-2-11-9 16,-6 0-16-16,-3 2-7 0,0 4-8 0,0 0-12 16,-35-2-9-16,35 1-15 0,-44 0-25 0,16-2-11 15,-1-2-19-15,-2-2-5 0,1-2-9 16,1-4-32-16,1 1-46 0,5-7-94 0,5-2-126 15,2-3 10-15,2-3 88 0</inkml:trace>
  <inkml:trace contextRef="#ctx0" brushRef="#br0" timeOffset="284447.0881">5652 12806 1910 0,'5'15'42'0,"-2"-15"32"0,0 9 32 0,-2-9 37 0,0 0-12 15,0 5-7-15,-1-5-22 0,3 0-23 16,-2 0-12-16,1 0-18 0,0 0-6 0,-1 0-7 16,2 0-13-16,-1 0-3 0,1 0-1 0,1 0-4 15,3 0-8-15,2 0 0 0,0-17-3 0,3 17-6 16,1 0 4-16,3-23-4 0,-2 23-2 0,0-20 2 16,0 8 1-16,-2 2 3 0,-2 0-1 15,-3-3-1-15,1 1-2 0,-6-1-8 0,1 3-2 0,-3-3-1 16,0-1 4-16,0 1 4 0,0 0 5 0,0 3 1 15,-26 3-5-15,26-2-2 0,0 4 2 0,-22 4-4 16,22 1 3-16,-20 0 6 0,20 0-5 0,-21 22 4 16,10-22 0-16,1 26-4 0,1-26 1 15,1 29-1-15,2-11 0 0,2-1 2 0,4 0 2 16,-3-1-5-16,3 1-3 0,0 0-3 0,0-2-2 16,0-3 3-16,27 2-3 0,-27-4-6 0,26 1-8 15,-26-3-29-15,39-1-38 0,-19-4-44 0,5-1-48 16,2-2-32-16,0 0-20 0,-2 0-23 0,4 0 9 15,-3-26 19-15,-2 26 43 0,0-18 50 0,-4 18 45 16,-4-19 69-16,-2 19 49 0,-5-21 69 0,-3 9 47 16,-2 0 38-16,-1 2 17 0,-1-3 3 0,-2 2-8 15,0 0-8-15,0 2 2 0,0 0-5 0,0 4-11 16,0 2-43-16,0 1-47 0,0-1-37 16,0 3-23-16,0 0-7 0,0 0 1 0,0 0 8 15,0 0 3-15,0 0 5 0,0 22-1 0,0-22-2 16,0 0-6-16,0 26-3 0,20-26-1 0,-20 23-11 15,0-23-2-15,17 21-1 0,-17-10-2 0,14 0 4 16,-14 2 4-16,10-2-5 0,-10-2 1 0,7 1 3 16,-3-1-3-16,-1 0 4 0,-3-2-2 0,0-2 2 15,1-3-4-15,-1 1 5 0,0-1 2 0,0-2 8 16,0 0 17-16,0 0-3 0,0 0 3 0,0 0-15 16,0 0-14-16,0-19-1 0,0 19-7 0,0-20 3 15,0 20-3-15,0-29 0 0,0 11-3 0,25 0-16 16,-25-1-20-16,25 1-40 0,-9 1-47 0,3-1-52 15,5 5-64-15,1 1-113 0,1 1-203 0,3 2 7 16,0 3 88-16</inkml:trace>
  <inkml:trace contextRef="#ctx0" brushRef="#br0" timeOffset="284723.8081">7086 12426 2948 0,'0'-18'7'15,"-24"2"25"-15,24 0 26 0,-14 6 19 0,14 0-3 0,0 5-21 16,-10 4-25-16,10-2-24 0,0 3-3 16,0 0-4-16,0 0 0 0,0 0 5 0,0 26 0 15,0-26-1-15,0 31 1 0,0-12 4 0,21 4-3 16,-21 0 1-16,0 1 1 0,0 1-3 0,0 1 3 15,14 1-5-15,-14-1-1 0,0 2-15 0,0-5-29 16,0 1-59-16,0-1-79 0,0-3-79 0,0 0-75 16,0-5-80-16,0-2-128 0,0-1-5 0,0-6 104 15</inkml:trace>
  <inkml:trace contextRef="#ctx0" brushRef="#br0" timeOffset="285346.8777">7322 12618 2818 0,'5'0'35'0,"-2"-4"19"0,-1 4 27 0,-2 0 27 16,2 0-11-16,-2-3-2 0,0 3-19 0,0 0-25 16,0 0-25-16,0 0-20 0,0 0-11 0,0 0 0 15,0 0 1-15,0 0 4 0,0 0 2 0,0 28-4 16,0-28-4-16,-21 21 4 0,21-21 2 0,0 24 0 16,0-24 0-16,-16 24-4 0,16-14-3 0,0 1-2 15,-11 0 3-15,11-3-2 0,0-1 0 0,-6 0 0 16,6-3 0-16,0-1-1 0,0-1 3 15,0-2 5-15,0 0-3 0,0 0 4 0,0 0-2 0,0 0-2 16,0-23 0-16,24 23 2 0,-24-22 1 16,0 22 1-16,26-29-2 0,-26 12-4 0,25 1-3 15,-12-1-2-15,1 2-1 0,0-1-2 0,-3 5 2 16,-1 0 4-16,1 5 2 0,-3 6 2 0,1 0 0 16,1 0-2-16,-3 0 2 0,2 0-2 0,0 22 2 15,1-22 4-15,-1 27-1 0,-1-27-1 0,1 28-1 16,-4-28 0-16,2 28-3 0,1-28-21 0,3 22-26 15,-1-22-32-15,2 17-34 0,1-17-15 0,4 8-16 16,0-8-14-16,0 0-6 0,1 0-15 0,-3 0-3 16,-1 0 6-16,3-31 18 0,-3 31 40 15,-1-29 45-15,0 29 40 0,-5-30 30 0,-2 12 27 16,2-3 25-16,-6 3 36 0,1-1 45 0,-3 0 45 16,0 3 20-16,0 1 9 0,0 2-4 0,0 5-31 15,0 0-29-15,-24 3-40 0,24 4-39 0,0 1-19 16,-26 0-13-16,26 0 0 0,-23 0-6 0,9 22 3 15,3-22-6-15,0 19-3 0,1-19 3 0,1 22-6 16,2-22 0-16,7 22 4 0,-7-22 0 0,7 20-2 16,0-9 6-16,0 0-3 0,0-1-5 0,28 1 2 15,-28-3-9-15,29 0 1 0,-29 0 2 0,37 0-3 16,-16 0 5-16,-1 0-3 0,0 2-6 0,0-2 6 16,-2 0-7-16,1 2 2 0,-7 0-3 15,1 0-13-15,-3 2-8 0,-4-2-19 0,-2 0-2 16,-4 3-13-16,0-2-17 0,0 0-4 0,0-1-20 15,-34-1 4-15,34 0 12 0,-30 2-6 0,30-5-2 16,-30 0-14-16,30-1-33 0,-31 0-30 0,17-3-43 16,14-2-54-16,-22 0-60 0,22 0-51 0,-13 0 71 15</inkml:trace>
  <inkml:trace contextRef="#ctx0" brushRef="#br0" timeOffset="285572.1108">7967 12387 2525 0,'8'-15'47'0,"0"6"31"0,-4 0 33 16,-2 5 15-16,-1-1-35 0,-1 1-26 0,0 2-30 16,0 0-16-16,0 2-16 0,0 0-4 0,0 0-2 15,0 0-2-15,0 0 6 0,0 0-1 0,0 24 0 16,0-24 2-16,2 26-4 0,-1-8-1 0,0 3 1 16,3 3 2-16,2 2 2 0,-1 3 0 0,1-1 2 15,2 3-5-15,0-2 2 0,0 3 2 0,2-6-20 16,-2 1-44-16,0-1-64 0,-1-4-67 0,-2 0-74 15,0-4-73-15,0-3-86 0,-3-4-125 0,0-2 57 16,-2-2 120-16</inkml:trace>
  <inkml:trace contextRef="#ctx0" brushRef="#br0" timeOffset="285725.7965">7940 12715 2436 0,'-1'0'35'0,"1"0"13"0,0 0 9 16,0 0 11-16,0 0-32 0,0-6-16 0,0 1-10 15,34 1-8-15,-34-1-5 0,31-3 2 0,-12 1 0 16,4-4-29-16,1 3-72 0,1 0-110 0,-2 0-142 16,2 0-142-16,-4 0-79 0,0 1 110 0</inkml:trace>
  <inkml:trace contextRef="#ctx0" brushRef="#br0" timeOffset="286327.0487">8202 12676 2463 0,'-14'0'48'15,"14"0"37"-15,0 0 29 0,0 0 30 0,-9 0-28 16,9 0-10-16,0 0-9 0,0-21-11 0,0 21-15 16,0 0-27-16,0 0-17 0,0-18-22 0,0 18-3 15,23 0 0-15,-23-15-6 0,0 15 4 0,27-9-4 16,-27 9 0-16,25 0 6 0,-11-5-2 0,0 5 2 16,-2 0 0-16,3 0-3 0,-3 0-2 0,-1 24 5 15,-1-24-4-15,0 19 4 0,-3-19-3 0,1 27-7 16,-3-27-1-16,-1 27-5 0,-3-11-2 15,0-3-4-15,-1 1-6 0,0-4-1 0,0 1-1 16,0-1 4-16,0-2 4 0,0-2 5 0,-20-1 8 16,20-2 2-16,0 0 5 0,0-3-2 0,-17 0-3 15,17 0 1-15,0 0 0 0,-13 0 2 0,13-22 0 16,0 22-1-16,0-20-1 0,0 20-4 0,0-26-1 16,0 12-6-16,0-4-5 0,25 1 5 0,-25-2-4 15,24 2 5-15,-24 0 5 0,30 2-1 0,-15 1 6 16,4 5 0-16,-3 2 5 0,-2 2-5 0,0 4 1 15,-2 1 3-15,-2 0-1 0,-1 0 4 0,-2 0-1 16,-1 0-1-16,-1 27-1 0,-2-27 2 0,1 19-1 16,-2-19-1-16,1 21-1 0,-1-21 0 0,-2 19 1 15,3-6 1-15,-2 0 0 0,2-3-2 16,-2 0 5-16,1 1-1 0,2-1 0 0,-1 0 2 16,0-1-10-16,1-1 3 0,1 1 0 0,-1-2 3 15,-1-2-1-15,1-2 2 0,-1 0 1 0,1-1-5 16,-1-1 2-16,1-1-1 0,2 0 2 0,-1 0 1 15,1 0 0-15,0-22 2 0,-1 22-6 0,0-18 0 16,2 18 4-16,-2-22-9 0,-1 22 5 0,0-23 1 16,-2 10-1-16,4 1 2 0,0 1-1 0,-3 2 2 15,1 1-8-15,-2 8 1 0,2-7-3 0,-1 7-3 16,1 0 2-16,-2 0 7 0,1 0 0 16,3 0 1-16,-2 20 1 0,0-20-1 0,3 19 0 15,-4-19 1-15,1 24 1 0,2-24-6 0,-3 23-12 16,-1-23-29-16,2 21-36 0,1-21-46 0,0 16-53 15,0-16-56-15,3 8-52 0,-2-8-59 0,4 3-36 16,0-3-29-16,6 0 45 0,-3 0 108 0</inkml:trace>
  <inkml:trace contextRef="#ctx0" brushRef="#br0" timeOffset="286735.4563">9022 12584 2232 0,'7'-5'51'0,"-4"-3"51"0,-1 3 45 15,-2 3 36-15,0-2-20 0,0 1-33 0,0 2-41 16,0 0-37-16,0 1-30 0,-25 0-21 0,25 0-1 15,-19 0-1-15,19 0-2 0,-21 0 3 0,21 25 1 16,-25-25 0-16,11 20 5 0,0-20 1 16,3 25-1-16,2-11 4 0,1 2-5 0,2 2-2 15,-1-1-3-15,5 2 0 0,0 0 1 0,2-1 0 16,0-2-4-16,0-1-12 0,0 1-25 0,33-5-35 16,-33 1-38-16,33-3-24 0,-11-2-29 0,3-4-32 15,0-2-26-15,2-1-37 0,1 0 12 0,-3 0 18 16,4-25 35-16,-1 25 36 0,-3-29 34 0,0 10 60 15,-3 2 54-15,-5-7 73 0,-2-1 65 0,-3-3 50 16,-5-2 34-16,-3-2 11 0,-4-4-30 16,0-3-31-16,0-4-21 0,0 0 1 0,0-3 13 15,-24 5 21-15,24 4 15 0,0 4-7 0,-26 8-26 16,26 5-49-16,0 6-51 0,-17 7-41 0,17 7-10 16,0 0-2-16,-13 0 4 0,13 30 4 0,-9-30-4 15,9 44 2-15,-6-14-3 0,6 4 1 0,0 2 2 16,0 4-5-16,0 0 0 0,0 4-2 0,23-5-2 15,-23 1 5-15,0-1-6 0,27-5 1 0,-27-2 0 16,22-2-6-16,-22-5-36 0,20-1-52 0,-5-7-61 16,-5 0-65-16,3-5-51 0,-3-4-48 0,2-3-87 15,-2-4-95-15,0-1-54 0,-2 0 101 0</inkml:trace>
  <inkml:trace contextRef="#ctx0" brushRef="#br0" timeOffset="286966.5824">9218 12651 2474 0,'-10'0'44'0,"2"0"26"0,8 0 20 16,-7 0 16-16,7 0-35 0,0 0-17 0,0 0-16 16,0 0-16-16,0 0-9 0,23 0-7 0,-23 0-2 15,30 0-3-15,-11 0 0 0,6-17-4 0,2 17-5 16,0 0 2-16,2-16-5 0,-2 16-5 0,0 0-2 16,-5 0-4-16,1 0-5 0,-5 0-8 0,-1 0-6 15,-4 0 0-15,-1 32 1 0,-1-32 15 16,-4 27 8-16,0-27 3 0,-3 32 2 0,-2-15-15 15,-1 0-32-15,1-2-24 0,-2-1-35 0,0 1-41 16,0-4-14-16,0-1-48 0,0 0-47 0,0-4-42 16,1-3-84-16,-1 0 34 0,1-3 87 0</inkml:trace>
  <inkml:trace contextRef="#ctx0" brushRef="#br0" timeOffset="287139.6597">9574 12489 2198 0,'0'-8'18'0,"0"3"10"0,0 2 4 16,0 2-5-16,0-2-17 0,0 1-17 0,0 1-22 16,0 1-20-16,0 0-44 0,0 0-72 0,0 0-97 15,0 0-145-15,24 0-78 0,-24 0 80 16</inkml:trace>
  <inkml:trace contextRef="#ctx0" brushRef="#br0" timeOffset="287742.8561">9890 12632 2364 0,'0'0'44'0,"0"0"39"16,0-22 51-16,0 22 53 0,0 0-2 0,0-17-2 15,0 17-26-15,0 0-34 0,0 0-39 0,0-14-36 16,0 14-24-16,0 0-20 0,0 0-6 0,0 0-2 16,0 0 0-16,0 0 1 0,0 0 3 0,0 0 5 15,-23 22-3-15,23-22-1 0,-22 21-4 16,22-21-3-16,-21 29 1 0,21-14-1 0,-23-1 1 15,23-1-12-15,-14-1-14 0,14 1-15 0,0-3-21 16,0 0-16-16,0-2-11 0,0-4 9 0,0 1 5 16,0-2 13-16,37-2 11 0,-37-1-1 0,32 0 12 15,-32 0 13-15,34 0 17 0,-18 0 7 0,-1-21 8 16,-15 21 3-16,23 0-2 0,-23-26 1 0,12 26-2 16,-12-20 2-16,0 6 1 0,0 1-3 0,0-2-3 15,0-1 0-15,0 0 1 0,0 1 6 0,-29 2 3 16,29 2 2-16,0 1 4 0,-19 1-1 15,19 2-2-15,0 4-5 0,0 0-4 0,0 1-5 16,0 1 1-16,0 1 0 0,0 0 2 0,0 0 1 16,0 0 2-16,0 0-3 0,27 0 2 0,-27 0-1 15,25 0-1-15,-25 0 4 0,30 0-5 0,-15 18 5 16,-1-18-3-16,-1 0 1 0,0 12-1 0,-2-12 1 16,-1 13-2-16,-1-6 0 0,-2 2 2 0,0 2-1 15,0 0 0-15,-3 1 1 0,0 2 1 0,-1-1-4 16,1 0 5-16,-1 0-3 0,0 1-1 0,0-3 2 15,-2 0-1-15,3 1-1 0,-2-4 1 16,-1 1-1-16,-1-2 6 0,2-2 2 0,-2-1-3 16,0-2 11-16,0 1 0 0,0-3 13 0,0 0 2 15,0 0-4-15,0 0-6 0,0 0-12 0,0 0 3 16,-19 0-4-16,19-23-1 0,0 23-4 0,0-19-2 16,0 19-5-16,0-25 2 0,0 8-1 0,0-1-7 15,0 2 3-15,33-3 0 0,-33 2-8 0,22 2 10 16,-22 2 3-16,23 3-4 0,-23 2 9 0,21 3-6 15,-21 5 3-15,21 0 2 0,-11 0 2 0,3 0 2 16,-3 22-5-16,3-22 0 0,-4 22-1 0,2-22-2 16,-3 32-4-16,1-15-12 0,-3-1-39 15,0 1-62-15,0 0-86 0,1-1-111 0,-4 0-139 0,4-2-168 16,0-1 91-16</inkml:trace>
  <inkml:trace contextRef="#ctx0" brushRef="#br0" timeOffset="288747.833">11200 12373 1610 0,'11'-4'44'0,"-11"-1"31"0,9-1 36 0,-9-1 38 16,10-2-4-16,-7 4-8 0,3-5-11 0,-3 3-9 16,-1 1-16-16,0 2-3 0,2-1-3 15,-3 2-11-15,-1 1-5 0,1-1-4 0,-1 3-11 0,0-1-3 16,0 1-9-16,0 0-23 0,0 0-11 16,0 0-9-16,-29 0-11 0,29 24 11 0,-32-24 1 15,9 27 0-15,-2-6-3 0,-1 1-7 0,0-1 4 16,1 3-4-16,2 1-1 0,2-3 1 0,6 1-1 15,0 1-3-15,6-5 2 0,4 2 0 0,5-2-2 16,0-2 2-16,0-2 4 0,34-1-4 0,-9-3-3 16,7-3-29-16,7-1-53 0,3-3-63 0,6-4-86 15,2 0-80-15,-2 0-81 0,1 0-76 0,-5-25-98 16,-5 25 95-16,-5-25 134 0</inkml:trace>
  <inkml:trace contextRef="#ctx0" brushRef="#br0" timeOffset="289203.7667">11504 12337 2444 0,'0'-8'50'16,"0"4"17"-16,0 1 18 0,0 3 8 0,0 0-34 16,0-2-10-16,0 2-15 0,0 0-7 0,0 0-16 15,0 0-2-15,0 0 3 0,0 0 1 0,20 0 7 16,-20 22-3-16,0-22 2 0,15 24 2 0,-15-7-7 16,0 1-1-16,10 4 1 0,-10 3-7 0,0 0 0 15,0 3 4-15,0-3-7 0,0 2 3 16,0-1-2-16,0-2-4 0,0-2 0 0,0-1-4 15,0-4 6-15,0-2 1 0,0-3 0 0,0-2 0 0,0-1 1 16,0-4 5-16,0-1 3 0,16-3 5 16,-16-1-9-16,0 0-1 0,0 0-5 0,15 0-8 15,-15-32 6-15,0 32-5 0,0-29 2 0,0 10 6 16,0-1-5-16,0-2 0 0,0-1-2 0,0-3-2 16,-29-1 2-16,29-4 3 0,-20 1 0 0,20 0-1 15,-23 0 4-15,23-1 0 0,-24 7 11 0,24 1 8 16,-12 4-3-16,12 5-7 0,0 4-4 0,0 0-8 15,0 3-2-15,0 2 3 0,34 0-4 0,-34 0 3 16,33 1 0-16,-33 0 0 0,36 2-1 0,-16 0-2 16,-1 0 4-16,-3 2-5 0,2 0 3 0,-3 0-1 15,-1 0-4-15,-6 0 6 0,0 25-4 16,-8-25 0-16,5 26 1 0,-5-8-2 0,0 0-1 16,0 4 0-16,-32-1-1 0,32-2-4 0,-33 0 2 15,33-1-5-15,-33-1-3 0,13 0-6 0,3-4-15 16,0-3-11-16,3 1-24 0,-2-4-26 0,2 0-36 15,-1-3-42-15,1-1-28 0,1-3-57 0,0 0-69 16,5 0-101-16,1 0-69 0,3 0 92 0</inkml:trace>
  <inkml:trace contextRef="#ctx0" brushRef="#br0" timeOffset="289470.9275">11930 12342 2260 0,'5'-5'41'0,"-1"0"37"0,0-2 38 16,2 4 31-16,-2-1-19 0,-3 0-26 0,-1 1-35 15,1 3-28-15,1-1-22 0,-1 1-7 0,-1 0-5 16,0 0-3-16,0 0 5 0,1 0 2 0,-1 0 14 16,3 29 9-16,-3-29-1 0,2 25 3 0,-2-10-10 15,0 3-4-15,2-1-2 0,-2 4-6 16,1 2-4-16,-1-2-3 0,1 3 0 0,-1-1-5 0,1 3 2 15,3 1-1-15,-1-1-1 0,0-2 0 16,0 0-8-16,0-3-56 0,3 0-89 0,0-7-119 16,1 1-174-16,1-4-241 0,0-3 29 0,-1-5 120 15</inkml:trace>
  <inkml:trace contextRef="#ctx0" brushRef="#br0" timeOffset="289927.2267">12317 12135 2769 0,'4'-3'53'0,"1"2"36"0,-3-1 28 16,2 2 18-16,-1 0-38 0,-1-3-27 15,3 3-17-15,-4-3-7 0,5 3-9 0,-2-1-7 16,5 1-7-16,2 0-10 0,1 0-8 0,0 0-1 16,7 0-4-16,0 22 0 0,0-22 4 0,4 31-4 15,-1-13 2-15,3 5-3 0,1 3 3 0,-3 3-2 16,0 5 2-16,-3 2 0 0,-6 2-11 0,-2 4-11 16,-4 0-17-16,-8 0-33 0,0 0-32 0,0-1-19 15,-48-2-32-15,21-1-18 0,-8-3-25 0,-4 0-63 16,-6-2-80-16,-1-4-133 0,-4-1-111 15,-3-6 98-15</inkml:trace>
  <inkml:trace contextRef="#ctx0" brushRef="#br0" timeOffset="290339.8908">10838 12119 2067 0,'0'-5'24'0,"0"0"21"16,0 1 27-16,0-1 34 0,0-1 9 0,0 4 1 16,0-3-22-16,0 3-26 0,-20-3-31 0,20 4-5 15,0 1 6-15,-24 0 5 0,24 0 11 0,-26 0-1 16,10 0-8-16,1 31-6 0,-4-31-3 0,3 37-8 16,-3-13 5-16,4 3-5 0,1 5-2 15,-1 2-4-15,4 2-10 0,1 3-2 0,0 1-6 16,5 4-6-16,-1 0 6 0,6-3-1 0,0 2-5 15,0-1-14-15,0-3-40 0,39 0-34 0,-15-2-62 16,10-4-61-16,6-2-79 0,8-2-133 0,8-5-168 16,7-4 11-16,3-3 115 0</inkml:trace>
  <inkml:trace contextRef="#ctx0" brushRef="#br0" timeOffset="290796.2534">13439 12297 2367 0,'4'0'41'0,"0"0"39"16,-4 0 25-16,3 0 33 0,-3-21-29 0,0 21-21 15,0-18-14-15,0 18-27 0,0-15-9 0,0 15-17 16,0-14-6-16,0 14-9 0,0-11-6 0,0 11 5 16,0-5-13-16,0 5-20 0,0 0-44 15,0 0-79-15,0 0-70 0,0 0-69 0,0 0-111 16,0 0-158-16,0 0 3 0,0 0 90 0</inkml:trace>
  <inkml:trace contextRef="#ctx0" brushRef="#br0" timeOffset="291020.6809">13472 12723 2511 0,'0'3'50'0,"0"-3"21"0,0 3 25 16,0-3 14-16,0 0-43 0,0 0-22 16,0 0-27-16,0 0-11 0,0 0-5 0,0 0-4 15,0 0-24-15,0-18-63 0,0 18-87 0,0 0-126 16,0 0-204-16,0 0-149 0,0-14 85 0</inkml:trace>
  <inkml:trace contextRef="#ctx0" brushRef="#br0" timeOffset="300402.7569">13288 12240 969 0,'0'0'55'0,"0"0"32"16,0 0 9-16,0 0 13 0,0 0-45 0,0 0-11 15,0 0-1-15,0 0-1 0,0 0 4 0,0 0-5 16,0 0 3-16,0 0-7 0,0 0 5 0,0 0-9 16,0 0-3-16,0 0 9 0,0 0-12 0,0 0 0 15,0 0-1-15,0 0-7 0,0 0 3 16,0 0-1-16,0 0-3 0,0 0 0 0,0 0-5 16,0 0 0-16,0 0-3 0,0 0-1 0,0 0-7 15,0 0-4-15,0 0-3 0,0 0 0 0,0 0 6 16,0 0-4-16,0 0 1 0,0 0 0 0,0 0-2 15,0 0 3-15,0 0 9 0,0 0-5 0,0 0 3 16,20 0 3-16,-20 0-5 0,18 0 1 0,-18 0-5 16,29 0-3-16,-10 0-4 0,0 0 0 0,4 0-1 15,0 0 0-15,-1 0 0 0,4 0 2 0,-1 0-1 16,0 0-4-16,0-11 2 0,0 11-5 0,-5 0 3 16,2 0 0-16,-3-7 4 0,0 7 0 0,-4 0-4 15,-5 0 7-15,1 0-5 0,-1 0-3 0,-4 0 4 16,-1 0-3-16,-3 0 4 0,2 0 2 15,-1 0-2-15,-1 0-2 0,3 0-4 0,-3 0 3 16,0 0 2-16,0 0 1 0,0 0 0 0,-1 0-4 16,1 0 3-16,0 0-3 0,0 0-1 0,0 0 3 15,-2 0-1-15,4 0 2 0,-3 0-1 0,-1 0-8 16,0 0-12-16,0 0-28 0,0 0-33 0,0 0-35 16,0 0-37-16,0 0-33 0,0 0-72 0,0 0-115 15,0 0-63-15,0 20 63 0</inkml:trace>
  <inkml:trace contextRef="#ctx0" brushRef="#br0" timeOffset="301039.8988">13358 12806 1787 0,'0'0'36'0,"0"0"25"0,0 0 22 16,0 0 14-16,0-14-25 0,0 14-12 15,0 0-8-15,0 0-3 0,0 0 2 0,0 0-6 16,0 0-6-16,0 0-7 0,0 0-10 0,0 0-8 15,0 0-8-15,0 0-4 0,0 0-3 0,0 0 1 16,-23 0-2-16,23 0-1 0,0 0 4 0,0 0 3 16,-13 0 5-16,13 0 2 0,0 0 2 0,0 0-3 15,0 0-2-15,0 0 5 0,0 0-3 0,0 0 4 16,0 0-2-16,0 0-1 0,0 0-5 0,0 0 1 16,0 0 4-16,0 0-7 0,27 0 2 0,-27 0-6 15,27 0 0-15,-8 0 0 0,4 0 0 16,2 0 1-16,2-17 0 0,2 17-1 0,5 0 1 15,-3-17-5-15,1 17 0 0,3-12 3 0,-3 12-1 16,1-15 2-16,-3 15 0 0,-1-12-1 0,0 7-1 16,-4 0 3-16,-2 0-2 0,-4 1 0 0,-4 1 2 15,-2-1-1-15,-2 1 3 0,-6 0 1 0,-1 3 4 16,-1 0-1-16,-2 0-1 0,-1 0-2 0,0 0-8 16,0 0 0-16,0 0-16 0,0 0-32 0,0 0-58 15,0 0-93-15,0 0-125 0,0 0-145 0,0 0-81 16,-22 0 91-16</inkml:trace>
  <inkml:trace contextRef="#ctx0" brushRef="#br0" timeOffset="321311.3171">25157 10374 926 0,'0'0'28'0,"0"0"24"0,0 0 29 15,0 0 34-15,0 0-3 0,0 0 12 0,0 0 1 16,0 0-5-16,0 0-7 0,0 0-24 0,0 0-13 16,0 0-18-16,0 0-8 0,0 0 4 0,0 0-1 15,0 0 2-15,0 0-3 0,0 0-11 16,0 0-5-16,0 0-5 0,0 0-5 0,0 0 1 16,0 0-10-16,0 0 5 0,0 0 25 0,0 0 2 15,0 0-1-15,0 0-14 0,0 0-26 0,0 0-9 16,0 0 4-16,0 0 0 0,0 0 5 0,0 0 2 15,0 0-10-15,0 0 1 0,0 0-3 0,0 0 2 16,0 0 6-16,0 0-3 0,0 0-3 0,0 0-4 16,0 0 2-16,0 0 2 0,0 0-3 0,0 0 4 15,0 0-2-15,0 0 1 0,0 0 6 0,0 0-6 16,0 0 4-16,0 0 4 0,0 0-4 0,0 0 3 16,0 0 0-16,0 0-2 0,0 0 0 0,0 0-1 15,0 0-1-15,0 0 1 0,0 0 0 16,0 0 1-16,0 0 0 0,0 0 1 0,0 0-1 15,0 0 1-15,0 0-3 0,0 0-2 0,0 0-2 16,0 0-2-16,0 0 2 0,0 0-2 0,0 0 7 16,0 0-1-16,0 0-5 0,0 0 4 0,0 0-5 15,0 0-1-15,0 0 6 0,0 0-4 0,0 0 2 16,0 0 2-16,0 0-5 0,0 0 3 0,0 0-6 16,0 0 3-16,0 0 2 0,0 0 0 0,0 0 5 15,0 0-3-15,0 0-1 0,0 0 0 0,0 0 0 16,0 0 1-16,0 0 2 0,0 0-6 15,0 0 8-15,0 0-2 0,0 0-8 0,0 0 6 16,0 0-5-16,0 0 3 0,0 0 3 0,0 0 1 16,0 0-6-16,0 0 0 0,0 0 6 0,0 0-6 15,0 0 5-15,0 0 2 0,0 0-8 0,0 0 7 16,0 0-2-16,0 0-5 0,0 0 9 0,0 0-7 16,0 0 0-16,0 0 1 0,0 0 0 0,0 0 6 15,0 0-6-15,0 0 1 0,0 0 0 0,0 0-4 16,0 0 6-16,0 0 1 0,0 0-4 0,0 0-1 15,0 0 0-15,0 0-3 0,0 0 2 0,0 0 3 16,0 0-2-16,0 0 1 0,0 0-3 16,0 0 3-16,0 0-3 0,0 0 7 0,0 0-4 15,0 0-2-15,0 0 3 0,0 0-3 0,0 0 2 16,0 0 0-16,0 0 1 0,0 0 0 0,0 0 1 16,0 0-8-16,0 0 6 0,0 0-1 0,0 0-2 15,0 0 4-15,0 0-1 0,0 0-2 0,0 0 4 16,0 0 0-16,0 0-2 0,0 0 1 0,0 0-1 15,0 0 2-15,0 0-1 0,0 0-2 0,0 0 0 16,0 0 1-16,0 0-6 0,0 0 3 0,0 0 1 16,0 0-3-16,0 0 4 0,0 0-2 0,0 0-3 15,0 0 4-15,0 0-1 0,0 0 3 0,0 0 1 16,0 0-4-16,0 0 3 0,0 0 0 0,0 0 1 16,0 0 0-16,0 0-3 0,0 0 1 0,0 0 1 15,0 0 2-15,0 0 4 0,0 0-5 16,0 0 3-16,0 0-5 0,0 0 0 0,0 0-4 15,0 0 5-15,0 0 2 0,0 0-1 0,0 0 4 16,0 0-7-16,0 0 3 0,0 0 4 0,0 0-2 16,0 0-2-16,0 0 0 0,0 0-3 0,0 0 6 15,0 0 0-15,0 0-2 0,0 0-1 0,0 0-4 16,0 0 3-16,0 0 0 0,0 0-1 0,0 0 2 16,0 0 3-16,0 0-6 0,0 0 6 0,0 0 1 15,0 0-6-15,0 0 5 0,0 0-3 0,0 0-4 16,0 0 5-16,0 0-5 0,0 0 4 0,0 0 1 15,0 0-1-15,0 0 2 0,0 0-5 16,0 0 5-16,0 0-2 0,0 0 4 0,0 0-2 16,0 0-2-16,0 0 0 0,0 0-1 0,0 0-2 15,0 0 3-15,0 0 0 0,0 0 2 0,0 0 4 16,0 0-6-16,0 0 0 0,0 0-3 0,0 0 3 16,0 0-4-16,0 0 4 0,17 0-1 0,-17 0-2 15,0 0 6-15,0 0-4 0,0 0 2 0,0 0 2 16,0 0 2-16,0 0-4 0,0 0 3 0,0 0-4 15,0 0 1-15,0 0 3 0,0 0-4 0,0 0 5 16,0 0-1-16,0 0 5 0,0 0 5 16,0 0-1-16,0 0 0 0,0 0 4 0,0 0-3 15,0 0 4-15,0 0 3 0,0 0-5 0,0 0 5 16,0 0-6-16,0 0 2 0,0 0 2 0,0 0 0 16,0 0-4-16,0 0 2 0,0 0-6 0,0 0-2 15,0 0 1-15,0 0-2 0,0 0 2 0,0 0-4 16,0 0 1-16,0 0-3 0,0 0-1 0,0 0-1 15,0 0 0-15,0 0-3 0,0 0-1 0,0 0 0 16,0 0 3-16,0 0-1 0,0 0 0 0,0 0-1 16,0 0-2-16,0 0 1 0,0 0 1 0,0 0 3 15,0 0-1-15,0 25 4 0,0-25-3 16,0 0 1-16,0 16-6 0,-19-16 3 0,19 17 4 0,0-17-3 16,-23 18 9-16,23-18-11 0,-16 17 3 15,16-17 1-15,-13 14-4 0,13-14 3 0,-11 12-1 16,11-8-3-16,-10 0 3 0,7-1-3 0,0 0 1 15,1 0 1-15,-1-1-2 0,-1 1 6 0,2 0-1 16,-2-2 0-16,1 4 0 0,0-1-5 0,-1 1-1 16,-2 1 0-16,3-2 1 0,-1 4 2 0,2-3 4 15,-3 3-4-15,-1-1 2 0,3-1-4 0,-1-1-2 16,3-1 6-16,-1 1 0 0,0-2 1 0,0 0-2 16,2-3-3-16,0 0 0 0,0 0 0 0,0 0 2 15,0 0 2-15,0 0 1 0,0 0 1 16,0 0 5-16,0 0 3 0,0 0 2 0,0 0 1 15,0 0-2-15,0 0-2 0,0 0 4 0,0 0-5 16,0 0 3-16,0 0-3 0,0 0-10 0,0 0 4 16,0 0-5-16,0 0 1 0,0 0 0 0,0 0-1 15,0 0-1-15,0 0 3 0,0 0 1 0,0 0-3 16,0 0 1-16,0 0 2 0,0 0-1 0,0 0 0 16,0 0 1-16,0 0-6 0,0 0 0 0,0 0 6 15,0 0-3-15,0 0 3 0,0 0-2 0,0 0 1 16,0 0-2-16,0 0 1 0,0 0 2 0,0 0-6 15,0 0 4-15,0 0-3 0,0 0 5 0,0 0-2 16,0 0-1-16,0 0 4 0,0 0-7 0,0 0 1 16,0 0 1-16,0 0-2 0,0 0 4 15,0 0 0-15,0 0-1 0,0 0-1 0,0 0-2 16,0 0 4-16,0 0 0 0,0 0 0 0,0 0 4 16,0 0-2-16,0 0-6 0,0 0 7 0,0 14-6 15,0-14 2-15,0 0 6 0,0 14-3 0,0-14 0 16,0 13 3-16,0-5-6 0,0 1 0 0,0 3 4 15,0 1-6-15,0 0 9 0,0-1-3 0,0 1-1 16,0-1-1-16,0 1-4 0,0 0 0 0,0-2 1 16,0-2 3-16,0 1-1 0,0 0 1 0,0-2-4 15,0-4 2-15,0 0-3 0,0-1 6 16,0-1 0-16,0-1-1 0,0 0 5 0,0-1-8 16,0 0 3-16,0 0-1 0,0 0 1 0,0 0 2 15,0 0-8-15,0 0-4 0,0 0-25 0,0 0-24 16,0 0-47-16,0 0-80 0,0 0-91 0,0 0-145 15,0-22-126-15,0 22-53 0,0-19 111 0</inkml:trace>
  <inkml:trace contextRef="#ctx0" brushRef="#br0" timeOffset="321714.9268">25404 10519 1997 0,'3'-6'38'16,"1"1"25"-16,0 1 37 0,-4 0 25 0,4 1-16 16,-1 1-5-16,0 0-16 0,-3 2-8 0,0-3-5 15,0 3-15-15,0 0-20 0,0 0-17 0,0 0-14 16,0 0-7-16,0 0-5 0,0 0 2 0,0 0-5 16,0 0 4-16,0 0 5 0,0 0-3 0,-25 25 1 15,25-25 3-15,-14 24-4 0,14-24 1 0,-20 31 0 16,8-16 0-16,12 4 0 0,-17 3-1 0,10-4 3 15,7 2-7-15,-6-1 7 0,6-4 2 0,0-1-6 16,0-1 6-16,0-1-3 0,0-2-1 0,0-5 1 16,24 2-1-16,-24-2-2 0,0-2 2 15,28-1 2-15,-28-2-6 0,26 0 5 0,-12 0-1 16,1 0 2-16,3 0-1 0,-4-26-3 0,-1 26 0 16,3-24-3-16,-3 24 5 0,-1-27-4 0,-3 11-3 15,-2-5-2-15,-1 1-5 0,1-1 5 0,-4 1 3 16,-2 1-2-16,0 2 3 0,-1 2 2 0,0 3-4 15,0 3-9-15,0 4-37 0,0 2-53 0,0 3-67 16,0 0-80-16,-21 0-84 0,21 0-115 0,0 0-94 16,0 28 93-16</inkml:trace>
  <inkml:trace contextRef="#ctx0" brushRef="#br0" timeOffset="322351.2568">25993 10514 2329 0,'4'0'58'0,"0"-12"30"0,-3 12 28 16,-1-5 24-16,0 5-42 0,0-2-23 0,0 2-23 15,0 0-26-15,0 0-11 0,0 0-4 0,0 0-1 16,0 0 6-16,0 20-1 0,0-20 0 0,0 18-2 16,0-18-7-16,0 27-3 0,0-27-2 0,0 28 0 15,0-14 2-15,0 1-1 0,0-1-3 0,0 1 3 16,0-1 4-16,0-2-3 0,0 1 1 15,0-1-4-15,0-2 2 0,0-2 1 0,0-1 1 16,-22-1 3-16,22-2 0 0,0-4-1 0,-21 3 1 16,21-3-6-16,-11 0-2 0,11 0 2 0,-14 0-3 15,14-30 1-15,-13 30 1 0,7-28-3 0,1 11 0 16,5-3 2-16,-7 1-2 0,7-5 0 0,0 0 3 16,0 0-2-16,0 0-2 0,0 0 4 0,0-1-2 15,0 4 7-15,0 1-1 0,29 3 3 0,-29 2 0 16,21 3-7-16,-21 2 4 0,27 3-4 0,-12 0-1 15,3 4 1-15,1 0-2 0,0 2-1 0,2 1 3 16,-1 0-3-16,-4 0 3 0,2 0 0 0,-3 0 0 16,1 0 1-16,-5 0-3 0,-4 23 1 0,-1-23 3 15,0 0 2-15,-2 22 0 0,-4-22 4 16,0 23-1-16,0-12 0 0,0 2 6 0,0-1-2 16,-31 2-5-16,31-2 3 0,-32 3-5 0,12-2-1 15,4 0 0-15,-4-1 4 0,-1 1-2 0,-3-1-1 16,4 0 1-16,-3-2-6 0,1-1-2 0,4 1 2 15,0-1 1-15,4-2-1 0,3-2 1 0,2 0-6 16,3 0-1-16,3-2 3 0,3 0 3 0,0-1 5 16,0 2 1-16,24-1 2 0,-24 2-3 0,33-3-1 15,-14 3-3-15,6 0-2 0,-2-1 1 0,4 3 2 16,0-1 4-16,1-1-5 0,-3 2 1 0,0-1-2 16,-2 1-3-16,-4-2 7 0,2 1-3 15,-7-3 0-15,-3 1 0 0,-2-1-4 0,2-1 3 16,-9 0-2-16,3 1 4 0,-1-2-3 0,-2 3-4 15,1-2-7-15,-3 3-20 0,4-3-26 0,-4 2-39 16,2 0-49-16,0-1-44 0,-2 3-38 0,0-3-44 16,0 4-18-16,0 3-55 0,0-2-91 0,0 3 6 15,0-1 75-15</inkml:trace>
  <inkml:trace contextRef="#ctx0" brushRef="#br0" timeOffset="323416.6862">24950 11494 1582 0,'0'-9'34'0,"0"9"18"0,0 0 19 0,0-5 14 16,0 5-19-16,0-6-8 0,0 5-9 0,0 0 0 16,0 0-14-16,0-1-4 0,0 2-2 0,0 0-6 15,-18 0 15-15,18 0-2 0,0 0 7 0,0 0 4 16,0 0-2-16,0 0 16 0,0 0 3 0,0 0 13 15,0 0 6-15,0 0-2 0,0 0-5 0,0 0-13 16,0 0-12-16,0 0-7 0,0 0-1 0,0 0-3 16,0 0 3-16,0 0 0 0,0 0-1 0,0 0-3 15,0-15-1-15,0 15-5 0,0 0-5 16,0-12 1-16,0 12-6 0,0-10-5 0,0 10-8 16,0-10-8-16,23 10-2 0,-23-12 0 0,0 6 2 15,27-1-2-15,-27 2 1 0,15-2-1 0,-15 1-2 16,25 3 2-16,-11 0-4 0,-3 2 2 0,0 1 0 15,5 0 0-15,0 0 2 0,0 0-2 0,-6 0 2 16,4 24-2-16,-3-24 4 0,-1 22 2 0,-6-22 2 16,-2 30-3-16,-2-11-3 0,0-1 2 0,0 1-6 15,-31 2 1-15,31-2 3 0,-41 1-6 0,19 1 2 16,-3-3 2-16,-2 0-3 0,0-4 5 16,0-2 2-16,3 1-2 0,2-5 3 0,-1 0-1 15,2-3 2-15,6-2-2 0,1-1 4 0,3-2 5 16,3 0 1-16,2 0 4 0,3 0-3 0,3 0-5 15,0-25-6-15,0 25-2 0,0-17 0 0,24 17-2 16,-24-18 2-16,28 18-1 0,-28-13-1 0,35 13 2 16,-17 0-1-16,0 0 3 0,1 0-4 0,-2 0 0 15,-4 0-4-15,-4 22-3 0,1-22-5 0,1 21-13 16,-1-21-17-16,-5 24-26 0,4-24-24 0,-4 24-31 16,5-24-29-16,0 19-33 0,0-19-15 0,-1 16-27 15,2-16-50-15,3 8-69 0,-2-8-91 0,5 0-45 16,2 0 102-16</inkml:trace>
  <inkml:trace contextRef="#ctx0" brushRef="#br0" timeOffset="323763.9254">25394 11529 1983 0,'2'0'41'16,"-2"-3"25"-16,2 3 19 0,-2 0 25 0,0 0-17 16,0 0-10-16,0 0 1 0,0 0-9 0,0 0-7 15,0 0-2-15,0 0-8 0,-22 0-11 0,22 0-8 16,0 0-6-16,-19 0-6 0,19 17 2 0,0-17-4 15,-17 0-5-15,17 21-4 0,-14-21-7 0,14 20-4 16,-13-10 1-16,8 2-3 0,-3 0 1 0,2 3 3 16,1-2-5-16,1 0 3 0,0-1-2 15,0-2-4-15,2 1-2 0,2-3-6 0,0 0-5 16,0-2-8-16,0-1-5 0,0-2 4 0,29-3-4 16,-29 0 5-16,31 0 3 0,-13 0 1 0,4 0 10 15,1 0 1-15,-1-26 4 0,-1 26 4 0,3-23-4 16,-9 23 3-16,3-25 1 0,-6 12-3 0,-2-4 2 15,-4 0-2-15,-2 1 1 0,-1-2 4 0,-3-1-3 16,0 2 2-16,0 0-1 0,0 4 0 0,-28 2-1 16,28 3-4-16,-27 3-8 0,27 1-30 0,-29 4-37 15,29 0-49-15,-30 0-47 0,17 0-50 16,13 0-41-16,-17 24-85 0,17-24-130 0,0 0 23 16,0 17 82-16</inkml:trace>
  <inkml:trace contextRef="#ctx0" brushRef="#br0" timeOffset="324313.8985">25997 11451 2487 0,'10'-5'50'0,"-6"-2"33"15,-1 3 43-15,1-2 33 0,0 4-29 0,-2-2-17 16,-2 3-36-16,0 1-29 0,0 0-22 0,0 0-16 15,0 0-8-15,0 0 0 0,0 0-2 0,0 0 3 16,0 0 0-16,0 26-1 0,0-26 0 16,0 25 1-16,0-25-1 0,-21 31-5 0,21-14 8 15,0 0-3-15,-16-2-1 0,16 3 4 0,-12-3-7 16,12 0 5-16,-13-1-3 0,13 1 0 0,-9-3 0 16,9-2-4-16,-9-1 4 0,7-1-4 0,0-1 3 15,2-4 3-15,0 1-4 0,0-4 6 0,0 0-2 16,0 0-3-16,0 0 3 0,0 0-5 0,28 0 3 15,-28-24 4-15,29 24-3 0,-29 0 2 0,31-26-3 16,-12 26-3-16,1-20 3 0,-4 20-2 0,4-18-2 16,-1 18 2-16,-4-10-1 0,3 10-1 0,-5 0 3 15,2 0 2-15,-5 0 0 0,3 0-1 16,-1 0 2-16,-3 21-5 0,-1-21 5 0,2 0-2 16,-3 27-4-16,-1-27 4 0,1 18-2 0,-1-18 3 15,0 17-1-15,0-17 2 0,-1 15-2 0,3-15 3 16,-3 10 3-16,4-10-5 0,0 4 1 0,0-4-2 15,5 0-5-15,-1 0 5 0,3 0-1 0,3 0 3 16,-2 0-2-16,3 0 2 0,-2-26 2 0,0 26-5 16,-1-18 5-16,-5 18-5 0,1-23-2 0,-1 7 0 15,-3-1-2-15,-3-1 3 0,-1-1 1 0,-1-2 3 16,-2 0 1-16,-2 3 0 0,0-2 5 16,0 3 3-16,0 2 3 0,0 2-2 0,0 1-2 15,-22 4-5-15,22 1-5 0,0 3-5 0,-22-2-26 16,22 4-50-16,-18-1-67 0,18 3-94 0,-20 0-119 15,6 0-177-15,3 0-160 0,-8 0 97 0</inkml:trace>
  <inkml:trace contextRef="#ctx0" brushRef="#br0" timeOffset="325238.7739">24987 12337 2292 0,'3'-5'36'0,"-2"-1"12"0,3 3 17 0,-2 0 22 16,-2 1-22-16,3-1-2 0,-2 2-14 0,-1 1-18 16,0 0-16-16,1 0-11 0,-1 0-5 0,0 0-2 15,0 0-2-15,0 0 4 0,0 27 5 0,0-27 0 16,0 25 3-16,0-9-2 0,-20 3-1 0,20 1-3 15,0 0 2-15,-16 1 2 0,16-1-3 0,-13 1 5 16,13-3-7-16,-7 1-2 0,7-2 1 0,-8 0-9 16,8-3-23-16,-5-2-50 0,5-3-70 0,0 0-89 15,0-2-110-15,0-3-118 0,0-1-73 0,32-3 95 16</inkml:trace>
  <inkml:trace contextRef="#ctx0" brushRef="#br0" timeOffset="325570.9971">25381 12408 2567 0,'7'-8'43'0,"-1"3"27"0,-4-3 22 15,-2 3 33-15,0 1-16 0,0-1-13 0,0 1-18 16,0 3-32-16,0-1-29 0,0 2-11 0,-29 0-4 16,29 0-2-16,-21 0 2 0,21 0-3 0,-30 29-1 15,13-29 3-15,3 26-3 0,1-26 1 0,-1 32-7 16,3-14-3-16,11 0-5 0,-8-1-3 15,8 2-5-15,0-2-12 0,0-2-8 0,0-1-8 16,0-1 6-16,37-3 12 0,-37-1 7 0,32-2 9 16,-13-2 4-16,4-4-1 0,-2-1 2 0,2 0 4 15,1 0-1-15,-2 0 3 0,-1-25 5 0,-2 25-2 16,-4-22 2-16,-2 22 3 0,-2-29-7 0,-6 13-13 16,-3-2-9-16,-2 1-13 0,0-3 0 0,0 1 7 15,0 1 3-15,-31 3-3 0,31 0-8 0,-32 3-19 16,32 4-27-16,-38 4-37 0,18 3-44 0,1 1-66 15,2 0-87-15,-1 0-129 0,7 0-2 0,11 27 94 16</inkml:trace>
  <inkml:trace contextRef="#ctx0" brushRef="#br0" timeOffset="326055.681">26079 12366 2732 0,'4'-5'22'0,"-2"2"10"16,-2-1 6-16,0 1 2 0,0 2-22 0,0-2-8 15,0 3-1-15,0 0 0 0,0 0 4 0,0 0 6 16,0 31-8-16,0-31-4 0,-22 30-5 0,22-14-6 16,0 3 4-16,0 1 4 0,0 1-2 15,0-1 1-15,0 1-4 0,0-1-2 0,0 1 5 16,0-3-5-16,0 3-2 0,20-4-6 0,-20 0-11 15,0-3-13-15,0-1-7 0,0-2-14 0,0-3 0 16,0-1 10-16,0-4 15 0,0-1 14 0,0-2 4 16,0 0-5-16,0 0 0 0,0 0-5 0,0-21 5 15,0 21 12-15,0-23 2 0,0 23 1 0,0-34 6 16,0 15-2-16,0-2 0 0,0-5 4 0,0-1 1 16,0 0 1-16,0-1 12 0,0-3 11 0,0 1 15 15,0 0 21-15,0 4 0 0,0 4 2 16,0 1-15-16,0 6-24 0,0 3-12 0,0 1-12 15,0 6-1-15,22-1 0 0,-22 2-2 0,19 1 1 16,-19-2-6-16,24 3-2 0,-6 1 8 0,-3-1-5 16,4 2 2-16,-1 0 1 0,-3 0-10 0,4 0 6 15,-6 0 2-15,-1 0-5 0,1 21-3 0,-5-21-5 16,2 21-14-16,-6-21 1 0,-4 23-7 0,0-23-3 16,0 29 2-16,0-14-9 0,-35 0 1 0,35 1-4 15,-42-1-20-15,18-3-10 0,-6 2-40 0,-3-4-58 16,-3 1-60-16,-2-3-103 0,-2 0-113 0,-1-2-14 15,1-3 89-15</inkml:trace>
  <inkml:trace contextRef="#ctx0" brushRef="#br0" timeOffset="327682.9292">27283 10609 1002 0,'0'-2'36'0,"0"2"21"0,0-3 21 15,0 3 23-15,0-2-2 0,0 2 7 0,-18 0 4 16,18-1-3-16,0 1-14 0,0 0-11 16,0 0-11-16,0 0-6 0,0 0-10 0,0 0-14 15,0 0-2-15,0 0-10 0,0 0 0 0,0 0-2 16,0 0-4-16,0 0 4 0,0 0 5 0,0 0 2 16,18 0 0-16,-18 0 5 0,0 0 0 0,23 13 0 15,-10-13-4-15,2 0-7 0,6 0-15 0,3 0-1 16,4 0-1-16,3 0-7 0,-1 0 3 0,3 0-4 15,0 0 1-15,-1 0-7 0,-1 0 0 0,-2 0-5 16,-5 0-1-16,-4 0 12 0,-3 0-4 16,-2 0 2-16,-7 0 5 0,-1 0-3 0,-3 0 8 0,0 0 7 15,-2 0 8-15,0 0 4 0,0 0 0 16,-2 0 1-16,0 0-10 0,0-13-5 0,0 13-5 16,0 0-8-16,0 0-5 0,0 0 1 0,0 0-1 15,0 0-1-15,0 0-12 0,0 0-42 0,0 0-47 16,0 0-62-16,0 0-90 0,0-7-98 0,0 7-130 15,0 0-45-15,0-3 102 0</inkml:trace>
  <inkml:trace contextRef="#ctx0" brushRef="#br0" timeOffset="328466.9588">27223 11665 1862 0,'0'0'45'16,"0"0"20"-16,0 0 15 0,13 0 26 0,-13 0-23 15,0 8 0-15,0-8-1 0,0 0-13 0,0 0-13 16,9 0-18-16,-9 0-14 0,5 0-9 0,-1 0-8 16,5 0-3-16,2 0 1 0,2 0-4 0,3 0-3 15,0 0 2-15,7 0-2 0,2 0 1 0,1 0 3 16,1 0 3-16,4 0-4 0,1 0 3 0,-3 0-4 16,4 0 1-16,-1-17 6 0,-3 17 5 0,-2 0 0 15,-2 0 1-15,-6-12-2 0,-4 12-7 0,-1 0 4 16,-7-9 1-16,-3 9-3 0,-2 0 4 0,0-5-4 15,-2 5-12-15,0-2-10 0,0 2-33 16,0 0-51-16,0 0-61 0,0 0-83 0,0 0-105 16,-25 0-169-16,25 0 2 0,-15 0 95 0</inkml:trace>
  <inkml:trace contextRef="#ctx0" brushRef="#br0" timeOffset="328988.3405">27252 12405 1912 0,'0'4'11'0,"0"-2"35"0,0 1 10 0,0-3 20 16,0 3 23-16,0-3-9 0,0 1 14 0,17 0 7 15,-17-1-15-15,0 0-16 0,0 0-17 0,14 0-16 16,-14 0-10-16,16 0-4 0,-2 0 2 0,-1 0-7 16,3 0-4-16,3-19-3 0,2 19-8 0,4 0-4 15,-1 0-2-15,1-15-3 0,2 15-2 0,2 0 0 16,4-9 2-16,-5 9-4 0,-1 0 3 15,0-8-1-15,-7 8-4 0,0 0-1 0,-6-2-3 16,-3 2-2-16,-1 0-5 0,-6-1-13 0,-2 1-27 16,-2-1-35-16,2 0-44 0,-2-1-51 0,0 1-68 15,0 0-113-15,0-2-164 0,0 1-14 0,0-1 99 16</inkml:trace>
  <inkml:trace contextRef="#ctx0" brushRef="#br0" timeOffset="353203.3805">24503 13029 2062 0,'0'0'8'0,"0"0"4"0,14 0 0 15,-14 17 3-15,0-17-10 0,16 0 7 0,-5 0 8 16,0 0 8-16,3 12 14 0,5-12 4 0,3 5 6 15,6-5-2-15,3 9-2 0,5-4-6 16,6 0 2-16,5 2-3 0,2-3 0 0,9 1-6 16,8 1-5-16,8-2-2 0,8 2-10 0,9-2-3 15,5 1-3-15,5 1 0 0,7-2 3 0,2 1 11 16,0-1-3-16,-7-1 5 0,-5 0 1 0,-6 0-13 16,-10-2 2-16,-9 2-12 0,-8-3-6 0,-9 0 3 15,-12 0-9-15,-6 0 5 0,-8 0 1 0,-8 0-2 16,-5 0 4-16,-4 0-4 0,-5 0-1 0,-2 0-11 15,-6 0-29-15,0 0-56 0,0 0-72 0,0 0-114 16,0 0-200-16,0 0-136 0,-30 0 72 0</inkml:trace>
  <inkml:trace contextRef="#ctx0" brushRef="#br0" timeOffset="354323.8796">25013 13456 2145 0,'5'-9'53'0,"-1"3"41"15,0 1 26-15,1 2 30 0,0 0-29 0,-1 0-17 16,-2 1-22-16,1 2-22 0,-1 0-24 0,2 0-20 15,-4 0-8-15,1 0-8 0,-1 0-1 0,0 0 5 16,0 22 8-16,0-22 3 0,0 28 0 16,0-10 1-16,-22 3-3 0,22 2-3 0,-27 2 0 15,10 1-4-15,-4 1-4 0,-5 1 2 0,-1 0-2 16,-3-2-1-16,-3 0 1 0,2-2-2 0,2-1-1 16,2-3 3-16,4-2-2 0,3-4-1 0,8 1 2 15,2-5-5-15,1-2 4 0,7-1 4 0,2-1-1 16,0-3 6-16,0-1-2 0,33 0-4 0,-33-2 5 15,47 0-6-15,-16 0 2 0,4 0 2 0,0 0-8 16,0 0 2-16,4 0-2 0,-4 0-6 0,0 0 3 16,-5 0-12-16,-3-18-8 0,-3 18-8 0,-4 0-13 15,0 0 1-15,-5 0-2 0,-1 0 14 0,-6 0 13 16,-2 0 10-16,-2 0 10 0,-1-9 1 16,0 9-1-16,-2-9-3 0,-1 4 2 0,0-4-1 15,0 1 3-15,0-2 6 0,0-3 4 0,1 0 11 16,-1-1 9-16,0 4 17 0,0-3 17 0,0 1 17 15,0 1 5-15,0 3-5 0,0-1-5 0,0 6-22 16,0-2-13-16,0 0-19 0,0 3-15 0,0 2-6 16,0 0-4-16,0 0-2 0,0 0 2 0,0 0 3 15,0 0-1-15,0 0 4 0,0 29 0 0,0-29-2 16,0 33 0-16,0-13 0 0,0 2 0 16,0-1-2-16,0 2 2 0,-19 2-2 0,19-1 0 0,-15-1-4 15,15-1-14-15,-19 1-16 0,19-4-50 16,-14 1-35-16,14-3-51 0,-13-2-43 0,13-1-1 15,-4-3-43-15,4-4-43 0,-2-2-90 0,2 1-143 16,0-6 39-16,0 0 106 0</inkml:trace>
  <inkml:trace contextRef="#ctx0" brushRef="#br0" timeOffset="354619.4806">25496 13712 2593 0,'12'-8'24'0,"-1"5"8"16,-6 1 6-16,1 2 4 0,-4 0-20 15,-1 0 0-15,-1 0 11 0,0 0 16 0,0 0 7 16,0 22-1-16,0-22-11 0,0 23-18 0,-21-23-11 16,21 32-5-16,-18-14-3 0,18 3-4 0,-25 1 1 15,25-2-5-15,-24 3 1 0,24-2 0 0,-16 1-3 16,16-4 6-16,-7 3-2 0,7-2-3 0,0-4 5 16,0 1 0-16,29-5-1 0,-29 0 6 0,35-4-4 15,-12-1-3-15,4-6 1 0,1 0-4 0,5 0 0 16,-1 0 4-16,-3-22 1 0,-2 22 1 0,-2-25-1 15,-2 25-1-15,-8-32 2 0,-3 15-4 0,-5-1 1 16,-7-1-1-16,0-1 0 0,0 1 1 16,0 1-12-16,-27 3-24 0,27-2-51 0,-37 5-54 0,12 1-66 15,-3 2-97-15,-4 0-137 0,-1 1-175 16,-3-2 54-16,-4 1 123 0</inkml:trace>
  <inkml:trace contextRef="#ctx0" brushRef="#br0" timeOffset="355907.7395">26463 13728 1949 0,'-23'-1'37'0,"23"-1"24"15,0 0 19-15,-23 0 27 0,23-3-11 0,0 1 5 16,-10-2 1-16,10 4 10 0,0-3-3 15,0-1-3-15,0 2-3 0,0-1-21 0,0 3-11 0,0-2-10 16,0 2-12-16,0 1 1 0,0-1-7 16,0 2-9-16,0 0-9 0,0 0-13 0,0 0-8 15,-25 0-4-15,25 26 0 0,-34-26-2 0,12 29 2 16,2-10 0-16,-5 1-4 0,2 6 6 0,0-4-6 16,4 2-3-16,5 2-7 0,-1-4-11 0,9-2-2 15,6 0 0-15,0-3-3 0,0-3 1 0,0-3 1 16,37-3-8-16,-15-2-2 0,1-3-11 0,6-3-9 15,2 0 4-15,1 0 12 0,-1 0 14 0,-2-27 18 16,3 27 7-16,-7-26 2 0,2 26 2 16,-5-28-1-16,-4 11 1 0,-4 2 0 0,-1-1 2 15,-4 2 4-15,-2 1 9 0,-3 4 5 0,-3 0 0 16,1 9-7-16,-2-9-14 0,0 9-3 0,0 0 0 16,0 0-1-16,0 0 6 0,0 0 0 0,-23 25 2 15,23-25 0-15,0 18-4 0,0-18 3 0,0 22-5 16,0-22 2-16,0 19 1 0,0-19-6 0,0 19 3 15,0-19-4-15,34 17-10 0,-34-17-3 0,27 8-13 16,-27-8 1-16,33 6 6 0,-17-6 2 0,-2 0 6 16,2 0 5-16,-3 0 4 0,3 0 2 0,-5-22 5 15,-2 22 2-15,2 0-1 0,0-22 6 0,-2 22 7 16,-1 0 5-16,-2-18 5 0,-4 18 0 0,0 0-6 16,0 0-9-16,-1 0-6 0,-1 0-4 0,0 0 1 15,0 0 5-15,0 0 2 0,0 21 0 16,0-21-1-16,0 27-4 0,0-9-3 0,-23 5 6 15,23 2 0-15,-18 1 3 0,18 2 6 0,-20 1-8 16,7 4 3-16,-1-2-3 0,-2 2-4 0,-2-1 6 16,-2 0-1-16,4-2-3 0,-4-2 1 0,2 2-2 15,-4-6-2-15,3 2 3 0,0-6 0 0,3-3 1 16,2-5 0-16,-2-1-4 0,5-3-9 0,0-5-30 16,4-3-54-16,0 0-69 0,1 0-75 0,0-32-103 15,5 32-140-15,-2-35-101 0,3 10 84 16</inkml:trace>
  <inkml:trace contextRef="#ctx0" brushRef="#br0" timeOffset="356340.9975">27105 13776 1764 0,'3'-9'7'0,"1"1"3"0,-2 3 15 16,-2-2 23-16,0 1 15 0,0 0 7 0,0 4 0 15,0-1-11-15,0 3-27 0,0 0-6 0,-25 0-9 16,25 0-7-16,0 0 2 0,-21 25 4 0,21-25-6 16,-15 24-1-16,15-24 4 0,-19 29-4 15,19-12 5-15,-14 0-1 0,14 0-2 0,-7-1-4 16,7 2-3-16,0-4-4 0,0 2 4 0,0-2-3 16,0-5-4-16,0 3 2 0,34-6 3 0,-34 0 5 15,31-3-1-15,-12-3 3 0,1 0-8 0,2 0 1 16,1 0 3-16,-2-23-7 0,0 23 1 0,2-27-6 15,-2 9 0-15,-2 0 0 0,-3-4-2 0,-1-4-2 16,-1 0 1-16,-5-6-3 0,-2-4-3 0,-1-1 8 16,-3-2 5-16,-2 1 25 0,-1 0 37 0,0 6 16 15,0 5 10-15,0 5-16 0,0 8-29 0,0 5-19 16,-21 6-8-16,21 3-1 0,0 0 6 16,0 23 5-16,-21-23 0 0,21 32 0 0,0-11-1 15,-13 5-2-15,13 0-7 0,0 3 2 0,0 0-8 16,0 0-3-16,0 2-3 0,0-1 0 0,0-3-2 15,0 1 2-15,0-2-11 0,0-1-44 0,0-5-62 16,18 1-86-16,-18-3-95 0,0-4-112 0,0-1-136 16,0-5 39-16,0-3 109 0</inkml:trace>
  <inkml:trace contextRef="#ctx0" brushRef="#br0" timeOffset="356812.9729">27388 13909 2157 0,'0'0'20'0,"10"20"8"0,-10-20 10 15,11 0 23-15,-7 0 3 0,1 0 13 0,-1 0 9 16,3 0-9-16,-4 0-15 0,3 0-11 16,0 0-17-16,-1 0-14 0,0 0-10 0,2 0-10 15,2 0-3-15,-1 0 2 0,6 0 2 0,-3-20-1 16,0 20 2-16,1-21-5 0,-1 21 0 0,-1-23 1 16,0 9-9-16,-1 0 2 0,-2-2 0 0,2-2-2 15,-3 3 7-15,1-1 4 0,-2 3 0 0,-3 1 4 16,2 4 1-16,-2 2-3 0,3 1 1 0,-5 4-3 15,0 1-2-15,0 0 1 0,0 0 0 0,0 0-2 16,0 21 3-16,0-21 0 0,-26 22 4 0,26-22-3 16,0 27-1-16,-19-27 2 0,19 28-9 15,0-16 9-15,0 0-3 0,-15-1-1 0,15 0 5 16,0-2-7-16,0-1 5 0,0-2-1 0,0 0-1 16,0-2 3-16,24-1-3 0,-24-1 5 0,21-2-4 15,-21 0 1-15,26 0 1 0,-12 0 0 0,0 0 2 16,-1-21-3-16,-1 21 2 0,-2 0 2 0,-3-26 5 15,3 26 13-15,-10-15 18 0,8 15 18 0,-4-13 10 16,-3 13-1-16,3 0-15 0,-4-9-21 0,0 9-15 16,0 0-11-16,0 0-7 0,0 0-3 0,0 0-1 15,0 0 4-15,0 0 1 0,0 0 4 0,0 0-2 16,0 21-3-16,0-21 7 0,0 19-6 16,0-19 0-16,25 22 0 0,-25-9-5 0,0-2 1 0,16 2 0 15,-16 0-7-15,0-4-13 0,0 3-36 16,0-1-61-16,0-2-73 0,0 0-87 0,0 0-97 15,0-1-156-15,0-2-43 0,-21 0 99 0</inkml:trace>
  <inkml:trace contextRef="#ctx0" brushRef="#br0" timeOffset="357001.9497">28233 14099 2078 0,'7'10'-41'0,"2"-10"-92"0,-6 6-116 0,-1-6-148 16,-2 0-83-16,0 0 95 0</inkml:trace>
  <inkml:trace contextRef="#ctx0" brushRef="#br0" timeOffset="360023.9228">28457 13879 2022 0,'0'0'28'0,"0"0"18"0,0 0 16 0,0 0 28 16,0 0-4-16,0 0 14 0,0 0 17 0,0 0-1 15,-19 0-4-15,19-13-18 0,0 13-24 0,0 0-16 16,0 0-15-16,0 0-7 0,0 0-6 0,0 0-6 16,0 0-1-16,0 0 2 0,0 0-3 0,0 0-3 15,0 0-2-15,0 0-6 0,0 0-2 0,0 0 0 16,0 0-3-16,0 0-1 0,17 0 0 0,-17 0-2 16,22 0 3-16,-5 0-1 0,7 17-1 15,6-17 3-15,7 0-4 0,5 0-1 0,9 13 0 16,2-13-1-16,4 0-2 0,0 0 4 0,-1 8 0 15,0-8 0-15,-6 0-1 0,-5 0 1 0,-8 0 1 16,-6 0 1-16,-9 0-1 0,-4 0 0 0,-7 0 2 16,-6 0-2-16,-2 0 2 0,-3 0 0 0,0-18-4 15,0 18 2-15,-25 0 0 0,25-20-2 0,-29 20 3 16,29-14-1-16,-31 14 0 0,31-9 2 0,-33 9-2 16,19-6 0-16,0 6 1 0,14-4-1 0,-15 4-1 15,15 0-2-15,-7 0 0 0,7-3-1 0,0 3 3 16,0 0-4-16,0 0 3 0,0 0 1 0,0 0-2 15,0 0 3-15,25 0-2 0,-25 0 1 0,18 0 3 16,-18 0-4-16,26 0 3 0,-26 19-3 16,26-19 2-16,-10 0 0 0,1 16-2 0,-5-16-4 15,2 15-6-15,-3-7-10 0,-3 1-16 0,-1 3-12 16,-3-2-20-16,-2 4-28 0,-2-1-35 0,0 0-44 16,0 0-58-16,-26 2-87 0,26 0-138 0,-36-2-103 15,36-3 81-15</inkml:trace>
  <inkml:trace contextRef="#ctx0" brushRef="#br0" timeOffset="361366.8043">30023 13699 1730 0,'4'0'43'0,"-1"0"17"16,-1 0 5-16,-1 0 10 0,1 0-44 0,-2 0-8 15,1 0-4-15,-1 0-5 0,0 0-5 0,0 0-4 16,0 0-2-16,0 0-3 0,0 0 5 0,0 0-3 15,0 0-5-15,0 0 4 0,0 0 0 0,0 17 3 16,0-17 4-16,-18 0 1 0,18 0 0 0,0 9 4 16,0-9 8-16,-12 0-4 0,12 0 3 0,0 0-5 15,0 5-1-15,0-5 3 0,0 0 0 0,0 0 0 16,0 0-2-16,0 0-4 0,-7 0 7 0,7 0 1 16,0 0-1-16,0 0 7 0,0 0-2 15,0 0 7-15,0 0-4 0,0 0-2 0,0 0-8 16,0 0-6-16,0 0 1 0,0 0-7 0,0 0-2 15,0 0-2-15,0 0-4 0,0 0 2 0,0 0 1 16,0 0 2-16,0 0-4 0,0 0 7 0,0 0-1 16,0 0-4-16,0 0 3 0,0 0-2 0,0 0-4 15,0 0 3-15,0 0 1 0,0 0-5 0,0 0 6 16,0 0 5-16,0 0 1 0,0 0 5 0,0 0 3 16,0 0-9-16,0 0 6 0,0 0-3 15,0 0-5-15,0 0 0 0,0 0-6 0,0 0 0 16,0 0 0-16,0 0 1 0,0 0 1 0,0 0 1 0,0 0 4 15,0 0 1-15,0 0 5 0,0 17-3 16,0-17-3-16,0 0 4 0,0 12-5 0,-20-12 6 16,20 0-1-16,0 8 2 0,-15-8 2 0,15 0 4 15,0 0 11-15,-12 0-1 0,12 0 4 0,-10 0-3 16,10 0-9-16,-8 0 6 0,3 0-1 0,1 0 0 16,-1-20 1-16,3 20-5 0,-3 0-4 0,4-21 1 15,1 21 2-15,0-13-2 0,0 13-3 0,0-12-7 16,0 12-7-16,0-8 1 0,25 8 0 0,-25-9 1 15,22 7-1-15,-22-2-4 0,29 2 2 0,-13-1-1 16,1 3 1-16,-2 0 3 0,2 0-4 16,-4 0 3-16,-1 0 0 0,-1 0 0 0,1 28 3 15,-5-28-6-15,0 21 0 0,-4-21 2 0,1 26-2 16,-1-12 3-16,-3 4 3 0,0-1 0 0,0 3 1 16,0 0 2-16,0-2-2 0,-29 0-3 0,29 2 2 15,-24-1 3-15,24-1-2 0,-34-2 4 0,13 1 1 16,-1-4-2-16,-2 0 1 0,-2-2 0 0,0-1-1 15,0-2-2-15,1-1 5 0,0-2 5 0,4-3 10 16,2-1 6-16,3 0 11 0,2-1 7 0,4 0-8 16,2 0-7-16,3 0-10 0,2 0-18 0,1-21-5 15,2 21 0-15,0 0-9 0,0-26 2 0,0 26 1 16,25-17 1-16,-25 17 2 0,25-12-1 0,-25 12 2 16,33 0-2-16,-17 0 1 0,2 0 1 15,-1 0-4-15,1 0 4 0,2 0 0 0,-3 24-2 0,1-24 4 16,-1 22-2-16,0-22 0 0,-1 28-1 15,0-28 1-15,-1 25-11 0,1-25-19 0,-2 22-36 16,3-13-43-16,-1-9-36 0,3 11-19 0,2-11 1 16,1 6-7-16,6-6-14 0,2 0-45 0,3 0-50 15,-1 0-47-15,-2-30-21 0,-5 30-28 0,1-34 36 16,-2 14 97-16</inkml:trace>
  <inkml:trace contextRef="#ctx0" brushRef="#br0" timeOffset="361644.2336">30484 13767 1870 0,'0'-10'41'0,"0"3"25"0,0 2 14 0,0 1 22 15,0 4-36-15,0-3-10 0,0 3 17 0,0 0-3 0,-23 0 1 16,23 0-3-16,0 0-27 0,-20 28-14 16,20-28-1-16,-20 20-8 0,20-20-3 0,-15 28 4 15,15-12-7-15,-12 1 0 0,12 2 3 0,-8 1-4 16,3 0-2-16,2 1 1 0,1 0-3 0,-2 0-2 16,2-1 4-16,1-5-4 0,1 2-1 0,0-3-2 15,0-2-3-15,0-5 3 0,0 1-1 0,30-4 1 16,-30-4 0-16,26 0-2 0,-26 0 1 0,34 0 4 15,-14-27-5-15,1 27 3 0,-5-33-2 0,0 14-2 16,-7-3 3-16,-9-2-4 0,8 0 3 16,-8-1 2-16,0-2-5 0,0 3 3 0,-33 0-2 15,33 4-3-15,-31 4 1 0,31 2-6 0,-35 6-26 16,35 4-54-16,-31 4-69 0,17 0-81 0,14 0-61 16,-24 0-69-16,24 24-120 0,0-24 31 0,0 23 88 15</inkml:trace>
  <inkml:trace contextRef="#ctx0" brushRef="#br0" timeOffset="362051.3306">31124 13755 1855 0,'3'0'48'0,"-1"-14"32"15,1 14 40-15,-3-11 29 0,0 11-30 0,0-8-24 16,0 8-38-16,0 0-22 0,0 0-8 0,0 0 0 16,0 0-1-16,0 0 0 0,-25 30-9 0,25-30-1 15,0 27-3-15,-21-9-6 0,21-1 5 0,0 2-7 16,0-1 2-16,0 2-4 0,0 0-4 16,0-2 2-16,0 0-1 0,0 1 0 0,0-3-5 0,0-1-22 15,0-1-57-15,0-3-50 0,0-1-66 0,0-1-62 16,0-4-59-16,0-1-83 0,0-4-78 0,0 0 86 15</inkml:trace>
  <inkml:trace contextRef="#ctx0" brushRef="#br0" timeOffset="362248.3714">30940 13691 1980 0,'0'-4'35'0,"0"-1"27"0,0 0 20 16,0 0 16-16,0 1-24 0,0-2-17 0,0 2-15 15,0-3-14-15,23 2-13 0,-23 0-15 0,21 0-12 16,-7 0-15-16,4 0-22 0,2 1-19 0,6 0-24 16,0 1-16-16,1 2-13 0,2 1-14 15,1 0-14-15,-2 0-12 0,-2 0-25 0,-5 0-35 0,-2 27-62 16,-1-27-41-16,-7 27 61 0</inkml:trace>
  <inkml:trace contextRef="#ctx0" brushRef="#br0" timeOffset="362425.2528">30962 14050 1848 0,'-10'9'45'0,"1"-2"30"0,3-2 23 16,2-1 22-16,4-3-18 0,0-1-21 0,0 0-16 15,0 0-19-15,0 0-24 0,22 0-10 0,-22 0-6 16,33 0-4-16,-12 0-23 0,6 0-42 0,4 0-53 16,3-22-80-16,1 22-68 0,0 0-31 0,1-15-1 15,0 15 24-15,-3-13 17 0,1 13-18 0,-4-16 54 16</inkml:trace>
  <inkml:trace contextRef="#ctx0" brushRef="#br0" timeOffset="363179.9571">31458 13894 1353 0,'0'-8'69'0,"0"2"45"16,0 1 35-16,0 2 36 0,0 2-46 0,0-2-34 15,0 3-31-15,-21-2-28 0,21 2-1 0,0 0-1 16,0 0 8-16,0 0-3 0,0 22-20 0,-12-22-6 16,12 0-9-16,0 27-3 0,-12-27-2 0,6 21 1 15,0-21 5-15,0 19 1 0,-2-7 3 0,-1-2 4 16,-1 0 7-16,-1-1 1 0,2 1-2 0,-2-2-6 15,2-1-13-15,1-2-7 0,1-1 5 0,2-1 5 16,3-2 21-16,-1 0 12 0,3-1-8 16,0 0-11-16,0 0-21 0,0 0-13 0,26-22 5 15,-26 22-1-15,27-22-2 0,-27 22-4 0,35-29-12 16,-16 13-4-16,1 3 5 0,0-1 5 0,0 4 9 16,-5 10 4-16,1-13-2 0,-5 13-1 0,-2 0 1 15,1 0 3-15,-5 0 1 0,-1 0 0 0,1 0 1 16,-3 24-4-16,-2-24-1 0,1 21 2 0,1-21 0 15,-1 23 1-15,2-23 1 0,-1 20-1 0,0-20-6 16,2 20 2-16,1-20-2 0,3 14-2 0,1-14 1 16,3 5-1-16,2-5 3 0,5 0 1 0,0 0-3 15,0 0-13-15,0 0 1 0,-1-24-8 0,-1 24 0 16,-2-24 11-16,-2 24-5 0,-4-29 2 16,-1 16 9-16,0-3 2 0,-3-1 5 0,-2 0 10 15,0 2 7-15,-3 1 15 0,0 1 1 0,0 2 1 16,0 3-8-16,-27 3-7 0,27 1-2 0,0 3-3 15,-31 1-3-15,31 0-4 0,-17 0 2 0,17 0 1 16,-14 0 4-16,14 0 4 0,-10 25-6 0,10-25 0 16,0 0-3-16,0 28-3 0,0-28-2 0,0 18-1 15,0-18 3-15,29 21-3 0,-29-10 1 0,25-2 2 16,-25 0-3-16,28 4 2 0,-14-4 3 0,0 1-6 16,6 0 1-16,-4-1 2 0,-2 0-2 0,0 2 2 15,-3-3-4-15,-3-2-5 0,-4 2 5 0,-2-2-5 16,-2 1-2-16,0-2 1 0,0 1-9 15,0-3 0-15,-34 1 1 0,34-2-5 0,-19 1-1 16,19-1 4-16,0 0 3 0,-22-2 4 0,22 0 3 16,0 0-3-16,0 0-2 0,0 0-3 0,0 0 5 15,0-30 7-15,33 30 0 0,-33-26 7 0,35 11-1 16,-14-7 3-16,0 0 2 0,-1-3 1 0,4-5-7 16,-2-1 3-16,-3-5-1 0,1-3 0 0,-1-3 15 15,-4 0-1-15,-1 1 5 0,-2 2 22 0,-3 5 4 16,-4 2 15-16,-1 9-1 0,-3 3-22 0,-1 8-14 15,0 5-19-15,0 7-7 0,0 0 2 0,0 0 0 16,-28 24 0-16,28-24 1 0,-21 39-2 16,21-13 1-16,-21 2 1 0,21 3 3 15,-18 5 1-15,18-2-1 0,0 1-1 0,0 0-3 0,0 0 3 16,0-4-1-16,0 3 0 0,0-5 1 0,0 0-3 16,0-4-4-16,0-3-14 0,20 0-36 0,-20-5-41 15,0-1-56-15,0-5-46 0,17-1-44 0,-17-5-47 16,0-1-20-16,0-1-40 0,0-3-41 0,0 0 47 15,0 0 78-15</inkml:trace>
  <inkml:trace contextRef="#ctx0" brushRef="#br0" timeOffset="363394.5373">32005 13905 1775 0,'-7'0'59'0,"7"-4"42"0,0 4 29 0,0-1 23 0,0 1-34 16,0-3-29-16,0 2-18 0,0 1-24 15,0 0-25-15,0-2-16 0,26 1-13 0,-26 0-22 16,30 0-55-16,-9-2-90 0,-2 3-111 0,4-1-110 15,0 0-86-15,-4-2 10 0,0 3 116 0</inkml:trace>
  <inkml:trace contextRef="#ctx0" brushRef="#br0" timeOffset="364043.6458">32233 13878 1779 0,'0'0'53'16,"0"0"40"-16,0 0 29 0,0 0 25 0,0 0-34 15,0-17-31-15,0 17-19 0,0 0-22 0,0 0-14 16,0-10-9-16,0 10-11 0,0 0-5 0,0 0-1 15,26 0-5-15,-26 0 2 0,23 0 1 16,-23 0-1-16,29 0 3 0,-16 0 0 0,0 0-3 16,-13 20-1-16,20-20 3 0,-20 20-2 0,10-20 1 15,-10 24 2-15,0-10-4 0,0 1 3 0,0-1 0 16,0 0 1-16,-27 0 1 0,27-1-4 0,-23-2 5 16,23 0-4-16,-25-5 1 0,25 1 2 0,-22-2 0 15,22-3 4-15,-15 1 7 0,15-3-1 0,0 0 0 16,-12 0-5-16,12 0-7 0,0 0 3 0,0-21-6 15,0 21 2-15,0-19-3 0,0 19-2 0,0-28 5 16,33 12-3-16,-33 0-5 0,28-4-9 16,-10 2-16-16,0 0-8 0,1 1 3 0,-1 1 3 15,-1 4 11-15,1 3 10 0,-4 4 5 0,2 1 2 16,-6 4 8-16,0 0-9 0,0 0 5 0,-5 0 4 16,0 34-2-16,-4-34 9 0,0 28-5 0,-1-28-1 15,0 32 3-15,0-15-5 0,0-1 1 0,0 0 0 16,0-2-4-16,0 0 4 0,-19 0-1 0,19-2 2 15,0-2 4-15,0-2 0 0,0-1 3 0,0 0-3 16,0-2-2-16,0-2 4 0,0-3 3 0,0 0 5 16,0 0 0-16,22 0-2 0,-22 0-1 0,0 0-4 15,20 0 1-15,-20-23 0 0,17 23-5 0,-5-23-2 16,-2 23 0-16,0-27-3 0,2 11 0 16,-3 1 0-16,2 3-1 0,-3-1-3 0,-1 3 1 15,1 1 1-15,-3 9-2 0,0-8 4 0,-3 8 0 16,1 0 1-16,1 0-2 0,-1 0 2 0,0 0-2 15,1 23-1-15,1-23 8 0,1 0-7 0,-3 26 2 16,1-26-1-16,-3 17 0 0,2-17 0 0,0 17 1 16,-1-17 1-16,-1 11-1 0,2-11 1 0,-2 10-1 15,2-10-1-15,-1 8 2 0,2-8 1 0,1 3-1 16,0-3 3-16,1 0-4 0,2 0 2 0,0 0 1 16,2 0 0-16,1 0-1 0,2-22-4 0,-3 22 0 15,0 0 3-15,2-17 0 0,-3 17 1 16,-1 0 0-16,-1-13-2 0,0 13 3 0,-3 0 2 0,-1 0-2 15,0 0-2-15,-2 0-1 0,0 0 1 16,3 0-1-16,-1 0 0 0,-1 0 1 0,0 0-1 16,1 0 3-16,1 0-2 0,-2 0 0 0,2 15-2 15,-1-15 0-15,0 0 0 0,1 12 1 0,1-12-4 16,0 0 4-16,2 10-10 0,0-10-16 0,2 0-18 16,1 7-21-16,-2-7-23 0,5 0-27 0,-1 0-45 15,-2 0-27-15,2 0-49 0,0 0-42 0,-2 0-44 16,3 0-41-16,-3-24 80 0</inkml:trace>
  <inkml:trace contextRef="#ctx0" brushRef="#br0" timeOffset="367111.0179">30465 14357 639 0,'0'0'43'15,"-5"0"29"-15,4 0 23 0,-2 0 15 0,1 0-40 16,-1 0-21-16,-1 0-9 0,-2 0-13 0,-1 0 2 15,0 0-10-15,0 0-11 0,1 0-4 16,0 0-4-16,0 0 0 0,1 0 4 0,2 0 13 16,0 0 11-16,3 0 13 0,-1 0 17 0,1 0 6 15,0 0 8-15,0 0 9 0,0 0 5 0,0 0 5 16,0 0 7-16,0 0-1 0,0 0-3 0,0 0-5 16,0 0-6-16,0 0 3 0,0 0-5 0,0 0-4 15,0 0-4-15,0 0-6 0,0 0 0 0,0 0 0 16,0 0-3-16,0 0-1 0,0 0-6 0,0 0-7 15,0 0-10-15,0 0-7 0,0 0-2 0,0 0-7 16,0 0-2-16,0 0-6 0,0 0-7 0,0 0-5 16,0 0-2-16,0 0-7 0,0 0 1 15,0 0 4-15,0 0-1 0,0 0 4 0,25 0-1 16,-25 0 0-16,36 0 2 0,-12 0-5 0,6 0-1 16,5 0 0-16,4 0 0 0,3 0 1 0,2 0-2 15,1 0-2-15,1 0 0 0,4 0 3 0,2 0 1 16,2 0-1-16,1 0 1 0,5 0-3 0,-3 0 2 15,2 0 4-15,1 10-3 0,-2-10 1 0,-2 0-3 16,-3 10-2-16,-2-10 7 0,-2 9 0 0,-6-4 0 16,1 2-2-16,-4-4-2 0,-6 0-1 0,-4 1 2 15,-6-2-2-15,-7 3 1 0,-4-5-1 0,-3 2 2 16,-6-2 2-16,-4 0-7 0,0 0-1 0,0 0-8 16,0 0-9-16,-25 0 2 0,25 0-8 15,-35 0-14-15,11 0-13 0,-3 0-14 0,-4 0-10 16,-2 0 2-16,-4 0 3 0,1 0 3 0,-2 0 14 15,1 0 9-15,-1 0 4 0,-2 0 6 0,1 0-4 16,-3 0-8-16,-1 0 5 0,-2 0 7 0,1 0 1 16,-3 0 16-16,1 0 9 0,-4 0 3 0,0 13 10 15,-2-13 6-15,2 0-7 0,0 0 4 0,0 0-4 16,3 0 3-16,0 0 1 0,6 0-2 0,-3 0 9 16,8 0-6-16,5 0 8 0,4 0-1 0,2 0 3 15,6 0-2-15,2 0 2 0,6 0 3 0,5 0-8 16,2 0-3-16,1 0-5 0,3 0-3 15,0 0 1-15,0 0 7 0,0 0 2 0,27 0-1 16,-27 0-1-16,45 0-2 0,-15 0-7 0,5 0 1 16,6 0 1-16,6 0-5 0,5 0 5 0,2 0 0 15,2 0 0-15,1 0 14 0,2 0-1 0,2 0 3 16,-2 0 0-16,0 0-5 0,-2 0 1 0,-2 0 1 16,-3 0-2-16,-3 0-1 0,-7 0-8 0,-5 21 1 15,-5-21-3-15,-8 0 5 0,-3 0 4 0,-8 14 0 16,-7-14 12-16,-1 0 4 0,-5 0 3 15,0 0 0-15,0 0-11 0,0 0-8 0,-30 0-6 0,30 0-4 16,-35 0-6-16,14 0-18 0,-4 0-26 16,-3 0-39-16,0 0-48 0,1 0-43 0,-2 0-78 15,2 0-69-15,3 0-85 0,-2 0 29 0,2-15 108 16</inkml:trace>
  <inkml:trace contextRef="#ctx0" brushRef="#br0" timeOffset="368743.1975">25663 14475 1316 0,'0'0'18'0,"0"0"35"16,-14 0 4-16,14 0 13 0,0 0-19 0,0 0-34 16,0 0-4-16,0 0-8 0,0 0 3 0,0 0 13 15,34 0 12-15,-34 0 3 0,38-18 8 0,-13 18-8 16,4 0-13-16,4 0-4 0,1 0-14 15,3-13 4-15,3 13-6 0,2 0-2 0,2 0 5 0,2-7-13 16,2 7 1-16,-1-6 2 0,2 4-7 16,1-2 11-16,1 1 4 0,1 1-4 0,-2-1 8 15,3-1-4-15,-3 0 6 0,-2 0 26 0,3 0 14 16,-6-3 17-16,-1 4 14 0,-10-3-16 0,-2 1-6 16,-3 0-3-16,-7 3-15 0,-3-1-13 0,-8 0-3 15,-1 2-11-15,-4-1 6 0,-4 2 4 0,-2 0-8 16,0 0 0-16,0 0-10 0,0 0-4 0,0 0-6 15,-25 0 2-15,25 0 0 0,-29 0-5 0,10 0-2 16,-2 21-11-16,-6-21-14 0,-3 0-4 0,-1 23 1 16,-2-23 5-16,-4 12 9 0,1-12-3 15,-4 16 0-15,2-16-10 0,1 10-11 0,-1-10-2 16,2 11-8-16,1-11 1 0,1 8 7 0,0-5 4 16,0 0 3-16,0 2 2 0,-1-2 8 0,1 1 12 15,0-1 3-15,-1 3 10 0,1-4 2 0,-1 1 1 16,0 2 7-16,5 1 0 0,-1 0-7 0,-1-2 5 15,1 4-2-15,2-2 5 0,2-2 3 0,3 1 8 16,-1-1 4-16,4 1 8 0,-1-4 7 0,5 2-4 16,2-3 9-16,4 1 0 0,3-1 1 0,2 0-11 15,4 0 3-15,2 0-11 0,0 0-2 0,0 0 3 16,0 0-10-16,25 0 4 0,-25 0-3 0,36-19-4 16,-11 19 4-16,4 0-10 0,5-21 12 15,4 21 4-15,2-20-8 0,3 20-1 0,2-16-10 16,0 7 0-16,7-1 0 0,0 1 5 0,-1 2-3 15,3 0 0-15,0 1 2 0,2 0-4 0,-1 1 7 16,0 0-6-16,-3 3-2 0,-2-2 4 0,-2 3-6 16,0-2 1-16,-5 1 0 0,-5 1 0 0,-4 0 2 15,-5 1-1-15,-2-2 4 0,-9 2 3 0,-2 0-8 16,-7 0 13-16,-3 0 4 0,-2 0 7 0,-4 0 12 16,0 0-9-16,0 0-6 0,0 0-11 0,0 0-2 15,-27 0-7-15,27 0-7 0,-33 0 4 0,13 0-5 16,-5 19 8-16,-4-19-3 0,0 0 3 0,-1 15 3 15,-3-15-4-15,-3 0-2 0,3 13-7 16,-2-13-7-16,-1 8 0 0,5-8 7 0,1 9 5 16,4-6 5-16,0 1-15 0,5-1-11 0,2 3-10 15,2-2-3-15,5 0 10 0,-1 1 1 0,4-3 4 16,0 1-6-16,5 0-5 0,1-2 7 0,1-1 7 16,2 0 5-16,0 0 11 0,0 0 4 0,32 0-5 15,-32 0 7-15,35 0 1 0,-6-21-2 0,1 21 5 16,4 0-6-16,6-17-1 0,1 17-3 0,3-14 3 15,4 14 4-15,4-18 0 0,-3 18 7 0,0-16 17 16,0 6 22-16,1 3 18 0,-2 0-3 0,-6 1-14 16,-2 1-24-16,-9 2-16 0,-3 1 6 15,-6 0 9-15,-8 0 13 0,-7 2 9 0,-5-1-3 16,-2 1-18-16,0 0-10 0,0 0-12 0,-29 0-7 16,29 0 2-16,-38 0 0 0,15 0-1 0,0 0-1 15,-2 0 3-15,0 21-6 0,2-21-12 0,4 0-5 16,1 0-10-16,5 13-5 0,2-13 1 0,3 0-2 15,8 0 1-15,-8 0 0 0,8 9 5 0,0-9-2 16,0 0-12-16,0 0-22 0,0 0-31 0,25 0-33 16,-25 0-28-16,0 0-16 0,27 0-5 0,-27 0 5 15,24 0 3-15,-24 0-17 0,28-20-7 0,-15 20 31 16,0 0 49-16</inkml:trace>
  <inkml:trace contextRef="#ctx0" brushRef="#br0" timeOffset="368935.8562">27076 14367 603 0,'2'0'56'0,"-2"0"46"15,0 0 34-15,0 0 14 0,0 0-46 0,0 0-42 16,0 0-34-16,0 0-9 0,0 0-15 0,0 0-13 16,0 0-10-16,0 0-17 0,0 0-26 0,0 0-21 15,-20 0-8-15,20 0-11 0,0 0-4 0,0 0-12 16,-15 0-22-16,15 0-14 0,-14 0 7 0,14 0 42 16</inkml:trace>
  <inkml:trace contextRef="#ctx0" brushRef="#br0" timeOffset="373651.2048">26442 14493 2157 0,'0'-18'37'16,"3"0"20"-16,-1 3 32 0,0 2 46 0,0-1-3 16,-2 2 10-16,0 3-5 0,0 4-30 0,0 2-19 15,0 1-11-15,0 2-20 0,0 0-12 0,0 0-15 16,0 0-20-16,0 0-7 0,0 0-4 0,0 0-1 16,0 0 5-16,0 29 7 0,18-29 4 0,-18 29 4 15,0-11-3-15,0 5-2 0,0 1-7 0,-29 1-3 16,29 1 2-16,-29-2-6 0,29 4 2 0,-25 1 0 15,25-4-4-15,-23 2 2 0,23-1 1 16,0-3-3-16,-11 0 0 0,11-3-2 0,0-3-15 16,0-1-1-16,30-3-2 0,-30-1 0 0,45-3 8 15,-16-4-4-15,3-3-9 0,1-2-6 0,-1 0-2 16,-5 0 6-16,-3 0 14 0,-1-30 8 0,-5 30 5 16,-3-30 4-16,-3 30-5 0,-3-33 3 0,0 16 0 15,-5 0 13-15,1 4 18 0,-3 13 0 0,0-20 2 16,-1 20-15-16,1-8-16 0,-2 8-5 0,0 0-2 15,0 0 5-15,0 0 5 0,0 0 4 0,0 28 2 16,0-28-3-16,2 30-2 0,0-14-1 16,0 4-3-16,0-1 4 0,0 1-2 0,-1 1-3 0,1 0 0 15,-2 1-4-15,0-4 1 0,0 1 3 0,0 2-7 16,0-6-28-16,0 2-49 0,0-2-78 16,-20-3-68-16,20-3-69 0,0-1-80 0,0-3-96 15,0 1-99-15,0-6 97 0</inkml:trace>
  <inkml:trace contextRef="#ctx0" brushRef="#br0" timeOffset="373955.8001">26970 14734 2257 0,'8'0'22'16,"-4"0"0"-16,-2 0 0 0,0 0 12 0,-2 0 5 15,0 0 18-15,0 20 13 0,0-20-4 0,0 21-26 0,-27-21-14 16,27 26-15-16,-22-8-6 0,22-1-2 15,-18 2-2-15,18 1 1 0,-18-1-2 0,18 0 4 16,0 1-3-16,0-2-2 0,0-2-1 0,0 0-4 16,0-4 3-16,27 1-10 0,-27-4-1 15,36-4-16-15,-16-2-13 0,3-3 3 0,-2 0 3 0,2 0 14 16,-4 0 9-16,0-25 4 0,-5 25 3 0,-3-29 1 16,-1 29-1-16,-10-38 2 0,7 18-3 0,-7-3 5 15,0 0 0-15,0 1 4 0,-32 1-3 0,32 3-2 16,-31 3 5-16,31 3-6 0,-39 3-11 15,23 5-48-15,-2 4-67 0,3 0-54 0,-1 0-71 16,16 0-66-16,-20 0-100 0,20 20 8 0,-8-20 88 16</inkml:trace>
  <inkml:trace contextRef="#ctx0" brushRef="#br0" timeOffset="374215.8107">27499 14618 2411 0,'11'-18'39'0,"-2"7"8"0,0 3 6 0,-4 0 4 16,-1 3-35-16,-4 4 9 0,0 1 30 0,0 0 11 16,0 22 3-16,0-22-7 0,-34 34-27 0,34-12-7 15,-31 8-2-15,10 0-8 0,-1 7-5 16,-2 1-7-16,-2 4 0 0,-1 3 15 0,-4 1 10 16,2 3 10-16,-1-3-3 0,-1 3-11 0,2-3-8 15,2 2-7-15,0-3-5 0,7-1-4 0,-2-2 0 16,3-4-9-16,2-1 6 0,3-1-3 0,3-5-4 15,0-1-12-15,1-5-62 0,4-2-68 0,2-5-78 16,-1-2-90-16,3-4-58 0,0-5-108 0,0 0-132 16,2-7 90-16,0 0 117 0</inkml:trace>
  <inkml:trace contextRef="#ctx0" brushRef="#br0" timeOffset="374769.7744">27422 15184 3015 0,'9'-7'30'0,"-4"-1"14"16,-1 0 26-16,0 2 26 0,-1-3-13 0,-1 1-7 16,0 2-11-16,3 0-15 0,0-1-14 0,-1 3-9 15,3 0-13-15,4-2-12 0,3 3-2 0,-2 1 2 16,7-1-5-16,-1 3 5 0,4 0-6 0,-2 0 0 16,0 0 4-16,-1 0-4 0,-3 21 6 0,-3-21 0 15,-2 19-3-15,-4-19 5 0,-3 24-2 16,-4-10-2-16,0 1 9 0,0 0-9 0,-31 3 2 0,31-1 4 15,-41 1-5-15,19 0 0 0,-3 0-2 16,1-1-2-16,1-1 1 0,3 0 5 0,-2-1-3 16,6-1-2-16,6-3-2 0,0-1-2 0,10-3 4 15,-8 0 0-15,8-5 0 0,0 4 0 0,28-6-6 16,-28 0-15-16,45 0-14 0,-16 0-27 0,4 0-20 16,-1 0-7-16,2-22-10 0,-3 22 4 0,-2-27 5 15,0 27-6-15,-8-26 14 0,1 6 21 0,-4 4 19 16,1-3 32-16,-4 3 11 0,-1 2 14 15,-3 2 18-15,-4 2 16 0,-1 4 12 0,-3 2-3 16,-1 0-11-16,-2 4-20 0,0-3-11 0,0 3 0 0,0 0 11 16,0 0 1-16,0 0 3 0,0 24-6 0,-29-24-10 15,29 22 1-15,-19-22-4 0,19 29-8 0,-22-12 0 16,22 0-4-16,-13 1-1 0,13 0 8 16,-12 0-7-16,12-2 2 0,0 1 0 0,0 0-5 15,0-5-6-15,0-1-4 0,0-1 1 0,27-2-2 16,-27-3 10-16,25-3 0 0,-25-2 1 0,34 0 4 15,-18 0 3-15,-1 0 0 0,4-29-1 0,-5 29-2 16,2-24-3-16,-2 7 5 0,-2 0-1 0,-3-3 0 16,-3 1-3-16,0 0-1 0,-6-2-3 0,0 3-1 15,0 1-26-15,0 3-26 0,0 0-45 0,-26 4-46 16,26 2-52-16,-20 2-56 0,20 1-72 0,-19 2-89 16,19 3-92-16,0-3 65 0,-15 3 121 15</inkml:trace>
  <inkml:trace contextRef="#ctx0" brushRef="#br0" timeOffset="374965.6548">28400 15097 2659 0,'7'-8'20'0,"0"-1"15"16,-2 3 18-16,0-2 27 0,0 2 7 0,0-2 4 16,-1 2-7-16,0 0-21 0,1 3-21 0,1-3-23 15,-1 0-10-15,5 1-10 0,0 3-15 0,-1-1-33 16,8 0-62-16,-4 0-76 0,3 2-71 15,0 1-63-15,-1 0-63 0,3 0-109 0,-5 0-46 0,-1 0 99 16</inkml:trace>
  <inkml:trace contextRef="#ctx0" brushRef="#br0" timeOffset="375169.257">28305 15303 2371 0,'-3'5'19'0,"3"-1"13"16,0-2 5-16,0-2 8 0,26 0-16 0,-26 0-8 15,35 0-5-15,-14 0-11 0,9-23-10 0,0 23-37 16,4 0-89-16,0-26-151 0,5 26-227 16,-1-22-95-16,2 9 90 0</inkml:trace>
  <inkml:trace contextRef="#ctx0" brushRef="#br0" timeOffset="375451.531">29083 14908 2453 0,'0'-8'33'16,"0"-1"23"-16,0 0 19 0,0-1 22 0,0 1-19 16,0 1-12-16,0-1-2 0,0 2-20 0,0 1-10 15,22 0-13-15,-22 0-15 0,26 1 0 0,-8 3-2 16,3 0 4-16,-1-1 2 0,2 3 2 0,0 0-2 16,1 0-4-16,0 0-1 0,-2 0-3 15,-2 0 2-15,-2 27 0 0,-3-27 2 0,-2 18 4 16,-2-18 5-16,-5 24 5 0,-5-8 5 0,0 1-5 15,0 0-4-15,0 0-1 0,-42 4-5 0,42-1-2 16,-47-1-1-16,19 1-2 0,-2 0-2 0,-1-2-1 16,1 2 1-16,0-1-6 0,6-2 0 0,2 1 2 15,5-1-4-15,1-2 6 0,9-2-2 0,0-3-2 16,7 2 5-16,0-3 0 0,0-1 9 0,0 1 2 16,0-3-1-16,0 1 2 0,36 0-9 0,-13-3 0 15,6 0-1-15,2 1-2 0,3-1-2 0,5-2 1 16,-2 1-6-16,-1-3-26 0,-3 0-42 15,-5 0-69-15,-6 0-79 0,-2 0-66 0,-1 0-100 16,-7-27-129-16,0 27-87 0,0-22 89 0</inkml:trace>
  <inkml:trace contextRef="#ctx0" brushRef="#br0" timeOffset="376224.0115">30033 15008 2417 0,'14'-5'38'0,"-5"-4"24"0,-3 2 32 0,0-1 33 16,-2 0-7-16,-2-4-2 0,-2 4-9 0,0 2-15 16,0-3-22-16,0 3-16 0,0 1-21 15,0 0-22-15,-26 3-6 0,26 2-2 0,-21 0 0 0,21 0 7 16,-24 0-3-16,24 22-4 0,-31-22 0 16,14 29-3-16,-2-29 1 0,0 35 2 0,-1-14-3 15,2 1 1-15,1 0-1 0,2 0-4 0,3-1 1 16,5 0-6-16,1-1 0 0,3-1 1 0,3-3-11 15,0 1-2-15,0-1-28 0,39-3-37 0,-39-2-31 16,41-2-56-16,-15-1-24 0,1-5-14 0,3-2-6 16,-3-1 22-16,0 0 18 0,-1 0 20 0,-2-23 10 15,-3 23 36-15,-3-27 34 0,-1 27 34 0,-2-37 47 16,-2 16 19-16,-2-1 32 0,1-2 54 0,-2 5 52 16,1 0 40-16,-2 3 16 0,-1 4-10 15,-3 3-33-15,1 3-43 0,-2 6-43 0,-1 0-47 16,-1 0-25-16,-1 0 12 0,0 0 16 0,-1 0 21 15,2 0 4-15,-2 26-18 0,0-26-9 0,1 22-16 16,-1-22 3-16,0 30-3 0,0-13-11 0,0 1-5 16,0-1-6-16,-26 4-2 0,26-3 5 0,-20 1-5 15,20-1-1-15,-19 2-4 0,19-3-3 0,-19 0 4 16,19-3-1-16,-11-1 0 0,11-1 0 0,0-1 1 16,-9-2-4-16,9-5-1 0,0 0-3 0,0 0 1 15,0-4 6-15,0 0 3 0,0 0 1 16,25 0-2-16,-25 0 1 0,0-28-1 0,24 28 1 15,-24-26-3-15,15 26-2 0,-15-32 2 0,15 18 0 16,-15-3 4-16,10-1 0 0,-10 3-3 0,8 0 4 16,-8 2 1-16,7-1 1 0,-5 2 3 0,0 2-4 15,1 0-2-15,0 1-1 0,-2 4-2 0,0-2-1 16,1 1-1-16,-2 0-1 0,2 1 1 0,-1 0 2 16,1-2-2-16,0 2 4 0,2 1-6 0,1-1 1 15,-1-1 2-15,-1 0-4 0,3 3 3 0,0-2 2 16,2 1 2-16,-1 0-1 0,0 0-2 0,1 0-1 15,2 0-1-15,1 1 2 0,-3-1 2 0,0 2-1 16,0-1 2-16,-1 1-4 0,0 0 1 0,1 0-2 16,-3 1-1-16,2 1 3 0,0 0 1 0,2 0 0 15,2 0-3-15,-2 0 2 0,0 0-4 16,1 0 2-16,-3 0-2 0,2 25-1 0,-3-25 3 16,0 18-2-16,-3-18 1 0,-2 22 2 0,0-22-3 15,-1 25 2-15,0-14 1 0,0 2 0 0,0-4-1 16,-32 1 1-16,32 0 0 0,-24-2-8 0,24-1-5 15,-24-3-12-15,24 1-24 0,-25-3-22 0,10 1-31 16,2-3-42-16,-3 0-40 0,-1 0-42 0,2 0-60 16,-5 0-65-16,5 0-98 0,1-22-54 0,3 22 98 15</inkml:trace>
  <inkml:trace contextRef="#ctx0" brushRef="#br0" timeOffset="376447.3837">30808 15012 3020 0,'7'0'19'16,"-2"13"21"-16,-1-13 28 0,1 0 39 0,-2 0 6 15,-3 0-3-15,0 0-30 0,0 0-36 0,0 0-20 16,1 5-10-16,0-5 2 0,3 10 2 0,-1-3 1 16,1 4-8-16,0 2 3 0,0 4-4 0,-2 2-6 15,1 3 5-15,-3 3-4 0,0 1 0 0,0 2-5 16,0 2-18-16,-34 1-58 0,34 0-90 0,-24 2-105 15,24 0-108-15,-32 1-122 0,32 0-204 16,-29-2 40-16,29 1 125 0</inkml:trace>
  <inkml:trace contextRef="#ctx0" brushRef="#br0" timeOffset="382050.7207">1511 13772 1509 0,'0'0'3'0,"0"0"1"0,0 0 0 15,0 0 6-15,0 0 0 0,0 0 14 0,0 0 13 16,0 0 0-16,0 0 8 0,0 0-9 0,0 0-7 15,0 0 3-15,-16 0 0 0,16 0 17 0,0 0 7 16,0 0 7-16,-9 0 7 0,9 0-5 0,0 0 11 16,0 0-5-16,-5 0-5 0,5 0-14 0,-2 0-22 15,2 0-7-15,0 0-17 0,0 0-2 0,0 0-4 16,-2 0-2-16,0 0 7 0,-3 0 1 0,2 0 1 16,-3 0-1-16,0 31-2 0,-1-31 0 0,-1 27 3 15,0-10-3-15,3-3 0 0,-1 3 2 0,3-4-2 16,1 0 0-16,-3-2-3 0,5 0-2 15,0-4 2-15,0 1 2 0,0-3 3 0,0-1-1 16,0 0 3-16,30-3 2 0,-30-1-2 0,23 0 6 16,-23 0-4-16,25 0-1 0,-9 0-4 0,-1 0-3 15,1-18-1-15,2 18 2 0,-2 0-2 0,-1 0 1 16,1-19 0-16,-3 19-1 0,-1 0 3 0,1 0-4 16,-4 0 0-16,-2 0-3 0,1 0 1 15,-3 0 4-15,0 0 1 0,-3 0 3 0,2 0 2 0,-4 0-3 16,0 0 3-16,0 20-2 0,0-20 1 15,0 0-1-15,0 20-2 0,0-20 0 0,0 15 0 16,-27-5-1-16,27 0-3 0,0 1 2 0,-31-1-3 16,31 1-1-16,-24-3 4 0,24 0-4 0,-27 1 4 15,12-2-3-15,1-2 0 0,1 3 0 0,2-6 2 16,1 2 4-16,-2 0-6 0,3-3-6 0,0 2-13 16,1-2-23-16,0-1-17 0,1 1-19 0,1 1-26 15,-1-2-26-15,3 0-50 0,1 0-55 0,1 0-45 16,0 0-34-16,2 0-19 0,0 0-8 0,0 0 81 15</inkml:trace>
  <inkml:trace contextRef="#ctx0" brushRef="#br0" timeOffset="382258.9435">1454 13839 1498 0,'0'-2'31'0,"0"2"20"0,0-3 29 0,16 2 28 15,-16-2-13-15,0 2-4 0,0 0-7 0,0-2-25 16,10 0-5-16,-10 1-9 0,0-1-18 0,6-2-6 16,-1 0-10-16,1 0-11 0,4-3-3 0,2 2 3 15,-1-3-7-15,3 2-20 0,2-3-57 0,2 5-83 16,0-5-94-16,-2 4-86 0,2 0-112 0,-2 3 63 16,-2-1 99-16</inkml:trace>
  <inkml:trace contextRef="#ctx0" brushRef="#br0" timeOffset="382555.6716">1845 13672 1735 0,'0'-8'26'0,"0"2"39"15,0-1 22-15,0 2 21 0,0 0-14 0,0 5-30 16,0-5-24-16,0 4-14 0,0 1-9 15,0-2-8-15,0 2 3 0,0 0-7 0,25 0-7 0,-25 0 4 16,20 0-1-16,-20 0-4 0,28 22 8 16,-13-22-1-16,-3 21-2 0,2-21 7 0,-1 28-7 15,-2-9 3-15,3 1 3 0,-3-1-2 0,-1 5 3 16,-1 0-1-16,-1 3-1 0,-3 1 1 0,-2-1-5 16,-3 0-6-16,0 4-10 0,0-3-29 0,0 3-37 15,-34-1-41-15,34 2-42 0,-36-4-19 0,13 1-20 16,-3-2-23-16,0-2-22 0,-2-3-43 0,1-4-21 15,0-2 66-15</inkml:trace>
  <inkml:trace contextRef="#ctx0" brushRef="#br0" timeOffset="382894.3589">1235 13689 1427 0,'-2'0'28'0,"1"0"3"0,0 0 15 0,-3 0 26 16,-1 0-5-16,0 20 11 0,-2-20-1 0,-2 18-9 15,-3-18-4-15,3 27-1 0,-5-10-3 0,2 3-2 16,-1 3 2-16,-1 0-17 0,3 5-5 0,-2 3-7 16,5 0-18-16,1 5 3 0,3 0-2 0,2-1-7 15,2 2-1-15,0-1 0 0,0 0-2 0,40 1 0 16,-40-3-7-16,49-2-7 0,-17-2-40 0,2-5-92 16,6-4-128-16,4-3-171 0,0-3-104 0,0-6 90 15</inkml:trace>
  <inkml:trace contextRef="#ctx0" brushRef="#br0" timeOffset="389410.9963">3146 13846 1008 0,'0'0'32'0,"0"0"50"0,0-17 16 16,0 17 34-16,0-12-11 0,0 12-33 16,0-10-1-16,0 10-14 0,0-11-9 0,0 6-1 15,0 2-4-15,11 0-5 0,-11 2-2 0,0-2-4 16,0 3-1-16,0 0-13 0,0 0 0 0,0 0-3 15,0 0-1-15,0 0 5 0,0 0-5 0,0 0 1 16,0 0-7-16,0 0 4 0,0-1-4 0,0 1-8 16,0-1 2-16,0 1-2 0,0 0 2 0,0-3 3 15,0 3-2-15,0 0-7 0,0-1-11 0,0 1-1 16,0 0-2-16,0 0-2 0,0 0-2 0,0 0 3 16,0 0 4-16,0 0-2 0,0 0 9 0,0 18-5 15,0-18-2-15,0 19 0 0,26-19-2 16,-26 25 3-16,0-10-2 0,0 1 7 0,0 2-2 15,0 0 0-15,12 1 4 0,-12-1-6 0,0 1 8 16,0 2-6-16,0-2-6 0,0 2 5 0,0-3-4 16,0 0 4-16,0-3 1 0,0-1-2 0,0 1-6 15,0-4-2-15,0-1 2 0,0 1-2 0,0-5 4 16,0 1 1-16,0-2-11 0,0-1-25 0,0-3-37 16,0 0-35-16,0-1-33 0,15 0-31 0,-15 0-47 15,0 0-65-15,0 0-191 0,0 0 40 0,0-21 84 16</inkml:trace>
  <inkml:trace contextRef="#ctx0" brushRef="#br0" timeOffset="390175.4769">3541 13691 1540 0,'1'0'47'0,"0"-2"30"0,-1 2 17 0,1 0 20 15,1 0-37-15,-2 0-8 0,1 0-8 0,-1 0-6 16,0 0-6-16,1 0-16 0,0 0-8 0,-1 0-14 15,0 0-3-15,2 0-8 0,-1 0 3 0,0 0 4 16,0 0 5-16,2 19 6 0,-2-19-2 0,3 17 2 16,2-17 2-16,-2 25-2 0,0-8 5 0,2 1-4 15,-2 0-10-15,-2 4 1 0,1-3-4 0,-1 3 2 16,0 0 4-16,-1 1-1 0,-1-1-4 0,3 0-3 16,-1-1 0-16,0 2-1 0,-1-1-1 0,2-4 0 15,-2 2 2-15,2 0-5 0,-1-5 5 0,0 2-2 16,-1-6-5-16,0 1 4 0,0-3-3 15,1-1 1-15,-1-4 8 0,1-2 5 0,-2 0 9 16,2-2 1-16,-1 0 4 0,0 0 10 0,1 0 0 16,0 0 1-16,-2 0-6 0,0 0-15 0,0 0 0 15,0 0-5-15,0-22-2 0,0 22 1 0,0-17-9 16,0 17 0-16,-23-23 3 0,23 10-4 0,0 0 0 16,-20-4-1-16,20 2-4 0,-16-3 5 0,16-3-1 15,-16 2-1-15,16-3 2 0,-15 1-3 0,15 1 4 16,-14 2 0-16,9-2 2 0,5 2 3 15,-5 3-4-15,4 2 12 0,1 0-2 0,0 0 3 16,0 2 2-16,0 2-9 0,0 0-1 0,0 1-3 16,27-1-3-16,-27 1 3 0,18-1-4 0,-18 0 1 15,21 1-1-15,-21 1 0 0,25-2-1 0,-12 1-1 16,1 0 0-16,0 1 1 0,-1 0 6 0,1 1-3 16,-2 2 1-16,2 0-5 0,-3 4 1 0,2-3 1 15,-2 3-3-15,-1 0 3 0,4 0-3 0,-4 0-2 16,-3 22 6-16,2-22-5 0,-3 22 4 0,-2-22 2 15,0 29-4-15,-3-12 5 0,-1 0-1 0,0 2-2 16,0-1 3-16,0 2-5 0,-29-2 1 16,29 0-1-16,-25-3 2 0,25-1 0 0,-26-1 2 0,26-1-1 15,-29-4-1-15,14 1 1 0,3-4-1 0,-1 0 0 16,4-5-3-16,2 2 1 0,-2-2-4 16,2 0-12-16,2 0-12 0,0 0-18 0,-1 0-32 15,4-24-32-15,-1 24-54 0,3 0-59 0,0-19-48 16,0 19-55-16,0 0-40 0,0-17-74 0,33 17 84 15</inkml:trace>
  <inkml:trace contextRef="#ctx0" brushRef="#br0" timeOffset="390690.2588">4248 13672 1607 0,'1'-4'40'16,"-1"-1"34"-16,0 0 18 0,1 2 22 0,-1-2-24 15,0 1-17-15,0-1 2 0,0-1-5 0,0 2-2 16,0-1-3-16,0 1-8 0,0-1-7 0,0 0-2 16,0 2-9-16,-18 0-2 0,18-1-3 0,0 2 0 15,0 2-6-15,-11-3-8 0,11 3-10 0,-10 0-11 16,4 0 2-16,-5 0 1 0,1 0-1 0,-3 25-1 15,-1-25 2-15,-1 24-4 0,-1-24 2 16,0 31 1-16,0-12-2 0,1-1 2 0,2 1 4 16,1-1 5-16,1 2 3 0,2-2-2 0,1 0 3 15,2-3-4-15,2 0-4 0,4-1 4 0,0 0-7 16,0-4 1-16,0 2 3 0,0-3 1 0,32-1 2 16,-32-1 2-16,27-1-4 0,-27 0-2 0,35-3-1 15,-16-2-4-15,1 2 3 0,0 0-3 0,0-3-1 16,0 3-1-16,-4-1-3 0,1 1 4 0,-3 0 3 15,-1 1-2-15,-3 3-1 0,-1 0-1 0,-1 3-5 16,-4-1 5-16,-1 1-1 0,-2 3 0 0,-1 4 5 16,0-3-2-16,0 4 4 0,-25-3-6 15,25 2 1-15,-28 0-1 0,28-2-3 0,-40 2 4 16,18-3 2-16,-2 0-3 0,-1-3 3 0,1 0 2 16,-1-2-3-16,1-2-1 0,2-1-3 0,3-3 2 15,0 0 1-15,7-3-13 0,-1 0-20 0,3 0-43 16,4 0-61-16,2 0-77 0,1 0-105 0,3 0-125 15,0 0-138-15,0-18 91 0</inkml:trace>
  <inkml:trace contextRef="#ctx0" brushRef="#br0" timeOffset="392038.6761">4964 13837 1927 0,'0'-3'50'0,"0"-2"38"0,0 1 38 16,0 4 41-16,0-5-11 0,0 0-6 0,0 3-12 16,0-2-18-16,0 2-25 0,0-2-19 0,0 2-22 15,0 0-21-15,0 0-14 0,0 1-13 0,0-1-6 16,0 1-4-16,0 1-20 0,0 0-28 0,0-2-54 16,0 2-57-16,0 0-57 0,0-1-55 0,0 1-34 15,0 0-32-15,0 0-40 0,0 0-72 0,0 0 66 16,18 0 94-16</inkml:trace>
  <inkml:trace contextRef="#ctx0" brushRef="#br0" timeOffset="392221.2025">5043 14122 1746 0,'2'12'44'0,"-2"-2"39"0,0-2 24 0,0-1 22 16,0-2-12-16,0-3-5 0,0 1 0 0,0-2-6 15,0 2-23-15,0-3-34 0,0 0-25 0,0 0-32 16,0 0-39-16,-19 0-44 0,19 0-57 0,0 0-74 15,0-21-99-15,0 21-112 0,0 0-98 0,0-19 89 16</inkml:trace>
  <inkml:trace contextRef="#ctx0" brushRef="#br0" timeOffset="392444.2458">5595 13739 2629 0,'0'-16'33'0,"0"1"27"0,0 1 42 0,0 2 44 16,0 3 3-16,0 1-9 0,0 1-32 0,0 4-35 15,0 3-39-15,0-1-20 0,0 1-12 0,0 0-10 16,0 0 6-16,0 0 3 0,0 24 0 0,0-24 5 16,0 30-4-16,0-10 0 0,0 4-2 0,0 3 0 15,0 1 2-15,0-1-2 0,0 0-11 16,16 0-44-16,-16 0-66 0,0-1-70 0,0 0-70 15,0-4-57-15,11-1-73 0,-11-3-105 0,7-3-103 16,1-4 98-16</inkml:trace>
  <inkml:trace contextRef="#ctx0" brushRef="#br0" timeOffset="393216.3546">5858 13893 2732 0,'0'-5'30'0,"0"5"5"16,0 0 7-16,0 0 14 0,0 0-10 0,0 0 13 15,0 0 5-15,-24 0-3 0,24 0-16 0,0 0-13 16,0 24-12-16,0-24-7 0,0 18-6 0,0-18-2 16,0 24-2-16,0-24 0 0,0 23-1 15,0-11 1-15,0 1 0 0,0-1-2 0,0-1-2 16,0-2 0-16,19 1 3 0,-19-3-1 0,0-1 3 16,0-1-1-16,0-1-3 0,0-2 1 0,0 0 1 15,0-2-2-15,0 0 0 0,0 0-4 0,0 0 1 16,8 0-1-16,-8-31 1 0,6 31 0 0,-2-35-3 15,3 15 6-15,0 0-10 0,1-3 2 0,1 5 1 16,2 0-3-16,-2 4 10 0,0 2-2 0,1 12 3 16,-3-11-2-16,1 11-1 0,3 0 0 0,-2 0 2 15,-2 26 6-15,1-26-6 0,3 30 6 0,0-30-6 16,1 34-2-16,0-17 5 0,1-1-5 0,0-3-1 16,1 1-11-16,4-14-18 0,0 17-13 15,-1-17-26-15,1 9-9 0,1-9-4 0,4 0-2 16,-2 0 15-16,1 0 18 0,-2-32 16 0,-2 32 15 15,1-28 12-15,-3 12 6 0,-6-1 4 0,-2-3 7 16,-2 1 13-16,-5-1 23 0,-1 1 28 0,0 3 27 16,0-2 15-16,0 4 10 0,0 6-13 0,-22 0-21 15,22 3-27-15,0 5-35 0,-21 0-19 0,21 0-8 16,-16 0 0-16,16 0-1 0,-17 0 5 16,7 29-2-16,0-29-2 0,10 18 2 0,-14-18-8 15,9 20 1-15,5-20 1 0,0 17-2 0,0-17 6 0,0 16-2 16,0-16 0-16,32 14 2 0,-32-6-4 15,35-3 2-15,-15 1 4 0,4-2-2 0,0 3 4 16,2 0-5-16,-1-2-1 0,-2 4 2 0,-4 0-14 16,-1 2-9-16,-2 2-19 0,-7 1-21 0,-1 0-22 15,-8 3 5-15,0 0-1 0,0 0 2 0,0 0 34 16,-30 0-1-16,30-2 14 0,-31-2 17 0,31-2 0 16,-30-3 2-16,30-4-16 0,-20 0-25 0,20-4-33 15,0 0-21-15,0 0 4 0,0-26 19 0,0 26 21 16,0-36 11-16,31 11 11 0,-31-4-2 0,40-4 4 15,-17-6 10-15,1-5 8 0,2-2 25 0,-3-7 14 16,-4-2 38-16,1-2 39 0,-4 2 37 0,-3 5 33 16,-3 6 19-16,-10 5-9 0,10 10-25 15,-10 9-23-15,4 6-46 0,-4 9-32 0,0 5-23 16,0 0-18-16,0 0-3 0,0 27 1 0,-24-27 1 16,24 39 2-16,0-10 0 0,-21 2-2 0,21 5-6 15,0 2 1-15,-14 0 0 0,14 4 0 0,0 0 3 16,0-1 0-16,0 0-3 0,0-1 4 0,0-4-2 15,27-3-2-15,-27-1-14 0,26-5-47 0,-26-3-63 16,28-5-73-16,-12-1-81 0,-16-5-94 0,25-5-131 16,-12-3-120-16,-2-5 95 0</inkml:trace>
  <inkml:trace contextRef="#ctx0" brushRef="#br0" timeOffset="394244.2665">6534 13937 2653 0,'-8'0'11'0,"2"0"1"15,2 0 3-15,4 0 2 0,0 0-11 0,0-7 5 16,0 4-4-16,0 2-5 0,25-5-2 0,-25 0-12 16,38-2-34-16,-16-1-53 0,6-1-57 0,1 1-50 15,3-3-30-15,3 1 12 0,-5 2 34 0,-1 0 47 16,-4 5 60-16,-4-1 44 0,-2 2 22 0,-8 3 8 16,-2 0 5-16,-9 0 26 0,4 0 42 0,-4 0 50 15,0 0 34-15,0 0 12 0,0 0-8 0,0 19-28 16,0-19-12-16,-20 0-29 0,20 0-25 15,0 0-11-15,0 13-12 0,0-13 0 0,0 0 7 16,0 0-4-16,26 9 3 0,-26-9-7 0,25 7 1 16,-25-1 2-16,30-2-5 0,-11 4 1 0,-3 1-9 15,0-2 0-15,1 3 0 0,-6 0 0 0,0 4 5 16,-1-3-3-16,-10 2-5 0,8 0 0 0,-8 0-9 16,0 0-3-16,0 1 2 0,0-2-8 0,0 1 1 15,-26-2 1-15,26-3-5 0,0 2 6 0,-26-3 1 16,26-2 4-16,0-1 4 0,-20-4-4 0,20 0-2 15,0 0-8-15,0 0 0 0,0 0-3 0,0-34-6 16,0 34-14-16,0-33-23 0,0 12-15 0,0 2 0 16,33-4 9-16,-33 3 15 0,30 1 13 15,-14 2 10-15,4 3 6 0,-3 5 3 0,0 9 5 16,2-11-3-16,-4 11 0 0,0 0 4 0,-1 0-4 16,-4 0 0-16,0 0 3 0,-4 0 0 0,0 26-1 15,-1-26 4-15,-2 20-3 0,-1-20 0 0,-1 19 2 16,2-19-4-16,-2 22 1 0,0-22 2 0,-1 20-1 15,3-11-1-15,-2 0 2 0,0 0-2 0,2 1-1 16,-2-1 2-16,2-2-3 0,-1 0 1 0,2-1 2 16,-1 0-4-16,-2 1 2 0,5-2-3 0,-1-2 1 15,-3-1 3-15,2 0 1 0,-1-2 0 0,0 0-1 16,1 0 3-16,0 0-5 0,2 0-3 0,-2-26-19 16,2 26-14-16,2-24-11 0,-2 24-16 0,1-34 12 15,1 15 5-15,0 2 15 0,-1-3 24 16,2 5 8-16,-1 1 6 0,0 4 6 0,0 3-6 15,-1 7 10-15,-3 0 4 0,1 0 2 0,0 0 8 16,-3 0-13-16,2 21 0 0,-1-21-6 0,0 25-6 16,1-25 2-16,0 29-4 0,0-29 1 0,-1 29-3 15,1-14 0-15,0-1-2 0,3-2-8 0,-1-3-7 16,2 0-17-16,1-2-24 0,2-7-25 0,3 7-24 16,-3-7-25-16,4 0-2 0,5 0 3 0,-2-23-4 15,4 23 0-15,1-24-9 0,-3 24 24 0,1-29 37 16,1 10 62-16,-1 3 55 0,-4-3 41 15,0 1 40-15,-5 5 25 0,-4 0 38 0,-2 1 8 16,-1 2 7-16,-2 4-24 0,-3 2-30 0,0 4-28 16,0-5-35-16,0 5-17 0,0 0-22 0,-27 0-9 15,27 0 2-15,-21 0 1 0,21 0 4 0,-24 25-7 16,24-25-7-16,-25 21-4 0,25-21-5 0,-22 27-3 16,22-13-5-16,-17 4 3 0,17-1-3 0,-6-1-5 15,6 0 1-15,0-1-2 0,0 0-1 0,0-4 3 16,29 1-7-16,-29-3-10 0,33-1-17 0,-11-3-32 15,2-4-22-15,-1-1-21 0,5 0-12 0,-1 0-9 16,1 0-17-16,-1-26-10 0,-2 26 12 0,-1-32 37 16,-4 14 39-16,0-1 46 0,-7-4 30 15,-2-2 37-15,-6-3 13 0,0-2 10 0,-5-2 4 16,0-3-7-16,0-2 36 0,0-1 38 0,0 4 33 16,-26 3 17-16,26 4-13 0,0 3-48 0,0 7-45 15,0 5-45-15,-17 7-32 0,17 5-5 0,0 0-1 16,0 0-2-16,0 32 5 0,0-32-1 0,0 40-1 15,0-13 1-15,0 4 0 0,0 0-2 0,0 4 2 16,0-2 3-16,0 1-3 0,0 0 0 0,0 0-14 16,0-2-30-16,0-5-50 0,0 0-62 0,19-4-71 15,-19-3-61-15,0-4-109 0,16-3-120 0,-16-1-2 16,13-6 92-16</inkml:trace>
  <inkml:trace contextRef="#ctx0" brushRef="#br0" timeOffset="394505.0948">7874 13948 2695 0,'0'0'21'0,"-10"0"11"0,10 0 6 0,0-4 6 16,0 4-21-16,0-3-11 0,0 0-7 0,25 1-7 15,-25-3 2-15,29 0 1 0,-29-1-3 0,40 1 6 16,-17-1-6-16,4 2-2 0,0 0-2 0,1 3-5 16,-4 1 2-16,-2 0 3 0,-2 0 6 0,-5 0-2 15,-1 23 2-15,-4-23-10 0,-3 25-4 0,-2-25-7 16,0 33-4-16,-3-18-8 0,-2 3-17 0,0-2-23 15,0 0-41-15,0-3-31 0,0 0-50 16,0-2-48-16,0-3-53 0,0-2-69 0,0-6-69 16,0 5 65-16,0-5 97 0</inkml:trace>
  <inkml:trace contextRef="#ctx0" brushRef="#br0" timeOffset="394740.9796">8122 13776 2111 0,'0'-19'39'16,"-13"3"6"-16,13 5 3 0,0 3-4 0,0 2-35 15,0 2-24-15,0 1-31 0,0 3-42 0,33 0-94 16,-33 0-102-16,26 0-155 0,-26 0-45 0,32 0 91 16</inkml:trace>
  <inkml:trace contextRef="#ctx0" brushRef="#br0" timeOffset="395383.6444">8447 13883 2444 0,'0'0'46'16,"0"0"25"-16,0 0 29 0,0 0 30 0,0 0-21 15,0-28-5-15,0 28-10 0,0 0-11 0,0-22-12 16,0 22-4-16,0-13-13 0,0 13-10 0,-18 0-13 16,18-12-17-16,0 12-3 0,0 0-9 0,-15 0-2 15,15 0 2-15,-15 26-5 0,6-26-1 0,-2 28 4 16,1-28-2-16,0 38 0 0,3-20 2 0,-1 2-4 16,5-3-3-16,1 0-1 0,2-2-9 0,0-2-8 15,0 0-2-15,0-4-2 0,0-1-2 0,33-4 0 16,-33-4 5-16,25 5 1 0,-25-5 6 15,29 0 5-15,-29 0 0 0,27 0 7 0,-13-25 5 16,-14 25 4-16,22-21 1 0,-22 21-3 0,12-21 0 16,-12 21 2-16,5-26-6 0,-5 13 1 0,0 0 3 15,0 2-5-15,0-2 7 0,0 0 0 0,0 5 0 16,-21 1 0-16,21 0 0 0,0 3-2 0,0-1-6 16,0 4 1-16,0-1-1 0,0 1-4 0,0 1-1 15,0-1-1-15,0 0 0 0,0-2 2 0,0 1-2 16,23-2-2-16,-23 1-8 0,24-1 5 15,-24 2 6-15,29-1 2 0,-12 0 6 0,-3 3-3 0,-1 0-1 16,0 0 8-16,-3 0 2 0,0 0 3 16,-3 29 1-16,-1-29-7 0,-4 27 0 0,1-27-1 15,1 31 3-15,-4-14-1 0,0 1 3 0,0-2-2 16,0 0-3-16,0-1 3 0,0 0-2 0,0-3 1 16,0 0 2-16,0-3-1 0,-20-1-1 0,20-2 1 15,0-2 1-15,0-2 7 0,0-2 7 0,0 0-6 16,0 0 0-16,0 0-10 0,0 0-7 0,0-29 5 15,0 29-4-15,23-31-3 0,-23 10-12 0,22 1-13 16,-22-5-11-16,25 4 7 0,-25 1 5 0,26 1 17 16,-11 5 9-16,-1 3 1 0,-3 11 8 15,-2-9-10-15,3 9 9 0,-4 0-1 0,-1 0-2 0,1 29 4 16,-3-29-5-16,0 28-2 0,1-28 3 16,0 33 0-16,-1-16 3 0,1-4 2 0,0 0-4 15,-3-1 3-15,1-12-4 0,1 20 4 0,5-20-3 16,-1 8 0-16,2-8 3 0,3 0-4 0,2 0 4 15,5 0-2-15,3-23-2 0,-1 23-2 0,3-24 2 16,-2 24 1-16,1-34 1 0,-3 17 4 0,0-3-4 16,-4-1 2-16,1-1-1 0,-8 1-3 0,-2-1 16 15,-4 3 17-15,-3 2 28 0,0 4 24 0,-2 1-7 16,0 4-14-16,0 3-33 0,0 4-26 16,-28 1-2-16,28 0-9 0,-22 0 5 0,22 22 4 15,-21-22-2-15,21 20 2 0,-18-20-2 0,18 19 1 16,0-19-3-16,0 20 2 0,0-20 2 0,0 19-5 15,0-19-1-15,0 16 2 0,34-16-4 0,-34 16 4 16,32-9 2-16,-32 1-3 0,35-1 1 0,-17 2-2 16,-3-3-3-16,0 3 2 0,-15-2-2 0,19 2-7 15,-19 2-19-15,0-1-40 0,0 2-53 0,0 0-61 16,0-1-78-16,0 2-121 0,-38 0-196 0,38-4-24 16,-32 1 97-16</inkml:trace>
  <inkml:trace contextRef="#ctx0" brushRef="#br0" timeOffset="396051.8792">10181 13525 3258 0,'-10'0'10'16,"10"0"-3"-16,0 0-1 0,0 0-4 0,0 0-8 16,0 0 4-16,0 26 2 0,23-26 7 0,-23 27 5 15,0-5 7-15,0 4 3 0,22 6-1 16,-22 3-4-16,14 5-5 0,-14 3-5 0,13 3-2 16,-13 0 3-16,16 3-9 0,-9-2 4 0,-2 1 0 15,0-3-4-15,-5-4 0 0,3 0-2 0,-1-5 2 16,0-2-3-16,-2-7-3 0,1-3-23 0,0-7-31 15,0-3-28-15,1-4-11 0,-1-4-23 0,-1-5-11 16,0-1-7-16,0 0-12 0,1-24 14 0,-1 24 20 16,1-38 16-16,2 12 16 0,-3-2 13 0,0-7 17 15,0-2 22-15,0 0 10 0,0-5 25 0,0 0 30 16,0-6 29-16,-28 2 38 0,28 1 32 0,0 5 24 16,-19 1 17-16,19 6-6 0,0 6-12 0,-13 5-20 15,13 5-30-15,0 6 0 0,0 2-21 0,-8 2-23 16,8 3-13-16,0 1-26 0,0 1-11 15,0-3-10-15,0 2-2 0,25-2 3 0,-25 1 1 16,26-1 0-16,-26 1-2 0,41-1 0 0,-18 4 0 16,1-1 2-16,2 2-3 0,0 0-3 0,0 0-3 15,-2 0 1-15,-2 27-2 0,-3-27-5 0,-2 29-7 16,-8-11-21-16,-4 4-18 0,-5 0-27 0,0 2-26 16,0 1-8-16,-40-1-6 0,15 1 3 0,-6-2 9 15,-3-1-6-15,0-1-12 0,0-1-31 0,2-4-62 16,4-2-99-16,6-4-155 0,3-4 25 0,8-2 92 15</inkml:trace>
  <inkml:trace contextRef="#ctx0" brushRef="#br0" timeOffset="396380.1056">10615 13841 2466 0,'7'18'4'15,"-2"-18"4"-15,-2 0 4 0,0 0 12 0,-2 14 6 16,-1-14 12-16,0 0 13 0,0 0 1 0,0 7 2 15,2-7-7-15,-1 0-10 0,0 0-4 0,0 0-13 16,3 0-5-16,-2 0-5 0,3 0-9 0,-1 0-1 16,2 0-2-16,1 0 0 0,0-23-2 0,1 23 0 15,2-20-6-15,-3 20-3 0,1-25-4 0,-2 10-1 16,-1-1 3-16,-2-1-9 0,-2 0-1 0,-1 0 2 16,0 0 2-16,0 3 13 0,0-1 8 0,0 6-3 15,-24 2 3-15,24 3-8 0,0 4-1 16,-29 0 5-16,29 0-4 0,-21 0 7 0,6 33-2 15,2-33-1-15,1 31-1 0,-1-12-3 0,5 0 2 16,-1 0-2-16,3 3 4 0,6-4 2 0,0 0-10 16,0 0-7-16,0 0-18 0,0-3-31 0,38-2-25 15,-38-1-35-15,47-2-46 0,-18-2-67 0,2-4-72 16,0-4-77-16,3 0-76 0,-3 0 60 0,-2 0 104 16</inkml:trace>
  <inkml:trace contextRef="#ctx0" brushRef="#br0" timeOffset="396631.5431">10959 13801 2001 0,'0'-15'56'0,"0"1"41"0,0 4 35 0,0 0 17 0,0 3-48 16,0 3-39-16,0 2-40 0,0 2-8 16,0 0 0-16,0 0 7 0,0 28 12 0,0-28-5 15,0 26-8-15,0-26-5 0,0 35-7 0,0-17-3 16,0-2-3-16,19 2 1 0,-19-2-1 0,0-1-2 16,0-2 5-16,0 0-9 0,9-4 4 0,-9-1 3 15,0-3-5-15,0-1 8 0,0-2 21 0,0 0 37 16,0-2 3-16,0 0 0 0,0 0-25 0,0 0-26 15,0-26 2-15,0 26 0 0,0-23-3 0,0 23-8 16,0-35-2-16,0 17-7 0,0-5 1 0,0 2-15 16,0-3-25-16,34 3-32 0,-34-1-37 15,28 2-35-15,-9 4-12 0,3 2-18 0,-1 7-7 16,4-1-46-16,0 5-69 0,1 1-119 0,-1 2-73 16,0 0 91-16</inkml:trace>
  <inkml:trace contextRef="#ctx0" brushRef="#br0" timeOffset="396927.4184">11853 13683 2797 0,'2'-11'28'0,"-2"11"22"0,0-14 18 16,0 11 9-16,0-2-25 0,-23 1-18 15,23 4-17-15,-22 0-8 0,22 0-6 0,-28 0 1 0,28 0-1 16,-31 0-3-16,15 29 3 0,2-29-6 15,3 19 0-15,0-19-3 0,11 24 0 0,-9-24 5 16,9 26-5-16,0-13 6 0,0 0 0 0,0-2-4 16,33 1 8-16,-33-1-6 0,32 2-2 0,-32-2 6 15,33-2-2-15,-16 3 2 0,-2-1 0 0,2 1-2 16,-5-1 0-16,-12 0-4 0,16 0-2 0,-16-1-14 16,0-1-11-16,0 3-26 0,0-4-31 0,0 0-40 15,-25 0-52-15,25 0-45 0,-35-3-73 0,14 3-82 16,2-6-124-16,-2-1 8 0,1-1 110 15</inkml:trace>
  <inkml:trace contextRef="#ctx0" brushRef="#br0" timeOffset="397272.3338">12014 13839 2523 0,'9'22'22'0,"-3"-22"5"0,-1 0 5 0,0 17 9 16,-1-17-9-16,-3 0 10 0,1 0 11 0,-1 0 11 15,0 5 9-15,-1-5 0 0,4 0-4 0,-4 0-13 16,2 0-16-16,1 0-17 0,1 0-12 0,3 0-5 16,-2 0-6-16,3-18-3 0,1 18 3 0,0-18-4 15,3 18-6-15,-1-25-7 0,2 10-19 16,-2-1-6-16,-4-3-4 0,2 2 8 0,-2-4 16 16,-5 1 12-16,0 2 5 0,-2 0 5 0,0 3-1 15,0 3 0-15,0 2 0 0,0 5-1 0,-27 4 3 16,27 1-1-16,-23 0 7 0,23 0 1 0,-27 33 1 15,27-33 3-15,-28 31 1 0,12-14 0 0,1 3 3 16,3 1-1-16,5-2 2 0,7 2 2 0,-11-1-1 16,11 0-3-16,0-2-4 0,0-2-1 0,0 0-6 15,27-3-4-15,-27-1-2 0,38-4-18 0,-14-1-46 16,2-1-52-16,4-3-82 0,0-3-82 0,4 0-86 16,0 0-70-16,0 0-38 0,-1-29-8 15,-3 29 132-15</inkml:trace>
  <inkml:trace contextRef="#ctx0" brushRef="#br0" timeOffset="397508.5544">12504 13757 2250 0,'4'-9'45'16,"-4"4"34"-16,0 0 31 0,0 5 32 0,0-5-27 16,0 5-15-16,0 0-13 0,0 0-11 0,0 0-4 15,-29 0-1-15,29 0-8 0,0 22-18 0,-27-22-7 16,27 20-16-16,-20-20-10 0,20 24-3 0,-20-8-5 16,20 2-4-16,-19 0 0 0,19 2 1 0,-11-3-3 15,5 2 2-15,6 0-25 0,0-1-45 0,0-3-54 16,0-2-86-16,27-2-87 0,-27-3-171 15,44-4-242-15,-14-4 87 0</inkml:trace>
  <inkml:trace contextRef="#ctx0" brushRef="#br0" timeOffset="412174.8056">21414 14291 1559 0,'1'-7'32'0,"1"-1"31"0,-2 4 22 0,1-1 22 0,1 0 0 16,-1 0 1-16,-1-1 5 0,0 4 9 0,0-2 19 15,0 0-11-15,0-1-18 0,0 2-17 0,0-1-40 16,0 2-14-16,0 0-5 0,0 1-4 0,0-1-8 16,1 2 2-16,-1-2-3 0,0 2-4 0,2 0-2 15,-2 0-7-15,0 0-5 0,1 0-4 0,-1 0-5 16,0 0 1-16,2 0 0 0,-2 0-2 15,0 0 2-15,0 0 0 0,0 0 1 0,0 0 2 0,1 0 0 16,-1 21-2-16,0-21 1 0,0 14 3 16,2-14 0-16,-2 25-1 0,0-14 1 0,0 5-2 15,0-3 3-15,0 0 1 0,0 1-5 0,0 1 2 16,0 5-3-16,0 0 0 0,0 3 9 0,0 1-4 16,0 3-1-16,0 2 0 0,0 4-8 0,0-1 6 15,0 2 2-15,0-2 1 0,0-1 3 0,-23 0-7 16,23 1 3-16,0 0 2 0,0-4 2 0,-11-2 1 15,11 1-2-15,0-3-2 0,0-4 2 0,0 4-5 16,-6-6 1-16,6-2 1 0,0 1-4 16,0-4 5-16,0-2 3 0,0-2-6 0,0 0 0 0,0-2-2 15,0-1-2-15,0-3 4 0,0 2 3 0,0-5-1 16,0 0 0-16,0 2 1 0,0-2-4 16,0 0 3-16,0 0-2 0,0 0-3 0,0 0-8 15,0 0-26-15,0 0-60 0,0 0-74 0,0 0-88 16,0 0-116-16,0-23-115 0,0 23-115 0,0-20 98 15</inkml:trace>
  <inkml:trace contextRef="#ctx0" brushRef="#br0" timeOffset="412494.6278">21407 14372 1409 0,'4'-10'35'0,"-4"2"29"16,0-1 24-16,0 2 26 0,0-1-1 0,0-4-3 16,0 1-4-16,0 0-5 0,0 2-5 0,0 0-7 15,0 3-7-15,0-1-9 0,0 2-13 0,0 0-14 16,0 1-8-16,0 2-11 0,0-2-17 0,21 0 0 16,-21 1 0-16,19-2 9 0,-19 2 12 0,29 0-2 15,-12 0-2-15,4-2-10 0,2 2-9 0,0-1-3 16,0 1 0-16,2-1-6 0,-2-1 0 15,0 0 3-15,-2 2-7 0,0-2 12 0,-5 1-4 0,1 1-8 16,-5-2 8-16,-2 3-12 0,-2-1 1 16,-3 3-5-16,-2 0-18 0,-1 0-29 0,0 0-50 15,1 0-56-15,1 0-88 0,0 22-96 0,0-22-146 16,1 0-29-16,-1 25 104 0</inkml:trace>
  <inkml:trace contextRef="#ctx0" brushRef="#br0" timeOffset="412751.2092">21303 14937 1805 0,'-5'13'61'0,"-2"-4"24"15,3 1 28-15,2-3 23 0,2-1-41 0,0-1-7 16,0-1-9-16,0-1-2 0,0 1 1 0,0 0 6 15,0-3 4-15,0 4 0 0,23-2 0 0,-23-1-10 16,24 1-15-16,-6-2-17 0,2 2-17 0,6-3-17 16,0 0-6-16,3 0-6 0,2 0-4 0,-2 0-3 15,-1 0-45-15,-5 0-65 0,0 0-92 16,-7 0-151-16,-1 0-189 0,-1-18-133 0,-5 18 94 0</inkml:trace>
  <inkml:trace contextRef="#ctx0" brushRef="#br0" timeOffset="413474.5885">22163 14501 1937 0,'0'-1'43'0,"20"1"25"0,-20 0 30 0,0 0 26 15,14 0-20-15,-14 0 5 0,0 0-11 0,11 0-1 16,-11 0-14-16,0 0-20 0,10 0-22 0,-10-17-23 16,9 17-13-16,-4 0-7 0,1 0 1 0,-1-10 0 15,1 10 2-15,2 0-1 0,3-5 4 0,-2 5-5 16,1 0 0-16,-2 0 0 0,0 0-5 0,1 0 8 15,-3 0 0-15,0 24-3 0,2-24 1 0,-4 20 0 16,-2-20-4-16,1 29 5 0,-2-12-1 0,-1 1-7 16,0 2 9-16,0 0-5 0,0 0 4 15,0-1 2-15,-26 2-4 0,26-2-3 0,0-2-2 16,-27 3 0-16,27-4-6 0,-20 0 4 0,20-1 1 16,-22-3 0-16,22-1 6 0,-18 1 0 0,18-4-1 15,-13-1 0-15,13 0-18 0,-7-4-17 0,7 1-9 16,0-2-5-16,0-2 8 0,0 0 19 0,0 0 1 15,24 0-3-15,-24 0-9 0,29 0-1 0,-29-24 4 16,41 24 2-16,-16-16 16 0,-2 16 2 0,3-21 5 16,-2 21 11-16,-2-18-4 0,1 18 7 0,-1-18 5 15,-3 18 18-15,-5-14 24 0,0 8 25 0,-6-2 25 16,1 5 5-16,-3-2 3 0,-2 4-10 0,-4-2-19 16,0 3-10-16,0 0-16 0,0 0-16 0,0 0-10 15,0 0-15-15,0 0-15 0,0 0 1 16,0 0-5-16,-24 0 0 0,24 0 3 0,0 26-5 15,-15-26 7-15,15 20-2 0,-11-20 2 0,11 29-1 16,0-15-3-16,-11 1-4 0,11-2 4 0,0 3-4 16,0-3-1-16,0 0 3 0,0-2-7 0,25-2 4 15,-25 1-3-15,25-3-1 0,-25-2-5 0,30-2-6 16,-13-2 2-16,0-1-2 0,-1 0 5 0,2 0 4 16,-2 0 1-16,-5-23 1 0,1 23 6 0,-3-23 1 15,-2 23 2-15,-2-30-1 0,-5 13-14 0,0-3-13 16,0-1-12-16,0-1 3 0,0-1 13 15,0 4 13-15,-29 0 7 0,29 2-10 0,-22 5-24 16,22 2-38-16,-27 5-43 0,27 3-44 0,-26 2-49 16,26 0-52-16,-24 0-95 0,24 0-174 0,-15 22 59 15,15-22 93-15</inkml:trace>
  <inkml:trace contextRef="#ctx0" brushRef="#br0" timeOffset="413815.9521">23026 14744 1831 0,'0'0'39'0,"0"-7"21"0,0 7 19 0,0-5 37 16,0 5-9-16,0-7 11 0,20 4 13 0,-20 1-11 15,0 2-9-15,0 0-21 0,0 0-26 0,0 0-20 16,0 0-19-16,0 0-8 0,0 0 1 0,0 0-5 16,0 0 4-16,0 0 2 0,0 0 0 0,0 0 6 15,0 24-3-15,0-24-4 0,0 26-5 0,0-10-2 16,0 3-6-16,0-3 1 0,0 2-4 0,0-2-3 16,0 1 5-16,0-2-5 0,0-1 1 15,0 0-5-15,0-1-28 0,0-5-40 0,0 1-49 16,0-4-53-16,23-1-36 0,-23-1-27 0,0-3-36 15,0 0-64-15,0 0-55 0,0 0-82 0,0-21 85 16</inkml:trace>
  <inkml:trace contextRef="#ctx0" brushRef="#br0" timeOffset="414044.6162">23026 14541 2201 0,'20'-4'10'0,"-20"0"5"0,0 4-7 0,0-1 3 15,19-2-11-15,-19 0-5 0,10 3 3 0,-10 0-28 16,16 0-65-16,-7 0-100 0,1 0-124 0,1 0-186 16,0 0 38-16,-3 26 103 0</inkml:trace>
  <inkml:trace contextRef="#ctx0" brushRef="#br0" timeOffset="414704.3018">23210 14766 2465 0,'3'3'32'0,"-2"-2"19"15,0-1 22-15,1 3 19 0,0-3-17 0,-1 2-12 16,-1-1-19-16,2 2-18 0,-2-2 9 0,0 5 9 16,0 0 13-16,0 2 9 0,0 1-17 0,0 4-15 15,0 1-14-15,0 1-8 0,0 1-3 16,0-1-2-16,-18 0-2 0,18-1-2 0,0-2-3 16,0 1-1-16,0-4 4 0,0 3-2 0,-10-7-1 15,10 4 0-15,0-5-2 0,0 0 0 0,0-4 3 16,0 1-3-16,0-1 2 0,0 0 2 0,0 0-4 15,0 0 1-15,21 0-2 0,-21 0 0 0,19-26 0 16,-19 26-3-16,26-21-1 0,-11 21-6 0,3-26 0 16,-4 26 3-16,-3-20-4 0,1 20 6 0,-3-15 1 15,-1 15 0-15,-3 0 5 0,-1 0 1 0,0 0 3 16,-1 0 2-16,-1 0 0 0,1 27-3 16,-2-27-3-16,3 19 4 0,-2-19-4 0,1 18 5 0,-1-18-5 15,2 18-1-15,0-18 5 0,3 13-3 16,2-13 5-16,2 9 3 0,4-9-7 0,2 0 1 15,1 0-1-15,4 0-4 0,0 0 6 0,1 0-3 16,-2 0 0-16,0 0 1 0,-5-21-3 0,-3 21-1 16,-2-19-5-16,-4 19-3 0,-2-24-4 0,-1 24 7 15,-3-25 3-15,-1 13 3 0,0 0 11 0,0 12-6 16,0-17-3-16,0 17 1 0,0-9-6 0,0 9 6 16,-19 0 3-16,19 0 0 0,0 0 0 0,-16 0-1 15,16 0 4-15,0 0 2 0,-14 26 3 16,14-26-3-16,0 19 1 0,0-19-4 0,0 19-2 15,0-19-1-15,25 21-4 0,-25-10 2 0,21 1-1 16,-21-2 3-16,28 0 1 0,-28 1 0 0,26 0-5 16,-26-3-6-16,19 1-9 0,-19 2-11 0,15-6-13 15,-15 4-7-15,0-4 0 0,0 2-3 0,0-2 6 16,0 0 7-16,0-2 2 0,0 1 13 0,0-3 7 16,-20 0 4-16,20-1 6 0,0 0-1 0,0 0-3 15,0 0 1-15,0 0 0 0,0-22 4 0,0 22 3 16,23-22 3-16,-23 22 3 0,22-34-4 0,-22 14 1 15,25-6-5-15,-10-1-2 0,0-3 5 0,1-3-1 16,0 1 10-16,-2-2 9 0,2 3 13 0,-3 2 17 16,-2 9 3-16,-3 2-3 0,-2 6-13 15,-1 4-12-15,-4 4-13 0,1 4-1 0,-2 0 2 16,0 0 0-16,0 31 2 0,0-31 0 0,-24 33-6 16,24-11-6-16,0 3 2 0,-26 0 1 0,26 0-2 15,-18-1 7-15,18 0-6 0,0-4-6 0,-17 2 3 16,17-2-2-16,0-4-11 0,0 1-33 0,0-3-44 15,0-2-63-15,0-2-77 0,0-4-80 0,0-1-93 16,0-2-127-16,0-3 12 0,0 0 115 0</inkml:trace>
  <inkml:trace contextRef="#ctx0" brushRef="#br0" timeOffset="414939.2627">23782 14879 2133 0,'0'0'20'0,"0"0"-2"0,0-2-1 0,0 0-4 15,0 2-50-15,24-3-44 0,-24 1-91 0,29-1-142 16,-10 0-180-16,4-2 25 0,-1 1 91 0</inkml:trace>
  <inkml:trace contextRef="#ctx0" brushRef="#br0" timeOffset="414988.0753">24548 15062 2339 0,'7'8'0'0,"-4"-3"-2"0,2-1-6 15,-4-4-30-15,0 0-86 0,-1 0-213 0,0 0-240 16,0 0 30-16</inkml:trace>
  <inkml:trace contextRef="#ctx0" brushRef="#br0" timeOffset="416004.0495">21938 15753 2111 0,'1'-2'43'16,"-1"-3"18"-16,0 4 16 0,0-3 14 0,0 0-24 0,0 1-8 15,-24-2-6-15,24 5-8 0,-27-5-15 0,8 2-8 16,-1-1-6-16,-4 2-3 0,-1-1-4 16,-4 2-3-16,4-2-1 0,0 2 3 0,3-3 7 15,2 4 10-15,5-1 6 0,1-1-2 0,5 2-2 16,4-2-11-16,1 2-5 0,3 0-3 0,1-3-1 15,0 3 0-15,0 0 1 0,0 0-5 0,0 0-3 16,0 0 0-16,0 0 2 0,0 0 0 0,0 0-2 16,0 0 2-16,0 0-4 0,0 0 2 0,0 0-2 15,0 0-2-15,0 0 4 0,0 0-1 16,-21 21 5-16,21-21-4 0,0 0 6 0,0 0 3 0,0 17 5 16,0-17 1-16,0 13-5 0,0-4 1 15,0 2-7-15,0 1 2 0,0 3 2 0,0 1-2 16,0 4-1-16,20 1 0 0,-20 1-3 0,0 1 2 15,19 2 1-15,-19 4 0 0,0-2 0 0,0 4 0 16,0-1-1-16,0 2-1 0,0 1 2 0,0 1-4 16,-26-1 1-16,26-1 0 0,-22 0-4 0,22-1 4 15,-22 0-3-15,22-1 2 0,-20-4 5 0,20-2-1 16,-14-3 3-16,14-1-2 0,-10-3-2 0,10 0 7 16,0-2 0-16,-5-6 4 0,5 2-1 0,0-3 0 15,0-1-1-15,0-2-1 0,0-1 9 0,0-1-7 16,-3 0 4-16,3-2 1 0,0 0-10 0,0 0-2 15,0-1-6-15,0 0-1 0,0 0-2 16,0 0 2-16,0 0 5 0,0 2-2 0,0-2 1 16,23 0-4-16,-23 0-14 0,27 0-31 0,-9 0-46 15,4 0-56-15,2 0-44 0,4 0-42 0,-1 0-57 16,1-21-106-16,-3 21-158 0,-1 0 15 0,-4-17 105 16</inkml:trace>
  <inkml:trace contextRef="#ctx0" brushRef="#br0" timeOffset="419095.6085">22511 16075 969 0,'0'0'33'0,"0"0"24"16,0 0 15-16,0 0 19 0,0 0-20 0,0 0-4 15,0 0 3-15,0 0-4 0,0 0-2 0,0 0-12 16,0 0-16-16,0 0-14 0,0 0-12 16,0 0-6-16,0 0-4 0,0 0 3 0,0 0-3 15,0 0 4-15,0 0-4 0,0 0-3 0,0 0 2 16,0 0-2-16,0 0 6 0,0 0 0 0,0 0 10 15,0 0-10-15,0 0 7 0,0 0-10 0,0 0 1 16,0 0 2-16,0 0 1 0,0 0 9 0,0 0-2 16,0 0 2-16,0 0-6 0,0 0 6 0,0 0-6 15,0 0 2-15,0 0 1 0,0 0-6 0,0 0 2 16,0 0-2-16,0 0 3 0,0 0 2 0,0 0-6 16,0 0 3-16,0 0-2 0,0 0-7 0,0 0 7 15,0 0 6-15,0 0-3 0,0 0 6 0,0 0-6 16,0 0-3-16,0 0 9 0,0 0 4 15,0 0 9-15,0 0 5 0,0 0-4 0,0 0-5 16,0 0-3-16,0 0 0 0,0 0 0 0,0 0-2 16,0 0-4-16,0 0-5 0,0 0-1 0,0 0 2 15,0 0 1-15,0 0 8 0,0 0-1 0,0 0 1 16,0 0 3-16,0 0-10 0,0 0-6 0,0 0 0 16,0 0-3-16,0 0-1 0,0 0 10 0,0 0-2 15,0 0-1-15,0 0-2 0,0 0-1 0,0 0 2 16,0 0 2-16,0 0 4 0,0 0 6 15,0 0-3-15,0 0 6 0,0-10 7 0,0 10-6 0,0 0 3 16,20 0 8-16,-20-6 2 0,0 6 7 16,0-1-3-16,0 1-5 0,0-2-15 0,0 2-9 15,0 0-7-15,0 0-6 0,0 0 1 0,0 0 3 16,0 0-1-16,0 22 0 0,0-22 3 0,0 26-4 16,0-26 2-16,0 36 5 0,0-14-2 0,0-2 3 15,0 1-1-15,0-1-4 0,0 0 4 0,0-1-4 16,0 0 4-16,0-2-4 0,0 0 2 0,-16-3-4 15,16 1-1-15,0-3 4 0,0-1-10 0,0-1-16 16,0-2-62-16,0-2-75 0,0 0-112 0,0-1-152 16,0-3-167-16,0-2 64 0,0 0 116 15</inkml:trace>
  <inkml:trace contextRef="#ctx0" brushRef="#br0" timeOffset="419446.9692">22816 16118 2371 0,'11'-12'47'0,"0"3"31"0,0 0 34 16,-6 3 34-16,1 1-14 0,-2-2-2 0,-2 4-16 15,0 1-24-15,-2 1-26 0,0-1-24 0,0 2-18 16,0 0-12-16,0 0-6 0,0 0-2 16,0 0 1-16,-30 25-2 0,30-25 0 0,-23 29-3 0,7-9-1 15,1 1 3-15,0 2-2 0,2 1-4 16,1-3-3-16,12 3-8 0,-10-4-7 0,10-1 0 15,0 0 5-15,0-2 4 0,0-4 4 0,40-1 0 16,-40-3-6-16,43-3 0 0,-19-4-2 0,1-2 7 16,3 0-1-16,-4 0-2 0,0 0 8 0,-3-25 0 15,0 25 5-15,-5-26 4 0,-3 26-1 0,-2-29-7 16,-4 11 4-16,-7-1-3 0,0 0-3 0,0 0-6 16,0-4-15-16,0 2-10 0,-33-1-4 0,33 1 7 15,-38 3 0-15,20 3 4 0,-3 2-14 0,4 5-31 16,-1 3-30-16,1 4-34 0,4 1-27 15,3 0-8-15,10 0-21 0,-13 27-43 0,13-27-87 16,0 22-144-16,0-22 61 0</inkml:trace>
  <inkml:trace contextRef="#ctx0" brushRef="#br0" timeOffset="420255.552">23220 16176 1463 0,'7'-1'60'0,"-7"1"38"15,0-1 29-15,0 1 26 0,2-2-32 0,-2 2-8 0,0 0-8 16,0 0-4-16,0 0-7 0,0 0-15 16,0-3-11-16,0 3-15 0,0 0-14 0,0 0-9 15,0 0-5-15,0 0-7 0,0 0-7 0,0 0-1 16,0 0 0-16,17 0 6 0,-17 21-1 0,0-21 7 16,0 14 5-16,11-14 2 0,-11 19 11 0,0-9 2 15,0 1-7-15,0-1-1 0,0 2-9 0,0-2-8 16,0 0-3-16,0-1-4 0,0 2-6 0,-24-4-4 15,24 0 3-15,0-1-3 0,0-2 5 0,0-1 4 16,0 0 10-16,0-2 18 0,-11-1 26 0,11 0 19 16,0 0 19-16,0 0 5 0,0 0-24 15,0 0-23-15,0 0-30 0,0 0-22 0,0-24-8 16,24 24 2-16,-24-23-1 0,17 23-2 0,-17-34 6 16,25 18-6-16,-9-1-7 0,-1 0 8 0,5 2-3 15,-3 3 2-15,1 0 2 0,-2 5 0 0,-2 7-2 16,1-5 0-16,-1 5 4 0,-3 0-6 0,1 0 2 15,-3 0 2-15,0 32 0 0,1-32 0 0,-2 27 4 16,-1-27-2-16,0 34 0 0,-1-16 2 0,-1-1-6 16,0 1-1-16,-3-2-13 0,1 0-25 0,1-1-54 15,-2-2-65-15,1-2-61 0,-1 0-68 0,0-3-43 16,0 0-79-16,-1-3-146 0,-1 0-38 16,0-5 100-16</inkml:trace>
  <inkml:trace contextRef="#ctx0" brushRef="#br0" timeOffset="422299.8113">23747 16313 1180 0,'0'0'43'0,"0"21"31"0,0-21 40 0,0 0 11 16,0 0-16-16,0 0-4 0,0 0-11 0,0 0 20 16,0 0-7-16,0 0 0 0,0 0-4 0,0 0-2 15,0 0 2-15,0 0-2 0,0 0 5 0,19 0 2 16,-19 0-5-16,0 0-23 0,12 0-20 16,-12 0-21-16,14 0-12 0,-6 0 1 0,2-19-6 0,3 19-11 15,0-20 1-15,2 20-5 0,1-23-3 16,-1 10 0-16,0 0-4 0,1-3 1 0,-3 0-1 15,2 0 3-15,-1-2-1 0,-2 0-1 0,-2 1 5 16,2-1 2-16,-4 1 2 0,-2 0 4 0,0 4 0 16,-3 2 1-16,0 0 5 0,-2 1 1 0,-1 3 10 15,0 1 6-15,0 1 4 0,0 1 0 0,0 2-11 16,0-2-7-16,0 0-8 0,0 4-1 0,0-1 1 16,0-2 3-16,0 3 0 0,0-1 4 0,0 1-2 15,0-2-5-15,0 1 1 0,0 1-6 0,0 0-3 16,0-1-3-16,0 1 0 0,0-1-2 15,0 1-1-15,0 0 1 0,0-3 0 0,0 3-2 0,0 0 1 16,0 0 1-16,0 0-4 0,0 0 2 16,0 0-3-16,0 0-3 0,0 0 4 0,0 0 0 15,0 0 2-15,0 0 4 0,0 0-3 0,0 0-2 16,0 0 1-16,0 0-1 0,0 0-2 0,0 0 5 16,0 0-2-16,0 0 0 0,0 0 2 0,0 0-6 15,0 0 4-15,0 0 0 0,0 0-2 0,0 0 6 16,0 0 0-16,0 0-2 0,0 0 2 0,0 0-5 15,0 0 0-15,0 0-2 0,0 0 2 0,0 0 1 16,-25 0-4-16,25 0-2 0,0 0 0 0,-21 0-2 16,21 0 2-16,-19 0 4 0,19 0-2 0,-25 26 0 15,15-26 2-15,0 0-2 0,-1 27 4 0,2-27-2 16,1 19-3-16,2-19 3 0,2 21-2 16,2-11-1-16,2 0 3 0,0 1 0 0,0-2 0 15,0 0 0-15,0 1 2 0,26 0 0 0,-26-1-2 16,26-1 2-16,-26 1 2 0,32 0-4 0,-15-1 4 15,-2 0 0-15,4-1 0 0,-4 0 0 0,1 0-4 16,-3-1 0-16,-2 0-4 0,-1-1 5 0,-2 2-5 16,-2-2-2-16,-4-1-2 0,-2 2-5 0,0 1 5 15,0-2-1-15,0 2 1 0,-23 1 4 0,23 1 1 16,-29-2-1-16,29 1-7 0,-36-1-11 0,17 0-18 16,-1 0-27-16,0-2-25 0,2 0-30 15,3-2-37-15,0 1-32 0,5-2-41 0,10 1-49 16,-12-3-104-16,12 0-119 0,0 0-36 0,0 0 92 15</inkml:trace>
  <inkml:trace contextRef="#ctx0" brushRef="#br0" timeOffset="422688.2314">24263 16288 2032 0,'2'-10'45'15,"-1"10"35"-15,1-7 27 0,-2 7 32 16,0 0-13-16,0 0-14 0,2-3-5 0,-2 3-17 16,0 0-22-16,1 0-13 0,-1 0-11 0,3 0-4 15,-2 0-2-15,0 0-2 0,1 0-6 0,0 0-12 16,2 0-7-16,0 0-6 0,1 0-7 0,3 0 0 16,1 0 1-16,0-19-2 0,3 19 1 0,1-19-3 15,0 19-5-15,-1-24 2 0,-1 11-1 0,-1 0 2 16,0 0-2-16,-3-4-2 0,-1 3 5 0,-2-2-2 15,-2 0 5-15,2 3 5 0,-4-3 1 0,0 6 2 16,0 1 0-16,0 1-2 0,0 4-2 0,0 1-3 16,0 3-1-16,-23 0 5 0,23 0 0 0,-23 0-1 15,23 31 0-15,-27-31-5 0,27 30-2 16,-29-13 6-16,18 0-2 0,0 1 4 0,11 0-1 16,-10 0-6-16,10-2-6 0,0 1-7 0,0-5-15 15,0 2-27-15,26-4-38 0,-26 0-45 0,36-3-51 16,-12-2-56-16,5-3-67 0,1-2-66 0,1 0-30 15,4 0 13-15,2 0 50 0,-2 0 116 0</inkml:trace>
  <inkml:trace contextRef="#ctx0" brushRef="#br0" timeOffset="422990.4845">24793 16070 1925 0,'0'-11'35'0,"0"3"17"0,0 2 20 0,0 5 27 16,0 1-8-16,-27 0 9 0,27 0 4 0,-23 0-13 15,23 26-10-15,-31-26-14 0,12 27-10 16,2-27-9-16,-1 33-11 0,-1-15-6 0,3 1-9 15,2 0-7-15,-2 0-4 0,5-1-4 0,1 0-2 16,2-1 1-16,3 0-1 0,4-1-1 0,1-1-4 16,0-4 2-16,0 1-1 0,34 0-4 0,-34-2 3 15,43-3-14-15,-16 1-21 0,2-4 2 0,3 1-18 16,-1-1-6-16,4-3 6 0,-7 1-6 16,-3-2 17-16,-2 0 16 0,-4 0 15 0,-5 0 15 0,-2 0 6 15,-5 0 11-15,-7 0 12 0,4 0 9 0,-4 0-4 16,0 0-10-16,0 0-10 0,0 0-18 15,0 0-2-15,-25 0 1 0,25 0-3 0,0 0 1 16,-22 0 0-16,22 0-14 0,0 0-15 0,-14 0-28 16,14 0-39-16,0 0-33 0,0 0-42 0,0 0-40 15,0 0-36-15,0 0-66 0,0 0-56 0,0 0-60 16,0 0 76-16</inkml:trace>
  <inkml:trace contextRef="#ctx0" brushRef="#br0" timeOffset="424818.7936">22228 16093 1305 0,'0'-2'62'0,"15"-1"37"0,-15 2 32 0,0-4 21 0,0 2-38 16,0 1-16-16,0-2-9 0,0 1 4 16,0 0 1-16,0 1-6 0,0-1-3 0,0 0-3 15,8 2-5-15,-8-1-2 0,0-2-11 0,3 3-13 16,-1 1-15-16,-1 0-12 0,0 0-6 0,1-3-6 15,-2 3-5-15,0 0-3 0,0 0 1 0,0 0-3 16,0 0 1-16,0 0-2 0,0 0-1 0,0 0-1 16,0 0 2-16,0 0 2 0,0 0 2 0,0 27 3 15,0-27 0-15,0 22-1 0,0-6 1 0,-20 2-5 16,20 1 2-16,0 0-1 0,0 2-3 16,-16-2 4-16,16 2-6 0,0 0 0 0,0-2-1 15,0 1-1-15,0-2 2 0,0-1-2 0,0-1-19 16,0-3-41-16,0 0-66 0,0-2-68 0,0-2-84 15,25 0-71-15,-25-3-79 0,19-2-92 0,-19-4 95 16,15 0 114-16</inkml:trace>
  <inkml:trace contextRef="#ctx0" brushRef="#br0" timeOffset="425750.7446">22531 16148 1539 0,'20'-1'59'16,"-20"1"24"-16,0-2 21 0,0 0 22 0,14 1-38 15,-14-1-3-15,0-1-3 0,0 2-3 0,0-2-5 16,0 0-15-16,0 1-3 0,0-2-11 0,0 3-12 16,0-2-3-16,0 1-15 0,0-3 0 0,0 3-3 15,0 0 3-15,0-1 4 0,0-1-2 16,0 1 7-16,-15-1-5 0,15 0 2 0,0 0-1 16,0 1-4-16,-17-1 2 0,17 1 3 0,-8-2-3 15,8 3-2-15,-5-2 1 0,1 0-1 0,4 0 2 16,-4 2 4-16,3-2 0 0,-2 3-4 0,2-2-1 15,0 1-4-15,-2 1 4 0,2 0 0 0,-1 1 4 16,2 0 0-16,-3 0-5 0,3-3 3 0,-1 3-9 16,1 0-6-16,0 0-3 0,0 0-4 0,-3 0 0 15,-1 0 4-15,0 0-2 0,-4 0 3 0,1 0-4 16,-1 0 0-16,-2 0 2 0,-1 21-3 16,2-21 7-16,0 0-2 0,-1 0-4 0,4 18 6 15,0-18-4-15,-2 0-1 0,1 13 4 0,1-13-3 16,0 11-1-16,1-6 1 0,-1 2 2 0,2-1-2 15,-3 1 0-15,2 1 1 0,0 0 0 0,1 1-3 16,-1 2 5-16,3-4-3 0,-1 3 0 0,-2-1 3 16,4 4-2-16,0-4 2 0,1 3-2 0,0-2 0 15,0 1 0-15,0-1 0 0,0 0-1 0,0-1 0 16,0-1 0-16,0 2 3 0,0-2 0 0,0-1-2 16,0-2-1-16,0 2 0 0,0-1 0 0,0-3 1 15,0 2 1-15,0-1-6 0,0-1 3 0,0 0 3 16,0-1-3-16,0 1 2 0,0-1 1 15,16 1-4-15,-16 1 1 0,0-1 2 0,0 1 2 0,11 0 0 16,-11-1 2-16,10 0 5 0,-4 0-7 16,2 1-1-16,2-2 1 0,1-1-4 0,3 1 3 15,0-2 2-15,0 0-3 0,2 0-1 0,-2 0-2 16,1 0 2-16,-2 0-3 0,-1 0 1 0,-1 0 5 16,-2 0-2-16,1-21-1 0,-2 21 1 0,-1 0 0 15,-2-17-1-15,0 17 2 0,-1-15 0 0,1 15-3 16,-2-18 1-16,-2 8-1 0,4-1 1 0,-3-1-1 15,-1 1 1-15,0 0 1 0,-1-1-4 0,1 0 0 16,1 2 1-16,-1 0 2 0,-1 1 1 0,1-1 0 16,-1 3-2-16,0-2 1 0,1 4 0 0,-1 0 0 15,2-2-1-15,-2 2-2 0,0 0 3 0,1 1 0 16,-1 0 0-16,0 0 2 0,0-1 3 16,0 3 0-16,0-3 4 0,0 2 0 0,0-2-3 15,0 0 2-15,0 0-1 0,0 1-5 0,-22-1-2 16,22 3-2-16,0-4 2 0,-16 2 0 0,16 3-3 15,-11-2 6-15,11 2-6 0,-10-1 3 0,10 1 1 16,-6-1-2-16,6 2-10 0,0 0-15 0,-3 0-16 16,3 0-26-16,0 0-23 0,0 0-33 0,0 0-40 15,0 0-42-15,0 0-33 0,0 0-31 0,0 0-97 16,0 0-119-16,0 0 33 0,0 0 80 16</inkml:trace>
  <inkml:trace contextRef="#ctx0" brushRef="#br0" timeOffset="435895.3947">26447 16662 1799 0,'0'-4'38'0,"0"-1"28"0,0 1 33 0,0-1 36 15,0 0-4-15,0 0 1 0,0 0-1 0,18 0-8 16,-18 1-7-16,0-1 0 0,13-1-10 0,-13 0-13 15,12 1-23-15,-12-3-20 0,13 1-13 16,-6 0-10-16,2 0-2 0,-2 1-8 0,2 0-8 16,1 1-3-16,2 1-6 0,-1 1 0 0,1 1-2 15,-1-1 0-15,0 3 4 0,3 0-3 0,-1 0-1 16,5 0 1-16,-3 0-5 0,2 24 0 0,0-24-5 16,-1 24-7-16,-3-24-11 0,1 29-5 0,-7-13-3 15,1 2-4-15,-7-2 6 0,-1 1-4 0,0 1-5 16,0-1 1-16,0-3 10 0,-24 0 8 0,24-1 12 15,-25-1 2-15,25-2 3 0,-25 1 3 0,25-3-2 16,-23-1 9-16,23-2-5 0,-13 2-5 16,13 0-1-16,0-3 1 0,0-3-1 0,0 0 5 15,0-1 5-15,0 0-1 0,0 0 3 0,34 0-6 0,-12 0 4 16,2-22-5-16,6 22 4 0,6 0 8 16,2-24-7-16,-2 24 2 0,0-18 2 0,-1 18-1 15,-3-17 3-15,-1 17 10 0,-8-16 6 0,0 16 8 16,-5-15 13-16,-7 15 0 0,-2-9-1 0,-3 9-1 15,-3-5-15-15,-3 2 2 0,0 3-13 0,0 0 0 16,0 0-2-16,0 0-10 0,0 0 0 0,0 0-4 16,0 0-2-16,-24 0 1 0,24 25 4 0,0-25-4 15,-21 20 0-15,21-20 3 0,-16 24-6 0,16-10 1 16,0-1 3-16,0 3 0 0,0-1 5 0,0 0-3 16,0 2 5-16,0 1-1 0,34-4-2 15,-34 0 5-15,34-2-6 0,-15-2 0 0,2-2-2 16,0-3-2-16,1-3 0 0,-2-2-1 0,3 0-1 15,-1 0 0-15,-2-25 0 0,-4 25 0 0,-1-28-14 16,-1 8-17-16,-7 1-9 0,1 1-17 0,-7-5 4 16,-1 3 7-16,0-1-2 0,0-2 16 0,0 5 6 15,-34 2-2-15,34-2-10 0,-31 5-35 0,31 3-36 16,-38 3-42-16,17 2-36 0,4 5-28 0,-2 0-52 16,1 0-55-16,3 0-114 0,-1 0 21 0,3 29 93 15</inkml:trace>
  <inkml:trace contextRef="#ctx0" brushRef="#br0" timeOffset="436231.1765">26427 17081 2217 0,'-14'3'22'0,"6"0"14"0,3 0 31 0,1-2 29 0,4 1-2 15,0-1 2-15,0 0-16 0,0 0-17 0,0 0-11 16,0-1-7-16,26 3 3 0,-26-2-2 0,34-1 5 16,-9 2 2-16,8-1 3 0,8 0 4 0,6 2 12 15,7 0 2-15,6-3-2 0,6 2-8 16,6 0-19-16,2 3-10 0,3-2-14 0,3-3-3 16,-1 4-6-16,5-3-4 0,-4 2-5 0,-3-1-1 15,-6 1-2-15,-6-2-3 0,-6 2 3 0,-12-3-2 16,-4 2 2-16,-14 1 0 0,-6-3 0 0,-9 1-2 15,-4-1-6-15,-5 0-13 0,-3 0-24 0,-2 0-36 16,0 0-36-16,0 0-30 0,0 0-44 0,0 0-35 16,0 0-42-16,0 0-61 0,-27 0-98 0,27 0-123 15,-20 0 43-15,20 0 102 0</inkml:trace>
  <inkml:trace contextRef="#ctx0" brushRef="#br0" timeOffset="436947.3465">26497 17263 2125 0,'0'-1'35'0,"0"1"17"0,0 0 10 16,0 0 9-16,0 0-31 0,0 0-19 0,0 0-12 15,0 0-8-15,0 0 1 0,0 0 9 0,0 21 11 16,17-21 12-16,-17 19 5 0,0-19-5 0,0 28-2 16,0-11-10-16,0 1-4 0,0 1-2 0,-24 2-12 15,24-1-2-15,0 2-4 0,-25 0-1 0,25-2 2 16,-18-1-14-16,18 0-41 0,-11-2-54 15,11-3-64-15,0 0-96 0,0-2-117 0,0-4-143 16,0-1 45-16,0-4 108 0</inkml:trace>
  <inkml:trace contextRef="#ctx0" brushRef="#br0" timeOffset="437527.5475">26886 17278 2600 0,'13'-2'20'0,"-1"1"11"15,-6 1 5-15,-2 0 11 0,-1 0-15 0,-3 0-7 16,0 0 4-16,0 0-2 0,0 0-2 0,-25 0-1 16,25 27-4-16,-28-27-11 0,6 24-5 0,2-7 2 15,-3 2-8-15,1-2 2 0,0 3 2 0,4 1-4 16,5-1 0-16,-1-2 1 0,14 2-3 0,-11-3-2 16,11 0 3-16,0-2-5 0,0-3 6 15,0-2 1-15,33 2 0 0,-33-5 4 0,32-2-4 16,-12-3-2-16,2-1 1 0,-1-1 1 0,1 0 0 15,-2 0 3-15,-2 0-4 0,-1-32 2 0,-4 32-2 16,-5-28-1-16,-1 10 3 0,-7-1-4 0,0-3 3 16,0 2 6-16,0-2 1 0,0 1 9 0,0 1 0 15,-26 3-5-15,26 1 6 0,-23 3 2 0,23 1 15 16,-18 2 12-16,18 3 0 0,0 0-9 0,-16 5-15 16,16-3-15-16,0 4-8 0,0 0 1 15,0 1-1-15,0 0 2 0,34 0-5 0,-34 0 4 16,34 0-4-16,-14 0-2 0,4 0-1 0,3 0-4 15,-2 0 2-15,2 0 0 0,-4 19 7 0,1-19-2 16,-8 0 2-16,-2 21 4 0,-3-21-2 0,-3 16 4 16,-8-16 2-16,0 21-2 0,0-8 2 0,0 0-3 15,0 1 0-15,0 4-2 0,-29-3 0 0,29 1 1 16,-25 1 2-16,25-2-1 0,-21 3-2 0,21-4 0 16,-15 2-4-16,15-4 7 0,0 1 7 0,0-1 4 15,0-2 3-15,0-1-2 0,0-2-7 0,30-2-1 16,-30 0-5-16,36-5 0 0,-14 0 1 0,1 0-3 15,2 0 0-15,-1 0 0 0,-2-20 1 16,-3 20 1-16,0-24-2 0,-4 24-1 0,-4-31-16 16,-2 13-13-16,-9-2-9 0,7-3-11 0,-7 1-1 15,0-2 2-15,0 3-3 0,-32 1-7 0,32 3-5 16,-36 3-14-16,16 4-15 0,-3 2-19 0,2 4-28 16,2 2-29-16,0 2-47 0,4 0-73 0,-1 0-90 15,5 0-94-15,11 0 76 0</inkml:trace>
  <inkml:trace contextRef="#ctx0" brushRef="#br0" timeOffset="438431.6732">27426 17469 2462 0,'0'0'18'0,"0"0"7"15,-21 0 15-15,21 0 26 0,0-20 6 0,0 20 9 16,-16 0 5-16,16 0-1 0,0 0-9 0,0 0-2 15,0 0-13-15,0 0-18 0,0 0-9 0,0 0-13 16,0 0-6-16,0 0-5 0,0 0-6 0,0 0 1 16,0 0-1-16,0 0-3 0,0 0 2 0,0 0-3 15,0 0-2-15,0 0 0 0,0 0 3 0,0 0 0 16,0 0 1-16,0 0 0 0,0 0-2 0,0 0 1 16,0 0 2-16,0 0 3 0,0 0-1 15,0 0 2-15,0 0-2 0,0 0 0 0,0 0 2 16,0 0-5-16,0 0 0 0,0 0-2 0,0 0-2 15,0 0 0-15,0 0 2 0,0 0 3 0,0 0-3 16,0 0 1-16,0-17-3 0,0 17 0 0,0 0 4 16,0 0-2-16,0 0 2 0,0 0-4 0,0 0 2 15,0 0-1-15,0-9 1 0,0 9 0 0,0 0 1 16,0 0 1-16,0 0-2 0,0 0 2 0,0 0-6 16,0 0 0-16,0 0 0 0,0 0-1 0,0 0 5 15,0 0-4-15,0 0 3 0,0 0-1 0,0 0-1 16,0 0 2-16,0 0-3 0,0 0 2 15,0 0-2-15,0 0 0 0,0 0 2 0,0 0-1 16,0 0 0-16,0 0 1 0,0 0-2 0,0 0-4 16,0 0 0-16,0 0-2 0,0 0-1 0,0 0 0 15,0 0 3-15,0 0 2 0,0 0-1 0,0 0 6 16,0 0-1-16,0 0 0 0,0 0 3 0,0 0 2 16,0 0-3-16,0 0 3 0,0 0-4 0,0 0 2 15,0 0-2-15,0 0 5 0,0 0-4 0,0 0-1 16,0 0 1-16,0 0-3 0,0 0 5 0,0 0-2 15,0 0 3-15,0 0-1 0,0 0-5 0,0 0 3 16,0 0-2-16,0 0 1 0,0 0 6 16,0 0-2-16,0 0 1 0,0 0-1 0,0 0-5 15,0 0 0-15,0 0-2 0,0 0 1 0,22 0 7 16,-22 0-8-16,0 0 2 0,0 0 7 0,0 0-10 16,13-15 7-16,-13 15 1 0,0 0-7 0,10 0 5 15,-10 0-1-15,8 0 0 0,-8 0-1 0,5 0-1 16,-1 0 4-16,1 0 0 0,-2 0-1 0,1 0-1 15,1 0 0-15,-3 27-1 0,2-27 7 0,-2 17 4 16,0-17 1-16,1 21-2 0,-3-8-2 0,0 1 0 16,0-1-3-16,0 3 4 0,0-4 0 0,0 1-1 15,-23-1 0-15,23-2-1 0,0 1 0 0,-18-4 3 16,18 1 3-16,0-3 3 0,0 1 1 16,-16-3 6-16,16 0 11 0,0-3 7 0,0 0-7 0,0 0-11 15,0 0-13-15,0 0-15 0,0-27 3 16,0 27 1-16,0-24-4 0,0 24 3 0,27-31-2 15,-27 12-10-15,21 1-14 0,-21-1-5 0,31 0-1 16,-15 2 5-16,2 0 14 0,2 4 6 0,-4 4 1 16,2 2 7-16,-3 3-1 0,5 4 2 0,-5 0 5 15,-4 0-1-15,2 0 3 0,-2 33-4 0,-4-33 2 16,-2 31-2-16,-1-31-1 0,-4 36 2 0,0-19-3 16,0 2 2-16,0-1-3 0,0-2 3 0,0-1-6 15,0-1-21-15,0-2-48 0,0-2-61 0,0-1-70 16,0-1-87-16,0-3-120 0,0-1-194 0,0-4-22 15,0 0 107-15</inkml:trace>
  <inkml:trace contextRef="#ctx0" brushRef="#br0" timeOffset="438863.3583">27874 17610 2499 0,'0'5'42'0,"23"-1"23"0,-23-2 8 0,0 1 24 16,20-3-23-16,-20 0-8 0,19 0 7 15,-19 0-10-15,23 0-11 0,-10-22-8 0,1 22-16 16,1 0-12-16,1-29-11 0,0 29-3 0,-2-25-4 16,1 8-1-16,0 1 1 0,-1-1-3 0,1-5 7 15,-5 1-3-15,0 3 1 0,-2-1 0 0,-5 2-3 16,0 4 3-16,-3 2-1 0,0 3 1 0,0 4-1 15,0 1-3-15,0 3 0 0,-30 0 0 0,30 0 2 16,-27 0 2-16,27 24 0 0,-33-24 1 0,33 20 1 16,-30-20 1-16,30 26 3 0,-19-26 2 0,19 25 1 15,0-12 4-15,0 0-1 0,0 2 3 0,0-4 2 16,0 1 0-16,0 1-4 0,36-3-4 16,-36 2-6-16,37-2-3 0,-16-1 2 0,3 0-2 15,-3-1 0-15,1-1 2 0,-4 0-2 0,-1-1 0 16,-5-2-2-16,-2 3-3 0,-10-2 1 0,6 0 0 15,-6 1 5-15,0 0-2 0,0-1-8 0,0 2-12 16,-34-2-21-16,34 2-18 0,-34-2-20 0,12 0-22 16,3-2-20-16,-2 1-33 0,2-2-38 0,1 1-47 15,5-3-85-15,13 0-118 0,-19 0-97 0,19 0 82 16</inkml:trace>
  <inkml:trace contextRef="#ctx0" brushRef="#br0" timeOffset="439351.9428">28305 17606 2653 0,'5'0'35'0,"0"0"20"16,-3 0 16-16,2 0 28 0,-2 0-5 0,0 0 3 15,-2 0 5-15,1 0-6 0,1 0-25 0,-2 0-22 16,2 0-18-16,0 0-26 0,1 0-3 0,1 0-7 16,-1 0 0-16,3 0 1 0,-2 0-4 0,1-24-3 15,2 24-7-15,-2-19-12 0,1 19-15 0,0-19-11 16,-3 4-17-16,3 2-2 0,-3-1 5 0,1-2 4 15,-1 1 18-15,-1-1 14 0,-1 3 12 0,-1 2 15 16,0 0 7-16,0 6 0 0,0 1-2 0,0 1-1 16,0 3-1-16,0 0 2 0,-25 0 8 15,25 0 6-15,-19 24 0 0,19-24 5 0,-21 19 0 16,21-19-1-16,-25 25 5 0,12-25-1 0,3 26 0 16,1-12-1-16,0-1-5 0,4 2-2 0,1-1-5 15,4-2-5-15,0 1 2 0,0-2-6 0,0-1 2 16,0 1-4-16,35-3-15 0,-35-2-33 0,40-1-51 15,-15-1-46-15,0-1-31 0,4-3-11 0,1 0 3 16,1 0 23-16,0 0 9 0,-3 0 34 0,3 0 33 16,-2-30 21-16,-2 30 37 0,1-27 13 0,-2 27 18 15,-5-32 52-15,2 14 42 0,-3 2 54 0,-6 3 35 16,-1 2-16-16,-5 0-13 0,-4 11-49 0,-4-10-38 16,0 10-20-16,0 0-16 0,0 0 16 15,-37 0 8-15,37 0 5 0,-32 0 18 0,32 21-4 16,-35-21 6-16,14 18 2 0,3-18-19 0,2 25-6 15,2-10-13-15,4-1-8 0,10 2-6 0,-11 1-7 16,11 0-1-16,0 0-9 0,0 2-16 0,31-1-55 16,-31-2-111-16,45-1-180 0,-17-1-366 0,3-6-62 15,-5 0 106-15</inkml:trace>
  <inkml:trace contextRef="#ctx0" brushRef="#br0" timeOffset="443410.6281">1673 14820 1248 0,'0'-1'48'0,"1"-2"33"0,0 3 16 16,-1 0 18-16,2 0-31 0,-2 0-14 0,2 0 7 15,-2 0-7-15,0 0-3 0,0 0-8 0,0 0-13 16,0 0 6-16,0 0-9 0,0 0 3 0,0-1-4 15,0 1-4-15,2 0 8 0,-2 0-5 0,2 0 6 16,-2 0 4-16,1 0 0 0,-1 0 2 0,2 0-2 16,-2 0-1-16,0 0-5 0,0 0-1 15,0 0-6-15,0 0-11 0,0 0-7 0,0 0-5 0,0 0-8 16,0 0 5-16,0 0-3 0,0 0 3 16,0 0-3-16,-22 0-3 0,22 0 0 0,0 0-11 15,-16 0 7-15,16 0-5 0,-13 0-2 0,13 0 5 16,-17 0-5-16,9 0 4 0,-1 26-3 0,-1-26 2 15,0 24 4-15,3-7-6 0,-2 0 7 0,1 0 1 16,0 3-4-16,2-1 6 0,-1 2-5 0,2-2-1 16,0 2-1-16,3 0-2 0,0-1 2 0,2-1-1 15,0 0 3-15,0-3-3 0,0-1-2 0,0 0 1 16,32-2-2-16,-32-2 1 0,22-3 8 0,-22-1-4 16,29 0 3-16,-15-4 2 0,2-1-7 0,-1 1 3 15,0-3 0-15,-1 0-1 0,3 0 0 16,-4 0 1-16,-2 0-7 0,2-23 2 0,-6 23 4 15,1 0-3-15,-3-26 5 0,-4 26-2 0,0-17-2 16,-1 17 0-16,0-18 1 0,0 18 0 0,0-14-1 16,0 14 4-16,-29 0-4 0,29-6 0 0,0 6 3 15,-28 0-5-15,28 0 2 0,-23 0 1 0,23 26-2 16,-24-26-3-16,12 21-12 0,1-21-19 0,1 23-37 16,2-23-41-16,1 23-43 0,3-23-38 0,1 16-38 15,3-16-64-15,0 11-85 0,0-11-100 0,0 0 73 16</inkml:trace>
  <inkml:trace contextRef="#ctx0" brushRef="#br0" timeOffset="443735.1125">1882 14909 1897 0,'0'-5'25'15,"0"5"21"-15,0 0 12 0,0 0 8 0,0-3-17 16,0 3-20-16,0 0-8 0,0 0-3 0,0 0-4 0,0 0 4 16,0 0 6-16,0 0-2 0,30 0-1 15,-30 0-2-15,26 21-11 0,-11-21 2 0,1 18-1 16,-1-18 4-16,3 25 4 0,-6-10-2 0,-1 3 2 15,1 1-6-15,-6 2-5 0,3 2-4 0,-6 2-6 16,-3 0-7-16,0 1-26 0,0-2-40 0,0 3-29 16,-28-2-41-16,28-1-34 0,-32-2-50 0,32 1-66 15,-38-5-36-15,16 0-57 0,0-3 91 0</inkml:trace>
  <inkml:trace contextRef="#ctx0" brushRef="#br0" timeOffset="444035.5293">1257 15020 1368 0,'-7'-3'18'0,"-2"1"28"15,3-1 20-15,-4 2 14 0,-1-1 7 0,0 1-6 16,-1 1-5-16,1 0 4 0,-2 0-13 0,0 0-12 15,0 0 1-15,-1 29-9 0,1-29-3 0,-1 26 4 16,0-9-7-16,0 3 1 0,3 5-6 16,-2-2-4-16,2 4-7 0,2 2-5 0,2 0-2 15,2 1-2-15,5 3-3 0,0-2-8 0,0 0-1 16,0 1-4-16,32-1-4 0,-32-1 3 0,42-3-6 16,-15-3-27-16,5-3-46 0,2-4-59 0,4-4-79 15,3-4-110-15,3-2-73 0,0-3-76 0,0-2 85 16</inkml:trace>
  <inkml:trace contextRef="#ctx0" brushRef="#br0" timeOffset="445198.8298">3137 14918 1988 0,'0'-5'35'0,"0"4"27"0,0-3 22 15,0 0 29-15,0 1-9 0,0-1-7 0,0 1-5 16,0 1-21-16,0 1-20 0,0 0-18 0,0-2-19 15,0 3-8-15,0 0-4 0,0 0-5 0,0 0 2 16,0 0-1-16,0 0 0 0,0 0 3 0,0 31 4 16,0-31-1-16,0 32 3 0,0-11-3 0,0 2-3 15,11 3 4-15,-11 4-4 0,0-2-1 16,0-3-1-16,0 4 3 0,0-3-2 0,0-1 5 16,0-4-1-16,0-1-2 0,0-4-3 0,0-2 2 15,0-2-2-15,0-2-2 0,0-4 7 0,0-3-3 16,0 2 13-16,0-5 11 0,0 0 15 0,0 0 5 15,0 0-15-15,0 0-10 0,0 0-14 0,0-32-8 16,14 32 5-16,-14-28 3 0,0 10-2 0,0-3 1 16,7-1 1-16,-7-3-3 0,0 0 1 0,0-1-1 15,0-1-5-15,0-2 2 0,0 4-4 0,0 1 1 16,-21 3 7-16,21 5 2 0,0 2-1 16,0 6 3-16,0 2-4 0,0 3-6 0,0 3 5 15,0 0-3-15,0 0 1 0,0 0 0 0,0 0-1 16,0 0-1-16,0 0-1 0,0 0 3 0,0 21 0 15,21-21 4-15,-21 0-2 0,0 21-4 0,23-21-1 16,-23 17 1-16,16-8 1 0,-16 3 5 0,13 1-3 16,-5-1-1-16,-1 5 5 0,2-1-4 0,-2 1-1 15,0 1 0-15,1-2-2 0,2 0 1 0,-3 0-1 16,2-3 2-16,2 1-1 0,-1-3 2 0,3-2 4 16,-2-1-2-16,2 0 8 0,1-5 0 0,-1-1 2 15,2 0 1-15,-1-2-5 0,-1 0-2 0,-1 0 2 16,-1 0-2-16,3 0-3 0,-5-27 0 15,-2 27-3-15,1-21-2 0,-5 21 1 0,1-29-3 16,0 11 2-16,-3-3-2 0,-1 0 1 0,0-3-1 16,0-1-4-16,0 0 4 0,0 4-1 0,0-1 5 15,0 5 1-15,0 2 3 0,0 3 0 0,0 6-5 16,0 3 2-16,0 0-7 0,0 2 6 0,0 1-2 16,0 0 3-16,0 0 2 0,0 0-4 0,0 0 4 15,0 20 0-15,0-20-2 0,0 0 1 0,0 25 0 16,0-25-1-16,0 14 2 0,19-14-3 0,-19 13-2 15,0-13 1-15,0 11 3 0,0-11 0 0,0 10 3 16,0-10-3-16,10 10-3 0,-10-4 0 0,0 2 0 16,0 0-3-16,0 4 4 0,0-2-3 15,0 2 1-15,0 3 3 0,0 0-4 0,0-1 4 16,6 2 0-16,-6 1-2 0,4 0 2 0,1-1 2 16,-3-1-3-16,0 1 0 0,-1 0 0 0,0 0-4 15,-1-3 3-15,1 0-1 0,-1 1-1 0,0-2-1 16,0-2-14-16,0-1-29 0,0-4-45 0,2 1-59 15,-2-2-69-15,0-2-58 0,0 0-76 0,0-2-105 16,0 0-120-16,0 0 90 0</inkml:trace>
  <inkml:trace contextRef="#ctx0" brushRef="#br0" timeOffset="445782.7731">3900 14957 1707 0,'0'-2'43'15,"0"1"22"-15,0-1 21 0,0 0 30 0,0-1-6 16,0 1 3-16,0 2 6 0,0-4-10 0,0 0-18 15,0 3-1-15,0 1-11 0,0-3-6 0,0 3-9 16,0-3-13-16,0 3-9 0,0 0-6 0,0 0-7 16,0 0-2-16,0 0-4 0,0 0-4 15,0 0 0-15,0 0-7 0,0 0-1 0,0 0-4 0,0 0-6 16,0 0 1-16,0 0 0 0,0 0 0 16,0 0-3-16,0 0 1 0,0 0-4 0,0 0 3 15,0 0-2-15,0 0 3 0,0 0 1 0,0 0-1 16,0 24 7-16,0-24-7 0,0 22 0 0,0-4 2 15,0-1-1-15,0 2 1 0,0 2 3 0,0-1-2 16,0 2-5-16,0 0 3 0,0 0-2 0,0-1 2 16,0 0 2-16,0 0 0 0,0-2-1 0,0 0-1 15,-16-2-4-15,16 0-1 0,0-4-21 0,0 0-24 16,0-3-26-16,0-2-32 0,0 1-25 16,0-4-23-16,0-1-29 0,0-2-52 0,0-1-61 0,0-1-78 15,23 0-87-15,-23 0 17 0,0 0 107 16</inkml:trace>
  <inkml:trace contextRef="#ctx0" brushRef="#br0" timeOffset="446450.6501">4294 14945 1584 0,'-20'-5'43'0,"20"1"43"0,0-2 38 0,0 4 35 15,0-4-15-15,0 4-17 0,-14 0-14 0,14 0-13 16,0 1-11-16,0 1-19 0,0 0-21 0,0-2-20 16,0 2-14-16,0 0-8 0,0 0-5 0,0 0-1 15,0 0-2-15,0 0-1 0,0 0 5 0,0 0 3 16,0 0-3-16,0 23 4 0,17-23-2 0,-17 18-1 15,0-18 4-15,0 26-2 0,0-12 4 16,0 3-4-16,0-3 3 0,0 5-4 0,0-2-1 16,0 2 5-16,0 1-8 0,0-3 6 0,0 3 1 15,0-2-3-15,0 0 7 0,0 0-2 0,0-2-5 16,0 0 7-16,0-5-4 0,0 2 1 0,0-3 2 16,22-4 2-16,-22 0 1 0,0-1 0 0,0-2-1 15,0-1 0-15,0 1 5 0,10-3 7 0,-10 1 12 16,0-1 2-16,0 0 12 0,0 0 3 0,0 0-13 15,0 0-11-15,0 0-19 0,0 0-7 0,0 0 2 16,0-24-5-16,0 24 3 0,0-19-5 0,0 19-2 16,0-29 3-16,-24 10 1 0,24 0-5 0,0-1 0 15,-21-4 1-15,21-2-2 0,-14 2 3 0,14-3 1 16,-12 2-1-16,12 1 2 0,-10 3-2 16,10 1 5-16,0 3-2 0,0 2 1 0,0 3-1 15,0 3-3-15,0 0 4 0,0 0 0 0,25 1-1 16,-25 2 1-16,21-1-4 0,-21 1-1 0,27 1 3 15,-27 1-1-15,32 1 3 0,-18 1 1 0,1 2-3 16,-1 0 0-16,1 0-2 0,-1 0-1 0,0 0 0 16,-3 25-2-16,-1-25 4 0,-1 19 2 0,-1-19-3 15,-2 26 0-15,-4-10-3 0,0-2 1 0,-2 5 0 16,0-1 3-16,0 0 1 0,-25 2-4 16,25 1 5-16,-29-1-3 0,29-3-4 0,-35 3 0 0,15-4-2 15,1-1-1-15,0-3-7 0,3 0-15 0,0-2-23 16,2-5-17-16,2-1-27 0,3-2-37 0,1-2-45 15,1 0-61-15,2 0-68 0,1 0-95 0,4-21-142 16,0 21 57-16,0-24 104 0</inkml:trace>
  <inkml:trace contextRef="#ctx0" brushRef="#br0" timeOffset="447040.5264">4844 14922 1239 0,'0'-4'56'0,"0"1"47"16,0 1 35-16,0 0 31 0,0-1-16 0,0-1-18 15,0 1 0-15,0 2-6 0,0-2-22 0,0 0-3 16,0 1-21-16,0 0-4 0,0-1 8 0,0 2-4 15,0-3 9-15,0 2-13 0,0 0-11 0,0-1-7 16,0 0-6-16,0 1 10 0,0 2-3 0,0-3-5 16,0 1-9-16,0 0-16 0,0 1-7 0,0 0-11 15,0-1-8-15,0 1-4 0,0 0-4 0,-22 1 0 16,22 0 0-16,-21 0 0 0,21 0 0 0,-24 0 4 16,24 0 0-16,-29 25-1 0,29-25 1 0,-24 17-4 15,24-17 1-15,-20 19 1 0,20-7-4 16,-15 3 2-16,9-1 0 0,1 0 0 0,1 1 0 15,2 0 2-15,2 2-4 0,0-3 2 0,0 1 2 16,0-4-3-16,0 0 3 0,26 1 0 0,-26-2-4 16,23-1 1-16,-23 0 1 0,29-3-2 0,-29 1 5 15,33-2 1-15,-20 0 2 0,-1 2 0 0,2-4-4 16,-5 1 4-16,-2 1-4 0,1 0-2 0,-8-2 2 16,6 2-6-16,-3 1 2 0,-1 1 0 0,-1 1 2 15,-1 2 2-15,0 0-2 0,0 2 2 0,0-3-1 16,0 3 3-16,0-2 2 0,-20 2 0 15,20-3-6-15,0 2-3 0,-20 0 1 0,20 0-4 0,-25-3 7 16,10 2 0-16,-2-2-1 0,-2-1 5 16,1 0-3-16,2-1 0 0,1-5 0 0,-1 2 2 15,3 0-3-15,0-3 1 0,4 0-6 0,-1 0-14 16,2 0-15-16,2 0-22 0,1 0-16 0,2 0-30 16,1-23-26-16,1 23-28 0,1 0-42 0,0 0-29 15,0-14-42-15,0 14-72 0,0 0-98 0,0 0-65 16,24-12 88-16</inkml:trace>
  <inkml:trace contextRef="#ctx0" brushRef="#br0" timeOffset="448400.8027">5371 14950 1648 0,'0'-5'39'0,"0"4"25"16,0-3 36-16,0 1 24 0,0 2-5 0,0 1 1 16,0-3-18-16,0 0-13 0,0 3-24 0,0 0-24 15,0 0-24-15,0 0-6 0,0 0-15 0,0 0-7 16,0 0-11-16,0 0-41 0,0 0-39 0,0 0-56 16,0 0-64-16,0 0-81 0,0 0-133 0,0 0-32 15,0 0 82-15</inkml:trace>
  <inkml:trace contextRef="#ctx0" brushRef="#br0" timeOffset="448612.5336">5466 15286 2120 0,'0'4'27'15,"0"-4"26"-15,0 0 18 0,-16 0 28 0,16 0-9 16,0 0-16-16,0 0-15 0,0 0-27 0,0 0-15 15,0 0-18-15,0 0-12 0,0-19-31 0,0 19-57 16,0 0-76-16,0 0-120 0,25-12-146 0,-25 12-119 16,21 0 83-16</inkml:trace>
  <inkml:trace contextRef="#ctx0" brushRef="#br0" timeOffset="449206.7076">6023 15016 2411 0,'0'-12'27'0,"0"2"16"0,0 2 31 0,0 1 38 15,-24 0 4-15,24 0 4 0,0 4-24 0,0-1-38 16,0 3-32-16,0-1-20 0,0 2-8 16,0 0 0-16,0 0 3 0,0 0 2 0,0 0 1 0,0 31-4 15,0-31 0-15,0 30-4 0,0-12 2 0,0 2 4 16,0 0-3-16,0 1 2 0,0-1 2 15,0 1-3-15,0-3 0 0,0-2 1 0,0-2-2 16,0-1 0-16,0-3 1 0,0-4 1 0,0 0 8 16,0-4 16-16,0-2 14 0,0 0 9 0,0 0-10 15,0 0-10-15,0 0-18 0,0-21-7 0,0 21-1 16,0-25-3-16,17 25-1 0,-17-37 0 0,0 16-1 16,0-1-1-16,11-4 1 0,-11-1-5 0,0 0 0 15,0-2 2-15,0 2 2 0,0 4 4 0,0 3 2 16,0 5-2-16,0 1-4 0,0 7-8 15,0 4 3-15,0 3 0 0,0 0 5 0,0 0 11 16,0 0-3-16,0 24-4 0,0-24 2 0,30 22-8 16,-30-22 4-16,20 28 4 0,-20-13-6 0,25-1 6 15,-12 0-3-15,0 0 4 0,1-2-1 0,-3 2 0 16,-1-4-2-16,-1-2 0 0,2 2 1 0,1-2-1 16,-1-3 2-16,1-1-2 0,1 0-2 0,2-4 0 15,0 0-2-15,4 0-3 0,-5 0-9 0,1 0 1 16,-2-29-4-16,0 29 5 0,-3-27 4 0,0 11 0 15,1-2 3-15,-3-2-2 0,-2-2 5 0,-1-1-4 16,-1-1 7-16,-1-5 2 0,0 0-3 0,-1 3 5 16,0-1-5-16,-2 3 3 0,0 3 7 0,1 5-2 15,0 2 9-15,0 4-4 0,-1 7-7 16,0 2-4-16,0 1-4 0,4 0 1 0,-1 0 9 16,0 29 4-16,0-29 3 0,3 36 2 0,-2-14-4 15,1 3 0-15,-1 5-4 0,-1-1-4 0,-1 0 1 16,-1 0-2-16,-1 0 0 0,1 0-5 0,-1-3-13 15,0-1-35-15,2-1-82 0,-2-3-79 0,1-1-102 16,0-3-72-16,0 0-87 0,5-4-116 0,-2-4 112 16</inkml:trace>
  <inkml:trace contextRef="#ctx0" brushRef="#br0" timeOffset="449451.1688">6750 15009 2729 0,'2'-6'37'15,"-2"5"18"-15,0-1 25 0,0 0 15 0,0 2-31 16,0 0-15-16,0 0-22 0,0 0-3 0,0 0-4 16,0 0 3-16,0 22-4 0,-18-22-9 0,18 24-7 15,0-24 1-15,0 30-3 0,0-13-4 0,0-1 4 16,0 0-5-16,0-2-27 0,0 2-49 0,0-1-66 16,0-4-72-16,0 0-60 0,0-1-44 0,19-2-72 15,-19-3-93-15,0 1-15 0,17-6 96 0</inkml:trace>
  <inkml:trace contextRef="#ctx0" brushRef="#br0" timeOffset="449679.385">6669 14825 2551 0,'0'-10'38'0,"-10"0"21"0,6 2 15 0,4 3 22 15,-2-1-24-15,2-1-17 0,0 6-14 0,0-2-20 16,0 1-18-16,0-1-12 0,0 3-24 0,0-1-55 15,26-2-64-15,-26 3-93 0,22 0-103 0,-22 0-128 16,32 0-123-16,-15 0 102 0</inkml:trace>
  <inkml:trace contextRef="#ctx0" brushRef="#br0" timeOffset="450158.6563">7008 14807 2246 0,'0'0'36'0,"0"-16"23"0,0 16 39 0,0-21 45 15,0 21 14-15,0-15 15 0,0 15-14 0,0-11-31 16,0 11-47-16,0 0-39 0,0 0-27 0,0 0-13 16,0 0-1-16,0 0 2 0,0 0 1 0,0 36 1 15,0-36-8-15,0 42 3 0,0-15 2 0,0 1-1 16,0-1 3-16,0 5-1 0,0-3 0 0,0 0-2 16,14-3 1-16,-14 0 1 0,0-3-4 15,13-1-16-15,-13-2-5 0,14-5-50 0,-4 0-25 0,4-3-17 16,2-4-35-16,1-3 4 0,4-2-23 15,-2-3-22-15,3 0-18 0,1 0-5 0,-1-28-5 16,-2 28-11-16,-1-30 30 0,-4 7 25 0,-2-2 55 16,-4-1 70-16,-5-3 48 0,0-3 32 0,-4-4 43 15,0-3 31-15,0 0 33 0,0 1 54 0,0-2 11 16,-24 7 19-16,24 4-2 0,0 7-29 0,0 5-37 16,0 8-51-16,-15 3-48 0,15 5-21 0,0 1 11 15,0 0 21-15,0 24 11 0,0-24 4 0,0 29-21 16,0-9-23-16,0 6-8 0,0 0-8 0,0 1-5 15,0 0-1-15,19 2-3 0,-19 0-7 16,0 0 2-16,0-3-1 0,16 3-3 0,-16-5-2 16,13 1-1-16,-4-2 0 0,-1 0 2 0,6-4-4 15,-3-2-12-15,4-2-29 0,0-2-37 0,1-2-28 16,1-3-21-16,3-4 1 0,-2-2 2 0,0-2 18 16,-4 0 7-16,0 0 20 0,-4 0 26 0,1-31 17 15,-4 31 25-15,-3-26 10 0,0 26 10 0,-3-35 8 16,1 16 15-16,-2 0 37 0,2 2 24 0,-1 0 28 15,2 3 20-15,-3 6-24 0,0 1-18 0,1 7-41 16,0-6-31-16,-1 6-5 0,3 0 0 16,-3 0 11-16,1 30-4 0,0-30-5 0,1 27-5 15,-1-27-5-15,0 36-1 0,3-19-8 0,-2 2-4 16,1-2 2-16,-1 1 1 0,2-1-1 0,-1-2-31 16,0-2-54-16,1-3-59 0,-2-1-74 0,1 1-78 15,1-5-109-15,0-2-119 0,-1-3-1 0,6 0 111 16</inkml:trace>
  <inkml:trace contextRef="#ctx0" brushRef="#br0" timeOffset="450406.9371">7556 14795 2395 0,'0'-11'29'15,"0"3"25"-15,-7 2 15 0,4 2 14 0,3 0-25 16,0 1-23-16,0 1-21 0,0 2-14 0,0 0-11 15,0 0-20-15,0 0-43 0,20 0-75 0,-20 0-92 16,19 0-123-16,-19 21-163 0,27-21-5 0,-9 0 98 16</inkml:trace>
  <inkml:trace contextRef="#ctx0" brushRef="#br0" timeOffset="450995.3847">7924 15059 2234 0,'1'0'32'0,"-1"-22"37"0,1 22 42 0,1 0 42 16,0-25 0-16,-2 25-8 0,1-18-21 16,-1 18-12-16,0-12-14 0,0 12-13 0,0 0-17 15,0-11-28-15,0 11-14 0,0 0-16 0,0 0-2 16,0 0-2-16,0 0-4 0,-22 0-2 0,22 27-2 16,-20-27 0-16,20 24-4 0,-23-24 2 0,11 35-4 15,12-18 2-15,-16 0-2 0,16 0-7 0,-7-2-7 16,7-1-12-16,0-1-6 0,0-2 4 0,25 0-5 15,-25-3-2-15,30-1-1 0,-30-3-2 0,37-3 7 16,-17-1 10-16,0 0 17 0,1 0 3 0,-1 0 7 16,-4 0 3-16,1-23-5 0,-4 23 6 0,-2-18-3 15,-3 18 1-15,-3-22 2 0,-5 22-3 16,0-24 2-16,0 10-5 0,0-2 1 0,0 2-3 16,-30 2 4-16,30-3 3 0,-28 6 1 0,28 0-3 15,-29 1-2-15,29 4 2 0,-26 2-3 0,26-2 3 16,-17 4-1-16,17-3-8 0,-10 3-4 0,10 0-5 15,0 0 1-15,0 0 6 0,0 0 7 0,0 0 5 16,27 0-3-16,-27 0 3 0,32 0 0 0,-32 18 2 16,41-18 1-16,-18 0-2 0,0 0 2 0,0 0-3 15,-2 0 0-15,-2 0 3 0,-2 0-2 0,-2 0 1 16,-1 0 2-16,-4 0 4 0,-1 0 1 16,1 0 5-16,-4 0 3 0,0 0 2 0,0 0 6 0,1 0-8 15,-1 21-2-15,-1-21-2 0,3 18-7 16,-2-18 4-16,1 24-4 0,0-9 0 0,-1-1-2 15,-1 0 5-15,0 1 1 0,0-2-2 0,-1 1 2 16,-2-2 0-16,-2-1 0 0,1-3 3 0,-1 1 3 16,0-2-4-16,0-2 6 0,0-2 4 0,0 0 16 15,0-3 19-15,0 0-1 0,0 0-10 0,0 0-14 16,0 0-24-16,0 0-6 0,0-23-2 0,0 23-6 16,0-21 4-16,0 21 1 0,0-31 2 0,0 13-5 15,0-5-8-15,0 0-6 0,28 2-6 0,-28-1 2 16,27 0 5-16,-13 1 4 0,4 6 7 15,-2 2 4-15,0 6 2 0,2 3 2 0,-1 4-4 16,1 0 1-16,-1 0-1 0,2 25-6 0,-1-25-3 16,-1 29-34-16,1-29-31 0,-3 36-52 0,-3-19-64 15,1 1-45-15,-3 2-66 0,-4-3-102 0,-1 0-194 16,-2 0 40-16,-1 0 100 0</inkml:trace>
  <inkml:trace contextRef="#ctx0" brushRef="#br0" timeOffset="451956.6994">9190 14584 2121 0,'0'-7'44'0,"-16"3"33"15,16 1 25-15,0 1 36 0,0 0-20 0,0-1-22 16,0 1-19-16,0 2-35 0,0-2-23 0,0 2-11 16,0 0-4-16,0 0 6 0,0 0 10 0,0 30 7 15,0-30 7-15,24 34-3 0,-24-12-2 0,0 4 0 16,16 0-3-16,-16 2 7 0,0-2-3 0,0 2-1 16,10 0-7-16,-10 1-8 0,0-2-8 0,0 0-6 15,0-1 5-15,0-1-4 0,0-1-3 0,0-1 3 16,0-2-2-16,0-1-24 0,0-3-56 15,0-3-92-15,0 0-107 0,0-5-174 0,31-1-209 16,-31-6 40-16,26-2 105 0</inkml:trace>
  <inkml:trace contextRef="#ctx0" brushRef="#br0" timeOffset="452466.3316">9563 14693 2844 0,'3'-9'46'0,"-2"0"29"0,-1 1 40 16,0 3 39-16,0 0-21 0,0-2-17 0,0 4-36 16,0 1-33-16,0 2-25 0,0 0-11 15,0 0-7-15,0 0-6 0,0 0-1 0,0 0 3 16,0 21 4-16,0-21-1 0,0 24 1 0,0-24-2 16,21 35 0-16,-21-17 0 0,0 3-1 0,16 1 1 15,-16-2-2-15,0 3 0 0,15-2 1 0,-15 1 2 16,8-2-1-16,-8 1 2 0,7-1-6 0,-7-6 4 15,6 1-3-15,-3-1-1 0,0-3 4 0,-2-4-6 16,1-1 6-16,0-3-1 0,-1-1 1 0,0 1 8 16,0-3 5-16,1 0 10 0,-2 0 3 0,0 0-9 15,1 0-6-15,-1 0-10 0,0-26 2 0,0 26 4 16,0-24 0-16,0 6-1 0,0-1-1 0,-24-2-4 16,24-4-1-16,0 0 1 0,-21-4-6 15,21-2 1-15,-15-2-2 0,15-4 1 0,0 3-2 16,-9 3 2-16,9 1 4 0,0 2-5 0,0 4 6 15,0 6-3-15,34 2 1 0,-34 3-1 0,31 2 0 16,-12 4-2-16,0-1-1 0,2 2 6 0,0 4-2 16,-4-2 1-16,1 4 1 0,-3 0-7 0,0 0 1 15,-2 0 2-15,-2 27-2 0,-2-27 3 0,-2 30 1 16,-2-12 1-16,-1 0-7 0,1 1-6 0,-5 2-4 16,0-3-10-16,0 1-1 0,0-1-5 0,-29-1-5 15,29-2 0-15,-26-1-3 0,26 1-2 0,-31-3 5 16,31 1-3-16,-33-2-4 0,15-1-10 0,-1-1-26 15,2-1-20-15,-3-2-23 0,3-3-27 16,-3 2-29-16,2-4-40 0,3-1-57 0,-2 0-76 16,6 0-97-16,0 0-76 0,4 0 94 0</inkml:trace>
  <inkml:trace contextRef="#ctx0" brushRef="#br0" timeOffset="452815.5762">10134 14677 2716 0,'15'-3'20'0,"-1"-1"8"0,-5 0 24 0,-1 0 29 16,-3-1 13-16,0 1 21 0,-4 1 4 0,0-2-2 15,-1 3-19-15,0-1-26 0,0 2-29 0,0 1-28 16,0-2-15-16,-25 2-4 0,25 0 4 16,-26 0 0-16,26 0 4 0,-34 20-3 0,14-20-3 15,0 25-1-15,2-25-3 0,1 26 2 0,2-12 0 16,4 1 0-16,2 2-1 0,9-2-1 0,-6-1 2 15,6 0 2-15,0-2-1 0,0 1 5 0,34-1 3 16,-34-1-3-16,51-1 2 0,-22-1-2 0,5-1-2 16,3 0-2-16,7-1-2 0,-2 0 2 0,0 0 2 15,-2 0 0-15,-8-2 2 0,2 3 0 0,-4-1-4 16,-9 1 2-16,-7-3 0 0,-5 4-2 0,-4 0 2 16,-5 1 0-16,0 1 2 0,0 0 0 0,-36 2-8 15,36 1-14-15,-48 1-30 0,14-2-41 0,2 1-42 16,-8 0-51-16,-4-2-50 0,-4-1-55 15,0 0-84-15,-1-3-153 0,0-1-77 0,5-4 98 16</inkml:trace>
  <inkml:trace contextRef="#ctx0" brushRef="#br0" timeOffset="462143.682">10246 15379 1318 0,'-8'0'38'0,"8"0"37"16,0 0 15-16,0 0 22 0,0 0-17 16,0 0-21-16,0 0 6 0,0 0-6 0,0 0-13 15,0 0-11-15,0 0-15 0,0 0-13 0,0 0-9 16,0 0-3-16,0 0-3 0,0 0 0 0,0 0 0 15,0 0-3-15,0 0-3 0,0 0 1 0,0 0 2 16,0 0 0-16,0 0 2 0,21 0 3 0,-21 0-1 16,0 0 7-16,18 0 5 0,-18 0-2 0,18 0 3 15,-8 0-5-15,4 0-10 0,-4 0-5 0,2 0-1 16,-3-18 5-16,-3 18 1 0,-2 0 3 0,0 0 4 16,0 0-3-16,-4 0 6 0,0 0-1 0,0 0-4 15,0 0 9-15,0 0-8 0,0 0-3 16,0 0 0-16,-22 0-11 0,22 0 2 0,-26 0 7 15,9 19-7-15,-1-19 3 0,1 18 6 0,-1-18-4 16,-2 14 3-16,2-14-1 0,4 12-6 0,-1-12-4 16,6 9 3-16,-2-9-2 0,1 5 1 0,2-5 4 15,3 3-3-15,2 0-2 0,2-3 1 0,1 0-2 16,0 0-1-16,0 0 4 0,0 0 1 0,0 0-2 16,31 0 2-16,-31 0-6 0,27 0-2 0,-9-20 7 15,4 20-2-15,1 0 6 0,-1-16-3 0,-4 16-4 16,3 0 2-16,-4-14-1 0,-2 14-1 0,-7 0 3 15,-8 0 1-15,6 0 1 0,-6 0 4 16,0 0-2-16,0 0 0 0,0 0-1 0,-30 0 1 16,30 0-2-16,-34 25-6 0,34-25 0 0,-39 19-7 15,16-19 5-15,1 24 8 0,1-24-7 0,3 20 10 16,4-20-1-16,1 13-2 0,2-13 1 0,3 6-6 16,8-6 2-16,-10 3-3 0,10-3 0 0,0 0-1 15,0 0-8-15,0 0 5 0,0 0 6 0,0 0-6 16,0 0 6-16,35 0-3 0,-35 0-5 0,27 0 7 15,-27 0-6-15,37 0 0 0,-17-18-1 0,1 18-11 16,-3 0 2-16,-3 0 3 0,0-13 8 0,-5 13 10 16,-3 0 8-16,0 0 1 0,-7 0 1 0,0 0 11 15,0 0-4-15,0 0-5 0,0-7-11 16,0 7-31-16,0 0-40 0,-28 0-55 0,28 0-75 16,-25 0-113-16,25 0-160 0,-26 0-6 0,26 0 83 15</inkml:trace>
  <inkml:trace contextRef="#ctx0" brushRef="#br0" timeOffset="478124.4121">15283 15608 2144 0,'5'-7'8'0,"-3"1"3"16,-2 2 9-16,0 3-1 0,0-2-2 0,0 3 7 15,0 0 0-15,-24 0 7 0,24 0-1 0,0 0-8 16,-24 0-8-16,24 0-3 0,-22 30-8 0,22-30 4 16,-18 28-6-16,18-28-3 0,-20 34 13 15,20-13-2-15,-15-1 15 0,15 1 9 0,-9-1-6 16,6 3 2-16,-1-3-6 0,4 0-8 0,0-1-4 16,0-3-2-16,0 2-6 0,0-2 2 0,0-1-3 15,27-3 0-15,-27-3-2 0,25-1 0 0,-25 0-2 16,31-3-17-16,-13-3-16 0,0-2-36 15,5 0-21-15,-4 0-15 0,4 0 7 0,-4-22 20 0,-2 22 16 16,1-22 27-16,-4 22 12 0,-3-23 14 0,1 23 12 16,-1-26 4-16,-4 26 17 0,-1-22 26 0,0 22 17 15,-2-18 18-15,1 10 15 0,-1 8-5 0,-3-11-3 16,0 6-8-16,0 5-12 0,-1-5-12 0,2 5-8 16,-1 0-6-16,0 0-20 0,0 0-9 15,1 0-8-15,-2 0-4 0,0 0-5 0,0 0 7 16,0 0 17-16,0 16 8 0,0-16 11 0,0 18-1 15,0-18-14-15,0 24-12 0,0-7-2 0,0 0-6 16,0 4-1-16,0-2-3 0,0 2-4 0,0-1 2 16,0 0-6-16,0-2-5 0,0 0-26 0,0-3-56 15,0-1-67-15,0 0-93 0,0-4-85 0,0 0-101 16,0-5-141-16,0-1 94 0,0-4 113 0</inkml:trace>
  <inkml:trace contextRef="#ctx0" brushRef="#br0" timeOffset="478466.5155">15774 15729 2271 0,'9'-7'48'0,"-4"2"24"0,0 3 32 16,-1-1 35-16,-3 2-11 0,-1-2 5 0,0 2-6 15,0 1-18-15,0 0-27 0,0 0-27 0,0 0-24 16,0 0-17-16,0 0-10 0,0 0 0 0,-18 0-6 15,18 0 5-15,0 20-5 0,-16-20 6 0,16 17 4 16,-10-17 0-16,10 20 4 0,0-20-6 0,0 23 2 16,0-12-2-16,0 2 0 0,0-3 3 15,0 2-7-15,30 0 5 0,-30 2-3 0,26-1 1 16,-26 0 3-16,35 0-6 0,-16-2 1 0,-3 3-3 16,2-3-2-16,-3 0 0 0,-3 0-4 0,-1-1-4 15,-11 0-2-15,10 0-6 0,-10-2-11 0,0 1-12 16,0 0-25-16,0 0-26 0,-23-1-18 0,23 1-24 15,-34-2-11-15,15 0-6 0,-2-1-17 0,-1-2-21 16,-2-1-20-16,5-2-53 0,-1-1-63 0,4 0-94 16,-2 0-2-16,3 0 91 0</inkml:trace>
  <inkml:trace contextRef="#ctx0" brushRef="#br0" timeOffset="478697.2086">15746 15733 2298 0,'8'-6'43'0,"-3"0"19"0,0 1 10 16,5-3 8-16,-1 0-32 0,2-3-14 0,5 1-5 16,2-6-5-16,4 2-13 0,7-1-7 0,2 1-4 15,3-2-16-15,1-1-59 0,4 3-77 0,-4 0-123 16,-1 0-167-16,-4 2-160 0,-5-1 79 0</inkml:trace>
  <inkml:trace contextRef="#ctx0" brushRef="#br0" timeOffset="484385.6917">16402 15737 918 0,'0'-2'58'0,"0"0"46"0,0-2 30 0,0 4 29 15,0-2-28-15,0 1-23 0,0-1-6 16,0 0 0-16,0 1-13 0,0-1-2 0,0-1-10 0,0 2-14 16,0 1 5-16,0-3-7 0,0 2-4 15,0 1-3-15,0-3-14 0,0 3 0 0,0 0 1 16,0 0-8-16,0 0-3 0,0 0-9 0,0 0-5 16,0 0-5-16,0 0 0 0,0 0-9 0,19 0-3 15,-19 0 2-15,0 0-10 0,0 0 7 0,0 0 1 16,16 0 2-16,-16 0 10 0,14 0-1 0,-6 0-1 15,0 0 5-15,5 0-7 0,-3 25 0 0,2-25 1 16,0 23-9-16,-1-23 0 0,1 28-1 0,-2-14-7 16,1 1 5-16,1-1-5 0,-2 1 1 0,1-2-12 15,-3-2-32-15,-1 0-41 0,2-3-62 16,-1 1-48-16,-1-3-68 0,-1-1-71 0,2-2-110 16,-1-3-39-16,1 0 97 0</inkml:trace>
  <inkml:trace contextRef="#ctx0" brushRef="#br0" timeOffset="484664.6625">16594 15661 2142 0,'0'-9'30'0,"23"1"23"0,-23 1 21 0,17 2 25 15,-17 0-11-15,0 1-7 0,14 1 5 0,-14 3-13 0,0 0-3 16,0 0-9-16,0 0-12 0,0 0-6 15,0 0-8-15,0 0-4 0,0 0 0 0,0 21-10 16,0-21-7-16,-25 25-7 0,25-8-8 0,-28 0 4 16,9 4-1-16,-2 2 3 0,-1-3-6 0,0 0-1 15,-1 2-1-15,0 1 1 0,1-2-1 0,0-2-8 16,2 2-9-16,1-3-13 0,2-1-17 0,1-2-22 16,0-3-32-16,6-1-44 0,2-2-32 0,0 0-53 15,4-3-69-15,1-3-71 0,3 1-144 0,0-4 61 16,0 0 110-16</inkml:trace>
  <inkml:trace contextRef="#ctx0" brushRef="#br0" timeOffset="484928.3496">16940 15616 2329 0,'0'-4'36'0,"0"1"27"0,0 2 14 0,0 1 18 16,0 0-21-16,0 0-19 0,0 0-4 0,0 0-13 16,0 0-14-16,0 0-5 0,0 0 2 15,0 0-4-15,0 24-2 0,0-24 1 0,0 17-10 0,0-17-2 16,0 27 0-16,0-13 1 0,0 3-6 16,0 0 2-16,0-3-2 0,0 4-3 0,0 1-8 15,0-1-27-15,0 0-44 0,0 2-53 0,0-1-55 16,-25-2-66-16,25 1-91 0,-17 0-119 15,17-4-67-15,-17-2 95 0</inkml:trace>
  <inkml:trace contextRef="#ctx0" brushRef="#br0" timeOffset="485280.6838">17229 15579 2467 0,'9'-2'43'0,"-3"2"37"15,-4 0 27-15,-1 0 18 0,-1 0-22 0,0 0-17 16,0 0-8-16,0 0-8 0,-25 21-18 0,25-21-16 16,-22 0-15-16,22 25-9 0,-27-25-9 0,27 26-1 15,-29-12-3-15,29 2-2 0,-24 0 5 0,14 4 0 16,10-3-3-16,-16 2 3 0,16 0 0 0,-6 1-6 16,6-1 6-16,0-1-3 0,0-2-3 0,0 0 4 15,31 0 2-15,-31-3-3 0,34-1 1 0,-10-1-3 16,2-4-6-16,3-3 2 0,0-3-3 0,0-1 1 15,1 0 0-15,-3 0 2 0,-2-32 0 16,-2 32 1-16,-4-33 5 0,-5 13 0 0,-1 1 3 16,-3 0 1-16,-5-3-2 0,-4 0-3 0,-1-2 1 15,0 0 1-15,0 2-9 0,-35-1 5 0,35 1 3 16,-36 4-10-16,14 3 3 0,0 3-21 0,2 6-34 16,-4 2-37-16,3 4-67 0,0 0-73 0,3 0-102 15,-2 0-162-15,6 27-119 0,2-27 94 0</inkml:trace>
  <inkml:trace contextRef="#ctx0" brushRef="#br0" timeOffset="486844.7884">17645 15083 1577 0,'4'-4'48'0,"-2"3"29"0,3-2 19 0,-1-1 24 16,0 2-31-16,-2-1-13 0,-1-1 2 0,2 2-11 16,-1-1 0-16,-2 3-2 0,1-5-3 0,-1 5-10 15,0-2-15-15,0 1-9 0,0-1-11 16,0 1 2-16,0 0 0 0,0 0 1 0,0-1 2 15,0 1-2-15,0 1-5 0,-17-1-7 0,17-1-7 16,0 2-3-16,-24-1 2 0,11 1 3 0,0 0 0 16,-5 0-2-16,1 0-1 0,-3 0-1 0,-2 0 0 15,2 20 1-15,-1-20 1 0,1 0-2 0,4 19-1 16,-1-19 1-16,4 15 1 0,3-15-2 0,0 14 7 16,5-14-1-16,3 14-3 0,0-14 2 0,2 10-2 15,0-3-1-15,0-2 0 0,26-5-1 0,-26 5 1 16,34-4 5-16,-10-1 2 0,2 0-6 0,2 0 0 15,3 0-4-15,0 0 2 0,-4 0 6 0,0 0-3 16,-4-22 3-16,-2 22-2 0,-6 0 8 16,0 0 8-16,-5-16 9 0,-4 16 7 0,-1 0-3 15,0-9 5-15,-2 9 2 0,-2 0 3 0,0-7 3 16,-1 7-11-16,0 0-10 0,0 0-13 0,0 0-9 16,0 0-6-16,0 0 0 0,0 0 6 0,0 0 9 15,0 0 5-15,0 22 11 0,0-22 1 0,0 22-4 16,0-22-1-16,0 32-10 0,0-14-7 0,24 0-1 15,-24 4-2-15,0-2-1 0,0 0-2 0,16 3-22 16,-16-1-55-16,0 0-90 0,0 2-125 0,0 1-182 16,0-1-244-16,0-1 77 0,0 2 129 0</inkml:trace>
  <inkml:trace contextRef="#ctx0" brushRef="#br0" timeOffset="489360.361">15391 16537 1662 0,'0'0'48'16,"0"0"27"-16,0 0 20 0,14 0 14 0,-14 0-35 16,0 0-2-16,0 0-7 0,0 0 5 0,0 0-1 15,0 0-13-15,0 0-6 0,0 0-17 16,0 0-6-16,0 0 1 0,0 0-4 0,0 0 2 15,0 0 3-15,0 0-6 0,0 0 5 0,0 0 11 16,0 0 1-16,0 0-3 0,0 0 4 0,0 0-11 16,0 0-2-16,0 0-2 0,0 0-6 0,0 0 0 15,0 0-4-15,0 0-1 0,0 0 2 0,0 0 0 16,0 0-1-16,0 0-3 0,0 0-2 0,0 0-3 16,0 0-3-16,0 0 1 0,0 0-5 0,22 0 4 15,-22 0 1-15,0 0-1 0,27 0 2 0,-27 0-3 16,29 0-1-16,-13 0 4 0,0 0-1 0,0 0 3 15,4 0 1-15,2 0-3 0,4-14 1 0,4 14-3 16,6-12 2-16,7 12 1 0,7-15 0 16,10 7 3-16,5-1-2 0,9 2-4 0,1-3 0 15,6 2-5-15,4-1 1 0,2 1-1 0,2 1-1 16,3 0 2-16,3 0-3 0,0 2 5 0,0-2-4 16,3 2 1-16,1 0 3 0,1-1-5 0,-1 3 2 15,-4 0 0-15,-5 0 0 0,-3-1 0 0,-5 2 2 16,-13 1-2-16,-7-1-1 0,-11 1 3 0,-11-1 0 15,-8 2-2-15,-7-1 3 0,-10 0-5 0,-2 1 2 16,-8-1-2-16,-1 1-2 0,-2-3-3 0,-2 3-27 16,0 0-39-16,0 0-73 0,0 0-94 15,0 0-122-15,0 0-182 0,-33 0-110 0,33 0 99 16</inkml:trace>
  <inkml:trace contextRef="#ctx0" brushRef="#br0" timeOffset="490821.8277">16201 16795 2264 0,'0'0'28'0,"0"0"9"0,0 0 2 16,15 0 3-16,-15 0-19 0,0 0-3 0,0 0 7 15,0 0 10-15,0 0 0 0,6 0-7 16,-6 0-2-16,0 0-11 0,0 0-11 0,0 0 2 16,0 0-8-16,0 0-1 0,0 0 5 0,0 0 3 15,0 0 6-15,0 0-2 0,-21 0 1 0,21 0-4 16,0 0 1-16,-20 0 0 0,20 14-3 0,0-14 5 16,-18 0 2-16,18 0 9 0,0 0 7 0,-7 0 4 15,7 0-3-15,0 0 1 0,0 0-7 0,0 0-5 16,0 0-7-16,0 0-8 0,0 0-1 0,0-15-4 15,0 15 0-15,0 0 3 0,21 0 0 0,-21 0-1 16,0-9 0-16,16 9-4 0,-16 0 2 0,0 0 2 16,14-6 0-16,-14 6 2 0,0 0-4 15,9 0 4-15,-9 0-2 0,0 0 0 0,0 0 3 16,0 0-5-16,0 0 3 0,0 0 0 0,0 0-4 16,0 0 2-16,0 0-3 0,0 0 3 0,0 0 3 15,0 0-3-15,0 0 1 0,-17 0-4 0,17 0 3 16,0 0 0-16,0 0-1 0,0 0 0 0,0 0-2 15,0 0 3-15,0 0 1 0,0 0 3 0,0 0 0 16,0 0 0-16,0 0-1 0,0 0 0 0,0 0-2 16,0 0-1-16,0 0 2 0,0 0-1 0,0 0-4 15,0 0 2-15,0 0-3 0,0 0-1 0,15 0 5 16,-15 0 0-16,0 0 2 0,12 0 0 0,-12 0 0 16,0 0-5-16,0-14 4 0,0 14-2 0,0 0 0 15,0 0 1-15,0 0-5 0,0 0 8 0,0 0-5 16,0 0 1-16,0 0 1 0,0 0-6 15,0 0 4-15,0 0 2 0,0 0-1 0,0 0 1 16,0 0 1-16,0 0-2 0,0 0 1 0,0 0 0 16,0 0 0-16,0 0 1 0,0 0 0 0,0 0 1 15,0 0 0-15,0 0 1 0,0 0-1 0,0 0 0 16,0 0 6-16,0 0 6 0,0 0 6 0,0 0 1 16,0 0-1-16,0 0-3 0,0 0-4 0,0 0-3 15,0 0-5-15,0 0-2 0,0 0-1 0,0 0 1 16,0 0-3-16,0 0 0 0,0 0 2 0,0 0 0 15,0 0-2-15,0 0 1 0,0 0-5 16,0 0 2-16,0 0 2 0,0 0 0 0,0 0 2 16,0 0-2-16,0 0 1 0,0 0 1 0,0 0-1 15,0 0 0-15,0 0-1 0,0 0 0 0,0 0 1 16,0 0-1-16,0 0 0 0,0 0-1 0,0 0 1 16,0 0 2-16,0 0 1 0,0 0-1 0,0 0 2 15,0 0-1-15,0 0 1 0,0 0 1 0,0 0-2 16,0 0 5-16,0 0 0 0,0 0 0 0,0 0-2 15,0 0-7-15,0 0 6 0,0 0-2 0,-15 0 5 16,15 17-7-16,0-17 1 0,-8 0-5 0,8 0 3 16,0 0 6-16,0 0-5 0,0 0 1 15,0 0-1-15,0 0 2 0,0 0-1 0,0 0 3 16,0 0-9-16,0 0-1 0,0 0 5 0,0 0-5 16,0 0 9-16,0 0-7 0,0 0-2 0,0 0 6 15,0 0-5-15,0 0 10 0,15 0-7 0,-15 0-2 16,0 0 1-16,0 0-2 0,0 0 2 0,0 0-1 15,0 0 1-15,0 0-2 0,0 0 2 0,0 0 3 16,0 0 1-16,0 0-2 0,0 0 1 0,0 0-1 16,0 0-5-16,0 0 5 0,0 0-3 0,0 0 1 15,0 0 4-15,0 0-4 0,0 0 2 16,0 0 2-16,0 0 1 0,0 0-4 0,0 0 1 16,0 0-2-16,0 0-1 0,0 0 3 0,0 0 2 15,0 0-2-15,0 0 0 0,0 0 2 0,0 0-4 0,0 0 3 16,0 0 0-16,0 0 1 0,0 0 0 15,0 0-3-15,0 0 0 0,0 0 0 0,0 0 2 16,0 0-1-16,0 0-2 0,0 0 0 0,0 0 0 16,0 0 3-16,0 0 2 0,0 0-1 0,0 0-1 15,0 0-1-15,0 0 0 0,0 0-1 0,0 0-1 16,0 0-1-16,0 0 3 0,0 0 3 0,0 0 1 16,0 0-3-16,0 0-3 0,0 0-3 0,0 0 3 15,0 0 2-15,0 0 2 0,0 0-3 0,0 0 1 16,0 0 1-16,0 0-4 0,0 0 3 0,0 0-3 15,0 0 0-15,0 0 4 0,0 0-3 16,0 0 3-16,0 0-1 0,0 0 3 0,0 0 1 16,0 0-4-16,0 0 0 0,0 0 0 0,0 0 0 15,0 0 0-15,0 0 0 0,0 0-3 0,0 0 3 16,0 0 4-16,0 0-4 0,0 0 1 0,0 0 0 16,0 0-5-16,0 0 2 0,0 0 2 0,0 0-2 15,0 0 5-15,0 0-2 0,0 0-1 0,0 0-1 16,0 0-23-16,0 0-27 0,0 0-48 0,0 0-67 15,0 0-71-15,0 0-148 0,0 0-239 0,0 0 2 16,-20 0 90-16</inkml:trace>
  <inkml:trace contextRef="#ctx0" brushRef="#br0" timeOffset="492460.3954">16085 16786 1564 0,'12'-1'59'0,"-3"1"46"16,-2-3 26-16,3 2 23 0,0-1-37 0,1 0-28 15,-2-1 0-15,0-1-7 0,1 1-12 0,-5 1-4 16,0 2-11-16,-1 0-8 0,-3 0-2 0,-1 0-5 15,0 0-7-15,0 0 2 0,0 0 6 0,0 0-10 16,0 0-4-16,-25 22-12 0,25-22-13 0,0 0 0 16,-27 22-3-16,27-22 1 0,-22 19 4 0,22-19-5 15,-16 16 5-15,16-16 2 0,-10 10-5 0,10-10 0 16,0 0 0-16,0 5-2 0,0-5 0 0,0 0 5 16,0 0-2-16,0 0 0 0,0 0 1 15,0-19-3-15,0 19 1 0,26 0-3 0,-26-25 2 16,20 25 4-16,-20-16-4 0,22 16 1 0,-22 0-2 15,19-13 0-15,-19 13 5 0,13 0 1 0,-13 0-1 16,9 0 1-16,-9 0 1 0,0 0-1 0,0 0 5 16,0 0-6-16,0 0 2 0,0 0 0 0,0 0-5 15,0 0 4-15,0 0-3 0,0 0-5 0,0 0 2 16,0 0 0-16,0 0-3 0,-15 0 0 0,15 0 0 16,0 14 4-16,0-14-3 0,0 0 8 0,0 0-4 15,0 0-3-15,0 0 2 0,0 0-1 0,0 0-3 16,0 0 4-16,0 0-4 0,0 0 1 15,0 0 4-15,0 0-2 0,0 0 4 0,0 0-3 16,0 0-1-16,17 0-2 0,-17 0 3 0,0 0-1 16,14 0 1-16,-14 0 2 0,11 0-2 0,-11 0 0 15,9-13-2-15,-9 13 6 0,5 0-6 0,-5 0 3 16,3 0 3-16,-3 0-6 0,0 0 1 0,0 0 1 16,0 0-1-16,0 19 3 0,0-19-1 0,0 0 1 15,0 17 0-15,-26-17-3 0,26 14 3 0,-17-14 3 16,17 14-4-16,-23-14-1 0,23 8 5 0,-25-8 1 15,15 5 12-15,-1-5 7 0,3 0 0 0,1 0-1 16,2 0-5-16,-1 0-4 0,3 0-7 0,1-22-5 16,1 22 0-16,1-19-2 0,0 19-5 0,0-18 3 15,0 18-1-15,0-17-1 0,25 17 4 16,-25-14-2-16,22 14-1 0,-22-9-4 0,23 9 3 16,-23-7 0-16,21 7-2 0,-21 0 6 0,21 0-5 15,-21 0-2-15,21 0 3 0,-10 0 3 0,-3 23 0 16,3-23 0-16,-2 19-3 0,-1-19-6 0,-2 23 5 15,0-23 3-15,-2 31-1 0,-1-16 4 0,-3 2-4 16,0 0 1-16,0 0 1 0,0-1-2 0,0 1 6 16,-27 0-2-16,27 0 0 0,-25 0 2 0,25-2-4 15,-29-1-5-15,12 1 5 0,-1-1 1 0,0 1-2 16,1-5 5-16,-1 0-4 0,1-1 0 0,0-2-1 16,1 0 2-16,2-4 5 0,1 1-4 15,2-4 4-15,1 0-3 0,1 0 0 0,2 0 3 16,2 0-4-16,1 0 2 0,3-24-6 0,1 24-2 15,0 0 1-15,0-26 1 0,24 26-1 0,-24-20-4 16,33 20 7-16,-10-20-6 0,1 11 3 0,2 9 2 16,2-12-6-16,0 12 3 0,1-9 2 0,-1 9 1 15,-1 0 3-15,-1 0-1 0,1 0 0 0,-3 23 0 16,-2-23-5-16,0 20 5 0,-2-20-4 0,-2 27-3 16,-1-27-8-16,-1 26-16 0,-3-14-16 0,0 0-20 15,-3-2-17-15,-3 1-21 0,0-5-15 16,-1-6-16-16,1 9-10 0,-1-9-12 0,1 0-22 15,-2 0-14-15,1 0-4 0,3-22 14 0,1 22 15 0,-3-29 37 16,2 11 28-16,2-3 24 0,0-5 49 16,-2-2 33-16,3-3 44 0,-5-1 62 0,2-2 67 15,2 2 37-15,-2 3 36 0,-2 4-13 0,0 2-31 16,0 6-20-16,0 6-33 0,-4 3-19 0,1 5-22 16,-2 3-22-16,-2 0-20 0,0 0-19 0,0 0-4 15,0 0 17-15,0 0 4 0,0 20 0 0,0-20-13 16,-24 24-30-16,24-6-15 0,0 0-5 0,-24 4-2 15,24 2 2-15,-18 0-1 0,18 3-1 0,-13-4 1 16,13 0-4-16,0 0 1 0,0 0 0 0,0-1 1 16,0-4-1-16,0-1 1 0,0-4-1 0,22-3-1 15,-22-1 3-15,33-6 1 0,-13-3-1 16,6 0-4-16,0 0-2 0,2-31-5 0,0 31 1 16,0-39 1-16,-7 16 2 0,2 0 3 0,-9-6 0 15,-5 2 2-15,-9-2-7 0,0 1 2 0,0 0-1 16,0 4 4-16,-33 5 1 0,33 0-6 0,-41 6 0 15,19 3-12-15,-4 7-21 0,2 3-41 0,-2 0-68 16,2 0-91-16,-1 30-119 0,4-30-172 0,-1 37-116 16,6-13 101-16</inkml:trace>
  <inkml:trace contextRef="#ctx0" brushRef="#br0" timeOffset="493653.3434">17117 16969 1641 0,'0'0'57'0,"8"0"42"0,-8 0 33 0,0 0 22 0,6 0-33 16,-6 0-19-16,2 0-17 0,-1 0 1 0,2 11-9 15,-2-11 1-15,-1 0 3 0,1 0 0 16,0 0 10-16,3 0 0 0,-4 0 3 0,1 0 1 16,2 0 2-16,-1 0-14 0,2 0-18 0,1 0-22 15,5-24-28-15,2 24-10 0,3-29-3 0,3 11-5 16,5-5 5-16,-1 0 0 0,2 0-2 0,0-4 2 15,1 2-2-15,-4-1-3 0,-2 4 3 0,-4 1 0 16,-4 6 3-16,-2-2 7 0,-4 5 2 0,-3 6 7 16,-2 1-5-16,0 2-10 0,0 3-2 0,0 0-6 15,-31 0 0-15,31 0 6 0,-30 29-2 0,30-29-2 16,-38 29 2-16,20-29 0 0,2 31 0 0,1-12 0 16,15-1 3-16,-18 0-4 0,18 0 3 0,0-4 5 15,0 1-5-15,0 1-2 0,36-3 2 0,-36-3-5 16,45-3 3-16,-18-1 0 0,3-2-2 15,0-1 5-15,0-2-3 0,-2-1 2 0,-1 0-4 16,-6 0-9-16,-2 1-1 0,-7-1-5 0,-2 4 5 16,-10 0 2-16,0 1 6 0,0 0 4 0,0 5-8 15,0 2-2-15,-37 0-13 0,37 2-22 0,-43 1-19 16,17-2-22-16,-3 3-23 0,1-3-28 0,1-1-29 16,3 0-36-16,3-3-81 0,2-1-115 0,8-6-164 15,11-2-7-15,-11 0 114 0</inkml:trace>
  <inkml:trace contextRef="#ctx0" brushRef="#br0" timeOffset="493998.5934">17664 16922 2480 0,'0'0'16'16,"0"0"6"-16,0 15 9 0,0-15 14 0,0 0 3 15,0 0 18-15,0 7 22 0,-21-7 12 0,21 0 10 16,0 0-2-16,0 0-13 0,0 0-25 0,0 0-25 15,0 0-24-15,0 0-19 0,26 0-5 0,-26-22-12 16,23 22-6-16,-23-24-8 0,30 24-8 0,-15-35 1 16,2 18-7-16,-2 2 4 0,-2-3 5 15,-3 1 6-15,-3 0 17 0,0 3 7 0,-7 1 6 16,0 2 9-16,0 3 8 0,0-1-4 0,0 4-3 16,0 2-6-16,-28 3-14 0,28 0 12 0,-22 0 3 15,22 0 2-15,-28 29 6 0,28-29-8 0,-29 24-2 16,15-24-3-16,1 32 2 0,2-15 0 15,11 2-1-15,-12-2 2 0,12 2-4 0,0 1-2 0,0-2 5 16,0-3-11-16,0 0-8 0,0-2-22 0,31-2-51 16,-31-3-54-16,31-1-73 0,-10-4-81 0,2-2-71 15,4-1-87-15,3 0-89 0,-1 0 85 0,2-26 115 16</inkml:trace>
  <inkml:trace contextRef="#ctx0" brushRef="#br0" timeOffset="494244.2389">18103 16752 2515 0,'0'0'29'16,"0"0"12"-16,0 0 22 0,0 0 21 0,-30 0-6 16,30 0 11-16,-20 0-6 0,20 21-13 0,-20-21-10 15,20 0-15-15,-23 21-13 0,23-21-8 0,-18 26-12 16,18-10-4-16,-16 2-1 0,16 1 0 0,-6 2 0 16,6-3-4-16,0 3-11 0,0-3-37 0,0 0-61 15,25-3-78-15,-25-2-78 0,31 0-59 0,-11-4-102 16,8-1-127-16,0-4 6 0,1-2 96 0</inkml:trace>
  <inkml:trace contextRef="#ctx0" brushRef="#br0" timeOffset="514296.5192">18443 15679 2145 0,'0'0'15'0,"0"0"1"0,0 0 10 0,0 0 17 0,15 0 6 16,-15 0 16-16,0 0 6 0,0 0-5 0,0 0-14 15,0 0-15-15,0 0-16 0,0 0-11 0,0 0-7 16,0 0-3-16,0 0 1 0,10 0 3 16,-10 0 11-16,10 16 11 0,-2-16 2 0,-1 13 3 15,3-13-6-15,2 21-7 0,0-9 0 0,2 5-3 16,-2 0-2-16,2 1-4 0,-2 2-5 0,0 0-3 16,1 1-7-16,-3-1 3 0,0-1-3 0,0-3-35 15,-2 2-56-15,1-5-80 0,-1-1-82 0,1-1-116 16,0-4-127-16,3-1-25 0,0-4 87 0</inkml:trace>
  <inkml:trace contextRef="#ctx0" brushRef="#br0" timeOffset="514517.4141">18763 15726 1987 0,'0'-1'58'15,"0"0"29"-15,0 1 22 0,0 0 24 0,0 0-36 16,0 0-13-16,0 0-3 0,0 0-4 0,0 0-9 15,0 0-12-15,0 0-20 0,0 14-14 0,0-14-13 16,-27 13-6-16,27-3-2 0,-38 4-2 0,12-2-5 16,-6 6-6-16,-2 1-11 0,-5 2-24 0,0 0-26 15,2 1-30-15,3-2-27 0,2-3-34 0,5 1-36 16,5 0-55-16,6-5-65 0,8 0-49 0,4-2-80 16,4-3 91-16</inkml:trace>
  <inkml:trace contextRef="#ctx0" brushRef="#br0" timeOffset="514740.6507">19136 15703 2384 0,'9'0'38'0,"-5"0"28"0,-2 0 30 0,-1 0 26 15,-1 0-12-15,2 0-16 0,-2 0-26 0,0 0-22 16,0 0-27-16,0 0-15 0,0 0-4 0,0 19-2 15,0-19 1-15,0 15 1 0,0-15 2 16,0 24 1-16,0-9 0 0,0 4-6 0,26 2-16 16,-26 1-31-16,0-1-67 0,14 2-77 0,-14 0-97 15,0-3-117-15,11-2-65 0,-11 0-81 0,9-4 103 16,-9-3 144-16</inkml:trace>
  <inkml:trace contextRef="#ctx0" brushRef="#br0" timeOffset="515016.9948">19356 15746 2151 0,'7'-17'64'0,"-4"3"45"0,2 5 38 16,-2 1 43-16,0 3-25 0,-3 1-3 0,0 3-5 15,0 1-16-15,0 0-19 0,0 0-33 16,0 0-25-16,0 0-24 0,0 0-23 0,0 0-11 16,0 0-6-16,0 0-3 0,-16 20 7 0,16-20-2 15,0 18-1-15,0-18 5 0,0 29-2 0,-11-11 1 16,11 4 2-16,0-1-7 0,0 3-1 0,0-2-2 15,0 1-1-15,0 0-2 0,0-1-4 0,0-1-14 16,27-2-13-16,-27-2-31 0,0-1-19 0,24-4-19 16,-24-1-21-16,20-4 10 0,-20-2-4 0,24-2 2 15,-13-3 6-15,2 0-6 0,2 0-6 0,-2 0 1 16,0-30-17-16,-1 30-45 0,1-25-64 0,-3 25-88 16,-2-30-115-16,-3 15 36 0,-1 1 99 0</inkml:trace>
  <inkml:trace contextRef="#ctx0" brushRef="#br0" timeOffset="515668.5188">19583 15791 1549 0,'0'-7'41'0,"0"3"37"16,11-1 31-16,-11-1 28 0,0 2-20 0,0 0-17 16,0-1-16-16,0 3-8 0,0-1-2 0,0 0-9 15,0 2-10-15,0-1-13 0,-19 1-12 0,19 1-6 16,0-3 8-16,0 3 11 0,-16 0 2 0,16-3 10 15,0 2 4-15,-10 1-5 0,10 0 8 16,0-2-1-16,0 2 0 0,0-1-1 0,0 0-8 0,0 1-5 16,0 0-3-16,0 0-6 0,0-1-1 15,0-2 0-15,0 3-5 0,0 0-6 0,0-3-8 16,0 2-6-16,0-2-4 0,0 2 0 0,0-3 0 16,-21 3-2-16,21 0-2 0,0-2-2 0,-18 2 0 15,18-2-2-15,-16 2 1 0,7-3 0 0,-1 4-1 16,2-1 2-16,-1-1 2 0,1 0-2 15,0-1 2-15,1 1-1 0,0 2-1 0,2-3 2 0,0 0 4 16,-3 2 6-16,4-2 3 0,1 0 6 0,0 2-4 16,-1-1-1-16,3 0-1 0,-1 1-11 0,1-2 0 15,1 3-4-15,-2-1-4 0,1 1 0 0,1 0 0 16,-1 0 4-16,-1 0-2 0,1 0 3 16,1 0-1-16,-1 0-6 0,-3 0 2 0,3 0 0 15,-1 0 0-15,-2 0-1 0,0 0 1 0,1 0 2 16,0 0 0-16,-1 0 4 0,1 0-4 0,2 0 0 15,0 0 2-15,-2 0-8 0,3 0 4 0,0 0 2 16,0 0-8-16,0 0 8 0,0 0-2 0,0 0-9 16,0 0 6-16,0 0-5 0,0 0 1 0,0 0 5 15,0 0-3-15,0 0 7 0,0 0 0 0,0 0-2 16,0 0 0-16,0 0 0 0,0 0-1 16,0 0 6-16,0 0 1 0,0 0-4 0,0 0 0 15,0 0-4-15,0 0-3 0,0 0-1 0,0 0-5 16,0 0 1-16,0 0-3 0,0 0 7 0,24 0 4 15,-24 0 2-15,21 0 0 0,-21 0-2 0,25-18 2 16,-13 18-2-16,3 0 4 0,-3 0 2 0,0 0-4 16,0 0-2-16,-3 0-7 0,-3 0-7 0,3 0-2 15,-3 0-2-15,-1 0 0 0,-1 0 2 0,0 22-3 16,-2-22-4-16,1 0-4 0,-2 19-7 0,1-19-14 16,-2 13-15-16,1-13-17 0,1 9-24 0,-1-9-26 15,-1 7-38-15,0-7-67 0,0 5-104 0,0-5-132 16,0 0-104-16,0 0 94 0</inkml:trace>
  <inkml:trace contextRef="#ctx0" brushRef="#br0" timeOffset="516140.3451">19809 15190 2195 0,'0'-8'44'15,"2"1"35"-15,-2 2 19 0,0 0 34 0,1 1-19 16,-1-2-9-16,0 5-1 0,0-2-20 0,0 2-18 15,0-1-22-15,0 2-14 0,0-1-13 0,0 1-6 16,0 0-4-16,0 0-2 0,0 0 4 0,0 0-2 16,-28 28 1-16,28-28-1 0,-23 29-4 0,5-10 2 15,3 3 1-15,-4-1 2 0,4 4 1 16,0 0-2-16,4 1-1 0,5 1 5 0,6-1 0 0,0 3 1 16,0-5 0-16,0 3-8 0,28-2 3 15,-28-5-3-15,48-3 1 0,-19-4-3 0,2-4-1 16,2 1-3-16,-1-6 1 0,1 0 1 0,-2-4-6 15,-7 0 7-15,-1 0-2 0,-5 0-2 0,-5 0 2 16,-3 0-6-16,-10 0-4 0,0-27-2 0,0 27-8 16,0-18-16-16,0 18-4 0,-33-17-1 0,33 17 5 15,-41 0 7-15,16 0-11 0,-2 0-20 0,0 0-45 16,1 0-44-16,1 28-59 0,0-28-78 0,3 29-94 16,3-29-146-16,5 31 24 0,3-14 107 0</inkml:trace>
  <inkml:trace contextRef="#ctx0" brushRef="#br0" timeOffset="516563.4704">18889 16311 1902 0,'-4'2'59'0,"1"1"35"0,2 0 14 0,1-2 11 0,0 1-45 16,0-2-30-16,0 0 5 0,0 0 7 15,0 0 0-15,35 0 12 0,-35 0-7 0,42 0 4 16,-14 0 3-16,10 0-2 0,4 0-1 0,7-20-13 15,5 20-12-15,8 0-9 0,5 0 0 0,3 0-6 16,6-12-3-16,2 12-5 0,5 0-9 0,6 0-3 16,1 0-4-16,-1 0 1 0,-1 0-2 0,-7 0-2 15,-5 0 2-15,-10 0 0 0,-12 0 0 0,-10 0 1 16,-12 0-3-16,-9 0 2 0,-7 0-1 0,-5 0-1 16,-4 0 2-16,-4 0-4 0,-2 0-15 15,0 0-25-15,-1 0-43 0,0 0-55 0,0 0-44 16,0 0-45-16,0 13-62 0,0-13-113 0,0 0-122 15,0 0 9-15,-21 9 104 0</inkml:trace>
  <inkml:trace contextRef="#ctx0" brushRef="#br0" timeOffset="517065.7031">19155 16772 2161 0,'24'-3'32'0,"-24"1"13"0,0 2 2 0,0-2 9 16,0 2-27-16,15 0-5 0,-15 0 5 0,0 0 2 16,0 0 17-16,0 0 2 0,0 0 5 0,0 26-9 15,0-26-12-15,0 20-11 0,0-6-6 0,0 3-4 16,0 3-8-16,-20 1 2 0,20 3-4 0,0-2 1 16,-22 3-3-16,22-3-2 0,-12 4-1 15,12-3-1-15,0 0 4 0,-14-1-11 0,14-2-10 16,0-2-24-16,0-3-27 0,0 2-34 0,0-6-58 15,0-3-85-15,0-1-158 0,25-7-168 0,-25 0 69 16</inkml:trace>
  <inkml:trace contextRef="#ctx0" brushRef="#br0" timeOffset="517420.5088">19439 16837 2402 0,'10'-1'43'0,"-5"0"18"0,0 1 13 15,-1 0 33-15,0 0-17 0,-4 0 9 16,0 0 3-16,0 0-14 0,0 0-25 0,0 0-24 16,0 0-18-16,0 0-14 0,0 0-8 0,0 0 1 15,0 19 0-15,0-19-1 0,0 19 6 0,0-19-2 16,0 25 2-16,-18-11-4 0,18 3-6 0,0 2 2 16,0-1 1-16,-15 1 3 0,15 0 4 0,0 1 0 15,0-2-4-15,0 0-3 0,0-1 3 0,24 0-1 16,-24-3 0-16,28-2 3 0,-28-4-2 0,37 1-1 15,-13-5 1-15,-4-1-2 0,0-3 2 16,1 0-1-16,1 0 1 0,-1 0-3 0,1-31-1 0,-6 31-3 16,-1-26-3-16,0 26-2 0,-3-32-5 0,-6 13-8 15,-6-1-7-15,0 1-9 0,0-2-7 16,0 1 3-16,-35 3 5 0,35-2-2 0,-32 6-4 16,32 1-5-16,-37 3-26 0,15 4-15 0,0 3-35 15,1 1-41-15,1 1-34 0,0 0-88 0,0 0-79 16,2 0-117-16,5 0 39 0,3 0 117 0</inkml:trace>
  <inkml:trace contextRef="#ctx0" brushRef="#br0" timeOffset="517785.1082">19998 16406 2368 0,'0'-2'39'0,"0"0"23"16,0 2 9-16,0 0 8 0,-24 0-26 0,24 0-7 16,0 0 8-16,0 0 12 0,-17 0-4 0,17 0-6 15,0 22-13-15,-11-22-17 0,11 0 0 0,-9 25 4 16,9-25 3-16,-9 25-1 0,9-9-7 0,-6 0-12 16,5 2-3-16,-2 3-6 0,1 0 3 0,-1 4-2 15,2-3-2-15,0 4 5 0,1-4-4 0,0 1-1 16,0 0-1-16,0-3-1 0,0-5-1 0,30-2 1 15,-30-3-1-15,25-1-2 0,-25-4-6 16,31-1-9-16,-15-2 0 0,1-2-1 0,-1 0-1 16,1 0 10-16,-3 0 0 0,-1-25 0 0,-3 25 5 15,-3-23-4-15,-2 23-11 0,-2-28-7 0,-3 28-11 16,0-24-12-16,0 24-4 0,0-20-8 0,-32 20-17 16,32-12-17-16,-30 12-36 0,12 0-49 0,-4 0-68 15,0 0-120-15,-4 0-138 0,-2 27-5 0,-1-27 96 16</inkml:trace>
  <inkml:trace contextRef="#ctx0" brushRef="#br0" timeOffset="520556.2409">19128 16119 1321 0,'0'3'42'0,"0"-1"25"15,0 1 15-15,0-3 23 0,0 1-19 0,0-1-11 16,0 0 2-16,0 0-7 0,0 0-10 0,19 0 1 15,-19 0-8-15,0 0-8 0,16 0-3 0,-16-19-10 16,16 19 6-16,-16 0 0 0,17-18-2 0,-5 18-3 16,0-16-4-16,2 5-5 0,1-2 2 0,3-1 0 15,0-2-11-15,2-2-6 0,4-2-5 16,3-2-6-16,2-5-1 0,5-2 1 0,3-4-4 16,2-2 2-16,7-4 2 0,2-3 6 0,5 2-1 15,1-1 6-15,2 3-7 0,-4 2-6 0,1 4 4 16,2 0-4-16,-6 6 5 0,-4 5 2 0,-4 1-2 15,-5 2 0-15,-4 4 2 0,-8 0 0 0,-2 5 7 16,-6 1 0-16,-3 1 6 0,-4 1-3 0,-2 0-9 16,-2 2 1-16,-1 0-5 0,-2 2 0 0,1-1 2 15,-1 0-3-15,1 2-1 0,-2 0-3 0,0 0 5 16,2-2-4-16,2 2-1 0,-3-2-6 0,1-1-10 16,-1 3-13-16,-1-2-12 0,2 3-17 0,0-3-18 15,-3 3-17-15,0 0-21 0,1 0-6 16,-1 0-13-16,0 0-31 0,0 0-49 0,0 0-65 15,0 19-114-15,0-19 63 0</inkml:trace>
  <inkml:trace contextRef="#ctx0" brushRef="#br0" timeOffset="521842.5486">20326 15674 1812 0,'0'0'26'0,"0"0"19"16,0 0 5-16,0 0-1 0,0 0-26 0,0 0-25 15,9 0-5-15,-9 0 9 0,0 0 11 0,0 21 14 16,0-21 8-16,0 16-8 0,0-16-5 0,0 21-1 15,0-7-1-15,0 1 2 0,0 2 5 0,0 0 2 16,0 1 6-16,0-1-1 0,0-2-4 0,0 2-11 16,0-4-11-16,0-1 0 0,0-3-8 0,0 0 4 15,-17-2 0-15,17-3 11 0,0 0 18 0,0-4 24 16,0 2 23-16,0-2 2 0,0 0-15 16,0 0-27-16,0 0-28 0,0-22-11 0,0 22-6 15,0-25 4-15,0 8-3 0,0-1-2 0,19-3 4 16,-19-5-2-16,0 2 4 0,18-1 5 0,-18-2-2 15,14 3 1-15,-14 2 0 0,12 5-6 0,-12 3 4 16,13 1-4-16,-8 6-2 0,-1 3 1 0,-2 1-4 16,1 3 6-16,0 0-3 0,1 0 6 0,-2 0-3 15,2 24-2-15,0-24 7 0,1 24-2 0,-1-24-1 16,1 32 2-16,-1-14-3 0,1 0 3 0,-3 1 1 16,1 2 1-16,0-3-1 0,-2-3-1 0,2-1-2 15,-1 0-6-15,0-3 4 0,0-2-3 0,1-4 5 16,-1-1 7-16,1-4-4 0,2 0-3 0,0 0 0 15,2 0-6-15,3-25 1 0,3 25 5 0,-1-25-3 16,2 6 3-16,1-2-4 0,0-2 2 16,-2 1 2-16,1-2-4 0,-3-5 7 0,-1 7-2 15,0 0 1-15,-2 6-4 0,-1 1 1 0,-2 5-5 16,-3 3 1-16,2 3 9 0,0 4-1 0,-4 0 7 16,2 23 2-16,-1-23-4 0,1 39-4 0,-1-14-2 15,0 6-1-15,1 3 2 0,-2 3 2 0,1-3-1 16,0-1-4-16,2-2-1 0,1-2 0 0,0-4-3 15,1-1-9-15,3-6-26 0,-1 0-43 0,1-4-55 16,0-3-62-16,2-3-68 0,-2-2-95 16,2-6-108-16,1 0-28 0,2 0 95 0</inkml:trace>
  <inkml:trace contextRef="#ctx0" brushRef="#br0" timeOffset="522093.3105">20915 15577 1972 0,'3'-2'37'0,"0"2"21"15,-3 0 9-15,2 0 10 0,1 0-26 0,-3 0 7 16,0 0 8-16,0 0-4 0,0 0 0 0,0 0-24 16,0 28-13-16,0-28-10 0,0 24-7 0,0-6-5 15,0 0-6-15,0 2 3 0,0 4-1 0,0-2 0 16,0 5 6-16,0 1-3 0,0-1 0 0,0 3-6 16,0-2-22-16,0-1-43 0,0 0-72 15,0-2-64-15,0-4-108 0,0-2-103 0,0-1-94 0,0-8 70 16</inkml:trace>
  <inkml:trace contextRef="#ctx0" brushRef="#br0" timeOffset="522677.4055">21181 15594 2008 0,'2'0'41'15,"-2"0"16"-15,0 0 21 0,0 0 32 0,0 19-12 16,0-19 9-16,0 0-5 0,0 27-25 0,-25-27-17 15,25 28-16-15,0-10-11 0,0 2-7 16,-16 1-6-16,16 3-5 0,0 3-1 0,0 0 0 16,0 2-2-16,0 2-4 0,0-1 1 0,24 0-3 15,-24-1-1-15,0 0 0 0,18-1-3 0,-18-4 1 16,0 0-3-16,21-3 1 0,-21-1-2 0,0-4-1 16,15-2 5-16,-15-4-3 0,0-2 1 0,0-3-1 15,0-1-3-15,0-2 1 0,0-2 5 0,0 0-16 16,0 0-11-16,0 0-22 0,0 0-21 0,0 0 10 15,0-26 4-15,-27 26 13 0,27-17 20 0,0 17 5 16,-15-19 8-16,15 19 7 0,0-18-2 0,0 18-2 16,0-17 3-16,0 17-1 0,0-16 2 0,0 7 1 15,0 1 0-15,0-1 0 0,0 0-3 16,0-2 9-16,0 1 4 0,23-1 8 0,-23-2 11 16,0 4 2-16,22-3-2 0,-22 3 2 0,13 0-7 15,-13-1-4-15,11 2 1 0,-11 2-9 0,8 1 3 16,-8-2 2-16,6 3 1 0,-4-1 5 0,1 0-3 15,-2-1-6-15,0-2 2 0,-1 1-1 0,1 1 1 16,-1-3-1-16,0-2-8 0,0 0 0 0,0-3-6 16,0 2-3-16,0-1 5 0,0-1-5 0,0-1 4 15,0-1 2-15,0 3-2 0,0-2 2 0,-17 1-2 16,17 1-2-16,0 2-1 0,0 1-2 0,0 0 2 16,0 1-1-16,0-1 2 0,0 0-1 15,23 3 1-15,-23-1-1 0,21 1 0 0,-21 3 1 16,21-3-5-16,-6 3 4 0,-15 0-1 0,25 2 3 15,-12 2-1-15,-3 0-2 0,1 0-2 0,-1 0-2 16,-1 0 0-16,-1 0 3 0,1 0 2 0,-1 26 2 16,-3-26 3-16,2 20-11 0,-2-20 3 0,0 26-2 15,-2-26 1-15,-2 27 5 0,0-13-3 0,-1-1-1 16,0 1-6-16,0 1 3 0,0-2-1 0,-32 0 0 16,32-2-8-16,-32-1-17 0,13-2-25 0,0 0-39 15,-1-1-32-15,-2 0-35 0,5-5-51 0,-3 0-60 16,6 1-102-16,3-3-152 0,0 0 50 0,3 0 100 15</inkml:trace>
  <inkml:trace contextRef="#ctx0" brushRef="#br0" timeOffset="523021.3061">21596 15631 2189 0,'11'-1'40'0,"-4"-4"30"0,-2 0 33 0,-1-2 31 16,-2 2-18-16,-2-2-6 0,0 1-21 0,0 1-19 15,0-1-17-15,0 4-14 0,0-1-5 0,0 1-4 16,0 0-11-16,0 2-6 0,-20 0-13 0,20 0-8 16,-18 0 9-16,18 0-7 0,-25 0 7 0,8 0 1 15,-1 24-2-15,-3-24 6 0,1 26-5 0,-1-26 0 16,3 33-2-16,2-16 3 0,0 1 10 16,6 0 4-16,2 0 4 0,3-2 3 0,4 3-8 15,1-3-1-15,0 1-4 0,0-1-3 0,27 1 0 16,-27-2-3-16,30-2 1 0,-30-2-2 0,37 1 0 15,-20-3-2-15,1 0 1 0,-3-2-1 0,-15-1-2 16,24 0 4-16,-24 1 0 0,12-2 2 0,-12 2-3 16,0 1-1-16,0 1-2 0,0 0-3 0,0 3 4 15,-39 0-14-15,39 2-15 0,-41-3-36 0,14 3-45 16,-2-2-46-16,-2 1-52 0,-3-3-50 0,-1 1-61 16,-1-3-75-16,0 0-84 0,1 0-14 15,0-2 108-15</inkml:trace>
  <inkml:trace contextRef="#ctx0" brushRef="#br0" timeOffset="527513.7671">15362 15480 1404 0,'0'-5'36'0,"0"3"31"0,0-5 18 0,0 4 29 15,0-2-11-15,0 2-13 0,0-1 1 0,0 1-18 16,0 3-10-16,0 0-13 0,0-2-8 0,0 2-1 15,0 0-13-15,0 0 1 0,0 0-7 16,0 0-4-16,0 0 0 0,0 0-4 0,0 0 0 16,0 0 2-16,0 0-3 0,0 0-1 0,0 0-4 15,0 0-6-15,0 0 2 0,0 0-3 0,0 0 2 16,0 20-1-16,-27-20 2 0,27 21 2 0,0-21 1 16,-25 26 8-16,25-10 3 0,-22 2 0 0,22 2 6 15,-22 3-9-15,22-1-3 0,-17 0 3 0,7 5-5 16,10-2 2-16,-12-3 1 0,12-1-3 15,-7 3-5-15,4-4-3 0,2-3 6 0,1-2-3 0,0-1 5 16,0-6 5-16,0 1-5 0,0-3 5 16,0-3-4-16,0-3 4 0,0 2 0 0,0-2-2 15,0 0 2-15,0 0-5 0,18 0-4 0,-18 0 0 16,0 0-3-16,0 0 2 0,17 0 0 0,-17 0-3 16,18 0 3-16,-8 0-4 0,2 0 1 0,-1 0 2 15,3 0-2-15,-1 0 0 0,-1 20 1 0,1-20 1 16,-3 0-6-16,2 0 0 0,-2 15 1 0,-1-15-4 15,-1 0 6-15,1 9-1 0,-1-9 1 0,-2 7-2 16,1-2 0-16,-1 0 4 0,0 0-1 0,-1 2 3 16,0 0 1-16,0 2 2 0,0 0 1 15,2 3-1-15,-4 0 0 0,1 2-2 0,-4 3-4 0,2-2 5 16,-2 0-3-16,0 1 1 0,0 0 2 16,0-1-3-16,0-1 6 0,0-3 3 0,-22 0-1 15,22 0-2-15,0 1-1 0,-20-5-6 0,20 3 3 16,-19-3-3-16,19 0 1 0,-24 0-1 0,12-1-4 15,-3-1 7-15,1-2-6 0,-2 0 2 0,-1-1 2 16,3-2-7-16,1 0 3 0,-1 0 0 0,3 0-2 16,0 0 2-16,3 0-8 0,2 0-13 0,0 0-18 15,2 0-27-15,1 0-36 0,1 0-42 0,-1 0-33 16,1 0-43-16,-1 0-57 0,1 0-70 16,0 0-87-16,2 0-28 0,-1 0 101 0</inkml:trace>
  <inkml:trace contextRef="#ctx0" brushRef="#br0" timeOffset="527780.6893">15295 15683 1622 0,'0'-12'27'0,"15"0"24"0,-15 2 11 16,0 1 11-16,0-4-23 0,14 6-19 15,-14-2-3-15,13 2-8 0,-6-1 2 0,3 3-2 0,0 0-9 16,2 1 3-16,4 1-11 0,2-1-2 16,2-2-4-16,2 3-3 0,7-1 4 0,-1-4 8 15,1 1-3-15,2-2-11 0,3 1-27 0,0-1-37 16,-1 1-40-16,0 2-58 0,-3-1-25 0,0 0-39 16,-4 1-7-16,-5 2 8 0,-2 3-9 0,-6-2 36 15,-6 2 51-15</inkml:trace>
  <inkml:trace contextRef="#ctx0" brushRef="#br0" timeOffset="528393.6357">15995 15478 1370 0,'0'0'64'16,"0"0"34"-16,0 0 23 0,0 0 14 0,0 0-48 15,0 0-15-15,0 0-5 0,0 0 4 0,0 0-4 16,0 0-4-16,0 0-16 0,0 0-15 0,0 0-11 16,0 0-16-16,0 0 1 0,0 0-6 0,0 0 2 15,0 18 3-15,0-18-1 0,-21 0 1 16,21 17-3-16,0-17 9 0,-21 20 2 0,21-12 11 15,-20 4-2-15,20 0-3 0,-20 0-3 0,9 1-4 16,2 0 5-16,-2 1-3 0,3 0 6 0,0 4-1 16,-1 2 2-16,1-2-7 0,3 2-3 0,0-2-3 15,3 1 0-15,0-2 8 0,0 4-3 0,2-3-1 16,0 1 2-16,0-4-5 0,0 2-1 0,0 1 1 16,0-2-5-16,0-2 2 0,25-1-3 0,-25 0-1 15,0-1-1-15,25 1-1 0,-25-1 2 0,0-3 1 16,22 3-1-16,-22-2 2 0,18 0-2 0,-18-1 1 15,16 0 7-15,-6-1-1 0,-1 0 2 16,2-1 3-16,-2-3-7 0,4 0 1 0,-1 0 0 16,2-4-4-16,0 0 1 0,4 0-2 0,-1 0 0 15,1 0-2-15,1 0 1 0,0-29 0 0,2 29-1 16,-3-24 0-16,2 24-2 0,-4-29-3 0,-2 11 0 16,-2-4-3-16,-1 0 3 0,-3-2 0 0,-4-2-2 15,-3-3 5-15,-1 0-2 0,0 0 5 0,0 0-1 16,0 2 2-16,-31 3-5 0,31 0 2 0,-28 7-1 15,28 0-5-15,-32 0 5 0,15 8-2 0,-1-1 4 16,0 4-1-16,3 1 3 0,-3 1-3 0,2 0-2 16,1 4 4-16,0-3-6 0,3 3-1 0,0-2-8 15,1 2-12-15,3 0-22 0,1 0-34 16,2 0-40-16,1 0-58 0,1 0-48 0,1 0-57 16,0 0-62-16,1 0-50 0,-1 0-15 0,2 0 90 15</inkml:trace>
  <inkml:trace contextRef="#ctx0" brushRef="#br0" timeOffset="529342.5514">16202 15497 1370 0,'9'0'49'0,"-9"0"32"0,10 0 25 0,-5 0 19 16,-3 0-32-16,-1 0-18 0,1 0-3 0,-1 0-7 15,-1 0 0-15,0 0 2 0,0 0-8 0,0 0-6 16,0 0-6-16,0 0-10 0,0 0-13 0,0 14-2 16,0-14-11-16,0 0-2 0,-24 0-1 0,24 0-3 15,0 10 0-15,-20-10-3 0,20 7 3 0,-15-3 1 16,15 0-1-16,-17 0-5 0,9-1 0 0,2 1-1 16,-1-1 0-16,0 1 3 0,0 0-1 0,3-3 1 15,0 2-3-15,0-3 5 0,2 3-7 0,-2-2 3 16,4-1 0-16,-1 0 0 0,1 1 4 15,0-1-3-15,0 2 3 0,0-2-3 0,0 0-1 16,0 0 1-16,0 0-1 0,0 0-1 0,0 0 3 16,0 0-1-16,0 0-1 0,0 0-4 0,0 0 2 15,0 0-2-15,0 0 1 0,0 0 3 0,0 0-3 16,0 0-3-16,0 0-8 0,0 0 1 0,0 0-14 16,0 0-5-16,0 0-8 0,0 0-15 0,0 0 0 15,0 0-4-15,0 0 8 0,0 0 5 0,0 0 1 16,0 0-1-16,0 0-8 0,0 0-6 0,0 0-1 15,0 0-13-15,0 0-19 0,0 0-10 0,0 0-21 16,0 0-11-16,0 0-2 0,0 0-29 0,0 0-32 16,15 0-70-16,-15 0 41 0</inkml:trace>
  <inkml:trace contextRef="#ctx0" brushRef="#br0" timeOffset="530700.6358">16719 16641 1684 0,'0'-2'46'0,"11"-3"26"0,-11 2 19 0,8 1 30 15,-8-1-20-15,5-1 5 0,-5 2 2 0,0 1-10 16,0-1-5-16,0 1-15 0,0 1-9 0,0 0-11 15,0 0-11-15,0 0-10 0,0 0-7 0,0 0-6 16,0 0-12-16,0 0-6 0,0 0-5 0,0 0 2 16,0 0-3-16,0 0 7 0,0 0 10 0,0 21 2 15,0-21 8-15,0 17-2 0,0-17-8 16,0 25 3-16,0-10-4 0,0 3 2 0,0-2 1 0,0-2-5 16,0 4-6-16,-24 1-1 0,24-1-2 15,0 3-2-15,-21-2 0 0,21 1-4 0,-16 1 0 16,16-1 1-16,-16-1-2 0,16 0 4 0,-12-3-3 15,6-2 1-15,2-4 0 0,4 1 0 0,-3-4 3 16,3-2 3-16,0-2 2 0,0-1 4 0,0 0-1 16,0-2-4-16,29 0 1 0,-29 0-7 0,26 0 0 15,-6 0 0-15,-1-22-1 0,1 22 3 0,0 0-3 16,-1-19 0-16,-2 19 0 0,-3 0-4 0,0 0 2 16,-7-12 1-16,0 12 0 0,-2 0 3 0,-1 0-1 15,0 0 3-15,-1 21-1 0,-1-21 3 16,0 20 2-16,0-20-4 0,1 26-1 0,-3-26-2 15,1 27-5-15,-1-14 2 0,0 0 2 0,0-3-2 16,1 0 6-16,0-2-2 0,1 2 1 0,-1-6 0 16,-1 4-2-16,0-3 1 0,0 3-1 0,0 0 4 15,0 2-1-15,-30 0-1 0,30 2 0 0,-38 2-4 16,17-1-2-16,-4 1 0 0,0 0 2 0,-3-1 2 16,1 1 1-16,1-2 2 0,2 1-4 0,3-4 0 15,1 1 4-15,2-5-1 0,2 3 0 0,3-4-2 16,3-2-3-16,4 0-13 0,0-2-64 15,1 0-46-15,1 0-80 0,3 0-84 0,1-21-55 0,0 21-149 16,0-22-108-16,0 22 99 0</inkml:trace>
  <inkml:trace contextRef="#ctx0" brushRef="#br0" timeOffset="530973.8562">16676 16767 2213 0,'0'-2'25'0,"0"-1"10"0,0 1 10 0,0 0 9 16,0-2-17-16,0 0-10 0,0-1-11 0,0 1-6 16,0-1-11-16,22-2 2 0,-22-1-1 0,27 1-1 15,-6-3 0-15,2 1-1 0,6-3 0 0,1-1 2 16,-4 1 0-16,4 0-1 0,-5 2-14 0,1-2-49 15,-6 3-60-15,-5 1-81 0,-5-1-102 0,-1 4-131 16,-4 0-52-16,-5 0 81 0</inkml:trace>
  <inkml:trace contextRef="#ctx0" brushRef="#br0" timeOffset="531789.46">16800 16537 1616 0,'6'-2'50'15,"-2"0"27"-15,0 2 23 0,0 0 20 0,-3 0-34 16,1 0-3-16,0 0-3 0,-1 0-4 0,-1 0-1 16,1 0-4-16,1 0-18 0,-2 0-12 0,1 0-13 15,-1 0-15-15,1 0 8 0,-1 0 2 0,0 0 7 16,0 0 11-16,0 16-1 0,0-16 3 0,0 19-7 15,-29-4-14-15,29 4-5 0,-35 3-6 16,9 3-7-16,-5 2 0 0,-6 3-3 0,-4 2 0 16,-4 3 1-16,-4 0-1 0,-4 5 3 0,-1-2-5 15,-1 3 0-15,-1 2 5 0,1-2-4 0,2-2 0 16,4-2-2-16,5-4-7 0,4-4-5 0,5-2-14 16,7-8-11-16,7-3-27 0,2-6-31 0,8-2-34 15,3-6-92-15,0-2-125 0,4 0-154 0,3 0-56 16,1-28 106-16</inkml:trace>
  <inkml:trace contextRef="#ctx0" brushRef="#br0" timeOffset="532268.7205">16387 15434 1220 0,'5'0'54'0,"-2"0"32"0,-1 0 30 16,1 0 22-16,-2 17-29 0,0-17-7 0,-1 0-3 16,0 0-8-16,0 0-13 0,0 0-19 0,0 0-15 15,0 0-6-15,0 0 0 0,0 11-3 0,-21-11 5 16,21 8 2-16,-29 0-3 0,7 1 6 0,-4 1-6 16,-5 4-6-16,-4-1-6 0,-4 4-4 0,-4 7-8 15,-4-2-5-15,-4 4 7 0,-3 6-4 16,-1 2 2-16,-1 2 1 0,0 3-5 0,0 0 1 0,6 2-6 15,4 0 2-15,2-2-2 0,6-1-1 0,1 0 3 16,5-1-2-16,2-2 1 0,5-1-6 16,-3-2 2-16,4-3-6 0,2-4-2 0,6-3-7 15,-2-3-24-15,6-5-17 0,1-2-20 0,3-3-25 16,2-3-19-16,-1-1-21 0,4-4-37 0,-1 0-82 16,1-1-75-16,-2 0-96 0,3 0-8 0,0 0 117 15</inkml:trace>
  <inkml:trace contextRef="#ctx0" brushRef="#br0" timeOffset="532919.9974">15793 14966 1902 0,'0'-9'28'0,"0"-3"17"0,0 3 11 0,0-1 9 16,0 0-5-16,0-2 4 0,0 4 4 0,0-1-12 15,0-1-23-15,0 0-22 0,0 1-15 16,0 0 5-16,0 1 1 0,29-1 2 0,-29 1 1 15,27-2-5-15,-8 1 1 0,2 1 1 0,7 1-1 16,2 0-1-16,4 0 0 0,0 1-5 0,1 2 5 16,0 4-1-16,-3 0 2 0,-2 0 4 0,-5 0-4 15,-5 0 6-15,-2 32-1 0,-6-32 7 0,-2 36 4 16,-6-15 0-16,-4 6-4 0,0 2-3 0,0 1 0 16,-31 4-6-16,31-1 6 0,-44 3-1 0,18-1 1 15,-3 1 2-15,-5-4-5 0,4 0 2 0,0-3 2 16,2-3 5-16,4-2 13 0,1-3 0 0,5-2 1 15,4-4-8-15,3-3-4 0,3-4 3 16,2-1 1-16,4-5 4 0,2 1-1 0,0-3-6 16,0 0-4-16,29 0-2 0,-29 0-6 0,46 0-2 15,-14-23-5-15,6 23-2 0,5-18 4 0,3 18-4 16,0-20 0-16,2 20 1 0,-3-17 0 0,-4 17 0 16,-5-13 2-16,-3 13 1 0,-7-9-5 0,-2 9 5 15,-8 0-2-15,-2-5 0 0,-7 5 4 0,-2 0-4 16,-2 0 3-16,-3 0 0 0,0 0 2 0,0 0 0 15,0 0 1-15,0 0-4 0,0 0-2 0,0 0 1 16,0 0-5-16,-21 0 3 0,21 0 1 0,0 0-1 16,0 0 2-16,0 0-5 0,-13 0-2 0,13 0-7 15,0 0-1-15,0 0-2 0,0 0-5 16,0 0-1-16,0 0-5 0,0 0-2 0,0 0-6 16,0 0-7-16,0 0-22 0,0 0-27 0,0 0-36 15,0 0-48-15,0 0-43 0,0 0-58 0,0 0-58 16,0 0-94-16,0 0 30 0,0 0 94 0</inkml:trace>
  <inkml:trace contextRef="#ctx0" brushRef="#br0" timeOffset="534477.7353">17533 17798 2214 0,'-7'-3'27'0,"2"-1"10"0,0-1 7 15,2 0 4-15,2 0-24 0,1 0-2 0,0-2 8 16,0 1 10-16,0-3 13 0,24 2 4 0,-24-1-6 16,31-3 4-16,-11 3-10 0,3-1-3 0,3-1-2 15,-1 2-5-15,2 1 2 0,0 0-8 16,-2 1-12-16,0 3-10 0,-3-1-4 0,-2 4-5 0,-5 0 5 15,-1 0-1-15,-4 0 5 0,-2 0 4 0,-5 25-2 16,-3-25 4-16,0 25-10 0,0-8 0 0,-27 2 0 16,27 0-3-16,-38 1 5 0,16 3-2 0,-3-3-1 15,-2 3 1-15,-1-3-2 0,0 0 3 16,3 0 2-16,0-2-2 0,5-3 8 0,3 0 7 16,2-2 8-16,6-4 11 0,9 0-3 0,0-4 1 15,0 2 4-15,0-4-8 0,0 1-3 0,32-1-6 16,-32 2-13-16,46-4-1 0,-17-1-3 0,9 0-6 15,3 0 2-15,4 0-7 0,3 0-13 0,2-20-36 16,-1 20-44-16,-3 0-48 0,-2-23-46 0,-7 23-40 16,-4-16-51-16,-7 16-77 0,-7-20-110 0,-4 10-83 15,-5 0 96-15</inkml:trace>
  <inkml:trace contextRef="#ctx0" brushRef="#br0" timeOffset="535860.4874">18337 17661 1794 0,'0'0'23'0,"0"0"5"0,0 0 9 16,0 0 20-16,0 0-7 0,0 16 20 0,23-16 20 15,-23 0-4-15,0 12-6 0,29-12-10 0,-29 17-24 16,23-8-8-16,-10 3 2 0,0 1-8 0,1 1 0 15,-2 3-3-15,3 1-11 0,-2 1-8 0,2 0-3 16,0 1-5-16,-1-1-8 0,1 0-11 0,2-2-35 16,-2 0-63-16,2-3-57 0,-1-2-89 0,0-5-101 15,0-1-100-15,0-4-19 0,0-2 99 16</inkml:trace>
  <inkml:trace contextRef="#ctx0" brushRef="#br0" timeOffset="536134.4123">18694 17720 2264 0,'0'-4'43'16,"0"1"35"-16,0-2 33 0,0 3 34 0,-13-1-15 16,13 0-3-16,0 0 0 0,0 2-9 0,-6 1-10 15,6 0-23-15,-5 0-29 0,1 0-27 0,-5 0-13 16,-2 0-14-16,-6 0 1 0,-3 27 1 0,-6-27-5 16,-1 26 5-16,-7-11-5 0,-2 2 3 0,0 1 0 15,0 3-1-15,5-1 1 0,0 2-1 0,2 1-10 16,2-1-29-16,1-1-43 0,5-4-55 15,0-2-53-15,4 4-43 0,1-6-61 0,4 1-88 16,2-7-145-16,6-1-67 0,4-5 101 0</inkml:trace>
  <inkml:trace contextRef="#ctx0" brushRef="#br0" timeOffset="536386.6304">18868 17642 2632 0,'13'0'11'0,"-4"0"2"16,-4 0 2-16,-2 0 14 0,-3 19 9 0,0-19 17 15,0 0 14-15,0 22 1 0,0-9-10 0,-29 2-14 16,29 2-17-16,0 4-13 0,-19 1-10 0,19 1 0 16,0-1-3-16,0 2-7 0,0-3-26 0,0 0-43 15,0-1-63-15,0-3-84 0,0 0-98 0,0-3-171 16,0-2-150-16,25-1 91 0</inkml:trace>
  <inkml:trace contextRef="#ctx0" brushRef="#br0" timeOffset="536664.3746">19181 17661 3010 0,'8'0'51'0,"-2"0"5"16,0 0 13-16,-3 0 24 0,-1 0-32 0,-2 0 8 15,0 0 5-15,0 0-17 0,0 0-16 0,0 0-8 16,0 22-17-16,0-22-5 0,-20 17-4 0,20-4-5 16,0 2-3-16,-18 2 1 0,18 2-1 0,-14 0 0 15,14 2 4-15,-10 2-2 0,10-2 3 0,0 1-5 16,0 0-3-16,0 1 4 0,0-5-4 0,0-1 5 16,32-2 2-16,-32-6-2 0,34 1 1 15,-13-3-2-15,1-6-1 0,1-1 3 0,2 0-2 16,2 0 1-16,-1 0 1 0,-2 0-8 0,-1-32 9 15,-3 32-1-15,-2-29-4 0,-4 10-1 0,-4-1-17 16,-5-4-13-16,-5 0-10 0,0 0-4 0,0-1-1 16,-28 3 7-16,28 3-1 0,-39 1-6 0,13 2-4 15,-2 7-15-15,-1 1-23 0,0 4-19 0,0 2-37 16,3 2-40-16,1 0-33 0,3 0-75 0,4 0-105 16,5 26-156-16,4-26 36 0,4 0 111 0</inkml:trace>
  <inkml:trace contextRef="#ctx0" brushRef="#br0" timeOffset="537408.6585">19678 17208 2375 0,'0'0'18'16,"0"0"4"-16,0 0 3 0,0 0 7 0,0 0-16 15,0 0 3-15,19 0 2 0,-19 0 1 0,0 0 0 16,25 0 2-16,-13 0-2 0,4 0-10 0,2-22-1 16,2 22-5-16,3 0-1 0,-3 0 8 0,2 0-7 15,-1-10-2-15,-3 10-4 0,-2 0-4 0,-3 0 7 16,-3 0 5-16,-5 0 10 0,-3 0 4 0,-2 24 5 15,0-24-4-15,0 21-5 0,0-21-7 0,-32 25-5 16,32-9 0-16,-34-2-6 0,14 2-1 16,-1-2 3-16,2 0-6 0,-2-1 0 0,4-3 5 15,5-1-4-15,12 1 6 0,-20-7-1 0,20 2 6 16,-8-2 0-16,8-2 0 0,0-1 4 0,0 0 1 16,0 0 2-16,32 0 0 0,-32 0-2 0,35 0-6 15,-15 0-3-15,3 0-2 0,-1 0 1 0,1 0-2 16,-3 0 3-16,2 0 0 0,-6 0 1 0,-1 0-5 15,-3 18 0-15,-1-18 1 0,-4 23-3 0,-2-23 5 16,-1 27-2-16,-4-14-2 0,0 2 0 0,0 1-4 16,0-3 2-16,-24 1 0 0,24 0-4 15,-30-2 2-15,30-2 0 0,-39-1 1 0,18 0 7 16,0-2-5-16,1-2-7 0,-3-1-14 0,3-2-29 16,3 0-35-16,2-2-45 0,3 0-64 0,5 0-79 15,-3 0-142-15,10 0-143 0,0 0 53 0,0 0 109 16</inkml:trace>
  <inkml:trace contextRef="#ctx0" brushRef="#br0" timeOffset="538067.9887">20361 17547 2539 0,'3'0'22'0,"-2"0"9"0,3 0 3 0,-3 0 17 16,0 0-1-16,3-20-1 0,-3 20 9 0,0 0-15 15,1 0-21-15,-1 0-3 0,0 0-2 0,1 0 8 16,0 0 7-16,-1 0 3 0,0 29-11 0,1-29-3 16,-1 31-1-16,-1-12-2 0,0 3 1 0,0 0-1 15,0 2-4-15,0 1-7 0,0-1 0 0,0 2-2 16,-26-4-3-16,26 2 2 0,0-4 1 0,0-4-5 16,0 0 3-16,0-5 2 0,0-2 5 0,0-2 17 15,0-2 22-15,0-4 30 0,0-1 14 0,0 0-20 16,0 0-23-16,0 0-29 0,0-22-17 0,0 22-1 15,23-27 1-15,-23 8-4 0,16 1-1 16,-16-5-2-16,17-3-4 0,-17-1 0 0,15-3-2 16,-7 0 1-16,-1-2 2 0,0 5-2 0,-2-2 0 15,2 7 4-15,-3 3 2 0,0 2 0 0,0 8-4 16,-1 1 0-16,-2 5-5 0,0 2 0 0,1 0 4 16,-2 1 1-16,0 0 4 0,1 0 4 0,-1 0-4 15,2 21 4-15,0-21 3 0,-1 20-5 0,1-20 8 16,2 32-6-16,0-13 0 0,1 1 3 0,0-1-3 15,0 2 2-15,2-1-4 0,1 0 0 0,4-2 2 16,0 0-2-16,1-2 2 0,4-1 1 0,0-1-6 16,1-4 1-16,2 0-2 0,1-2 4 0,0-4-8 15,2-1-2-15,-2-3 2 0,2 0-10 16,-2 0 7-16,0 0-3 0,1-32 1 0,-4 32 2 16,2-29 4-16,-2 29 0 0,-3-36-5 0,1 16 5 15,-5-4 0-15,-2 0 0 0,1-2 7 0,-4 4 1 16,2 0 1-16,-3 3 4 0,0 2 1 0,-3 2 4 15,2 6 4-15,-2 4 1 0,1-1-3 0,-3 4-7 16,1 1-6-16,-1 1-2 0,0 0 2 0,2 0 5 16,-2 0 10-16,1 0 2 0,0 24 0 0,-1-24 0 15,1 23-7-15,1-23 13 0,-2 31 9 0,0-14 1 16,0 1 4-16,0 3-9 0,0-1-7 0,0 2-1 16,0 4-10-16,0-1-4 0,0-1-5 0,0 0-3 15,0 2 5-15,0-3-3 0,0 3-2 16,0-4-12-16,-23-1-64 0,23-4-79 0,0 3-92 15,0-6-111-15,0 1-127 0,0-3-244 0,0-4 43 16,0-3 124-16</inkml:trace>
  <inkml:trace contextRef="#ctx0" brushRef="#br0" timeOffset="538605.5583">21245 17539 2343 0,'0'-3'43'0,"0"-2"18"0,0 3 10 0,0 2 16 0,0-2-29 15,0-1 2-15,0 3-3 0,0 0-4 0,0 0-15 16,0 0-16-16,0 0-8 0,0 0-1 0,0 0 15 16,0 0 12-16,13 25 15 0,-13-25 5 0,10 21-9 15,-10-6 1-15,8 2-6 0,-8 5-7 0,6 2-2 16,-6-2-14-16,0 2-9 0,0 2-5 15,0 1-8-15,0-1 4 0,0 1-4 0,0 0 0 16,-24-1-3-16,24-3-11 0,0 0-51 0,0-2-67 16,-16-1-78-16,16-5-99 0,0-1-130 0,0-4-229 15,0-5 34-15,30 0 107 0</inkml:trace>
  <inkml:trace contextRef="#ctx0" brushRef="#br0" timeOffset="539165.4704">21601 17544 2340 0,'1'0'21'0,"-1"-3"8"0,0 1 1 0,0-1 28 16,4 1 13-16,-1-3 31 0,-2 3 40 0,-1-1 0 16,1 3-16-16,0 0-32 0,1 0-36 0,-1 0-30 15,-1 0-19-15,0 0-9 0,1 0-5 0,-1 0 1 16,1 0 5-16,1 0 17 0,-1 0 12 0,2 17-1 15,0-17 0-15,2 17-14 0,-1-17-9 0,1 21-1 16,0-6 2-16,0-2 2 0,-1 5 2 0,-2 0 1 16,0 4-1-16,0-3-7 0,-1 5 0 15,-1-1 1-15,0 0-4 0,0 4 0 0,0-4 3 0,0 0-7 16,0-1 5-16,0-1-1 0,0-1-1 16,0-3 4-16,0-1-5 0,0-5 3 0,0 0 0 15,0-1-4-15,0-5 2 0,0 0 2 0,0-5 21 16,0 0 17-16,0 0 1 0,0 0 1 0,0 0-25 15,0 0-13-15,0-23-5 0,0 23-2 0,15-23 3 16,-15 23-3-16,0-39 0 0,0 20-2 0,0-6 2 16,0-3-2-16,0-2 0 0,0-4-2 0,0-2-2 15,-25-4 5-15,25 1 0 0,0 0 0 0,-25 1 2 16,25 2 0-16,0 6-4 0,-16 4 8 0,16 6-4 16,0 3-2-16,0 5 2 0,0 2-2 0,0 1-2 15,0 4 4-15,34-1 4 0,-34 2-6 16,34 1 4-16,-15 3 0 0,2 0-1 0,2 0 1 15,-1 0 0-15,0 0-4 0,-3 27 0 0,-2-27-1 16,0 26-1-16,-4-26-1 0,-2 33-14 0,-3-12-7 16,-3-3-6-16,-5 3-5 0,0 0 4 0,0 0 11 15,0 1 1-15,-27-4 9 0,27 1 9 0,-35-1-3 16,15-2 4-16,-4-2-8 0,3-2-9 0,-2-4-6 16,2 0-27-16,1-2-28 0,5-3-50 0,2-1-70 15,3-2-103-15,10 0-129 0,-7 0-174 0,7 0 20 16,0-22 133-16</inkml:trace>
  <inkml:trace contextRef="#ctx0" brushRef="#br0" timeOffset="539524.7212">22267 17539 2701 0,'14'-3'47'15,"-3"-2"12"-15,1 3 5 0,-2-3 32 0,0-1-25 16,0 0 3-16,-3 1 15 0,-2 0-10 0,1 1-9 15,1 1-12-15,-3 0-12 0,0 2-9 0,-3 0-3 16,0 1 4-16,-1 0-9 0,0 0-11 0,0 0-8 16,0 0-8-16,0 0 2 0,-35 22-2 0,35-22-4 15,-35 19 2-15,17-19 0 0,-6 25 1 0,5-11-1 16,-5 0 0-16,4-1 0 0,2 2 4 16,4-1 7-16,2 1 6 0,5 1 7 0,7 0-5 15,0-2 1-15,0 0-6 0,0 3-7 0,39-2 1 16,-39-1-5-16,45 2 0 0,-23-3-3 0,4 1 4 15,0-1-1-15,-3-1-4 0,0 0 7 0,-3-2-11 16,-6 0 4-16,-2-2 1 0,-2 0 1 0,-10 1 9 16,8-1 0-16,-8 4 5 0,0-5-7 0,0 5-2 15,-35-2 3-15,35 2-11 0,-40-2 7 0,12-1-10 16,-5-1-40-16,-5 1-70 0,-7-2-138 0,-8-2-189 16,-14-2-333-16,-7-3-63 0,-15 0 134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02T09:38:15.2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1131 3046 2367 0,'0'0'29'15,"-17"0"21"-15,17 0 25 0,-13 0 27 0,13 0-9 16,-6-18 6-16,6 18-4 0,0 0-5 0,0 0-8 16,0 0-13-16,0 0-12 0,0 0-15 0,0 0-5 15,0 0-9-15,0 0-6 0,0 0-10 0,0 0-5 16,0 0-5-16,0 0-4 0,21 0 3 0,-21 0-1 15,0 0 2-15,19 0-1 0,-7 0 0 16,3 28 2-16,-1-28-3 0,6 28 0 0,-4-13-1 16,2 3 1-16,-1 0 0 0,-2 1 3 0,4-2 2 15,-2 0-4-15,0-3-5 0,1 1-11 0,-2-3-8 16,0-4-11-16,-1 0-5 0,1-3 1 0,-3-4 4 16,-1 1 7-16,-3-2 9 0,-3 0 11 0,-1 0 4 15,0 0 5-15,-3 0 0 0,0 0-2 0,-2-23 0 16,0 23-1-16,0 0 2 0,0 0-1 0,0-16-4 15,0 16 4-15,0 0-3 0,-23 0 3 0,23 0 0 16,-23 0-3-16,5 0 2 0,-3 0-3 16,-6 0-4-16,-2 29 5 0,-5-29-2 0,0 25 0 15,0-25 5-15,1 26-4 0,6-26 1 0,2 19-2 16,9-19-11-16,3 10-8 0,6-10-13 0,3 0-11 16,4 0-15-16,0 0-7 0,0 0 4 0,0-24-3 15,32 24 20-15,-32-27 15 0,29 8 3 0,-29-2 17 16,35-1 5-16,-17 0 5 0,-2 3 8 0,-3 1-1 15,3 1 1-15,-7 3 0 0,-9 3 11 0,16 4 7 16,-16 7 7-16,5-6 5 0,-5 6-4 0,0 0-5 16,3 0-3-16,-3 0-6 0,0 0-7 0,0 0-5 15,0 0-2-15,0 0-1 0,0 20 1 0,0-20 3 16,0 0-8-16,-20 21-1 0,20-21 3 16,0 15 0-16,0-15 5 0,0 19-4 0,0-8 5 0,0 2-3 15,25 2-6-15,-25 2 8 0,0 1-7 16,21 0 1-16,-21 5 7 0,0-2-2 0,15 3-3 15,-15-5-7-15,0 3-32 0,0-3-54 0,12-1-71 16,-12-2-78-16,0-2-57 0,0-2-64 0,0-4-31 16,0-2-49-16,0-4 83 0,0-2 116 0</inkml:trace>
  <inkml:trace contextRef="#ctx0" brushRef="#br0" timeOffset="192.7829">1019 3316 1589 0,'-12'0'67'0,"6"0"45"16,2 0 38-16,-1 0 27 0,1 0-41 0,4 0-41 16,0 0-37-16,0 0-28 0,0 0-27 0,0 0-6 15,31-20 3-15,-31 20 4 0,34-15-2 0,-11 15 4 16,3-21-2-16,5 21-5 0,3-19 0 0,5 8-31 16,-4-2-49-16,5 3-71 0,-4 0-68 0,3-2-67 15,-4 1-63-15,-1 2-68 0,-4-2 35 0,-3 1 93 16</inkml:trace>
  <inkml:trace contextRef="#ctx0" brushRef="#br0" timeOffset="634.8038">2307 2859 2289 0,'16'-7'48'0,"-16"2"39"0,0 0 44 0,0 2 41 15,9-2-8-15,-9 1-8 0,0 2-22 16,0-1-24-16,0 3-31 0,0-1-18 0,0 1-23 16,0 0-17-16,0 0-7 0,0 0-15 0,0 0-5 15,0 0 5-15,0 0-5 0,0 0 10 0,0 28 0 16,0-28-3-16,0 33 1 0,0-11 0 0,0 5 1 16,0 2-3-16,0 0 2 0,0 5-2 0,0-1-2 15,0 1 7-15,0-2-5 0,0 0 0 0,0-2-2 16,0-3-6-16,33-4 3 0,-33-2-5 15,36-4 4-15,-14-4-5 0,5-3-10 0,1-4-26 16,0-1-44-16,0-5-53 0,1 0-52 0,-2 0-57 16,-2 0-54-16,-3-31-61 0,-2 31-81 0,-5-32-90 15,-3 15 68-15,-4-2 121 0</inkml:trace>
  <inkml:trace contextRef="#ctx0" brushRef="#br0" timeOffset="819.582">2470 3089 2035 0,'-8'17'55'0,"1"-17"42"0,-2 0 41 0,0 13 45 16,3-13-19-16,-2 0-22 0,4 0-31 0,2 0-42 15,1 0-39-15,1 0-22 0,0 0-24 16,0 0-20-16,0-23-27 0,26 23-30 0,-26-22-24 16,28 6-34-16,-28 1-19 0,41-2-32 0,-16 0-42 15,-2-1-37-15,3 0-43 0,-4 0-57 0,-1 1 0 16,-5 2 89-16</inkml:trace>
  <inkml:trace contextRef="#ctx0" brushRef="#br0" timeOffset="1002.8931">2247 2864 1791 0,'-8'0'30'15,"3"-17"7"-15,4 17 3 0,1-17 6 0,0 17-23 0,0-23-11 16,0 9-2-16,0-2-5 0,38 1-7 15,-38-2 0-15,35 0-2 0,-13 0 0 0,4 1 1 16,0 3-2-16,4 1-7 0,-2 2-49 0,0 5-91 16,-1 5-121-16,1 0-161 0,-4 0 1 0,-2 0 90 15</inkml:trace>
  <inkml:trace contextRef="#ctx0" brushRef="#br0" timeOffset="1298.566">2840 3021 2108 0,'-10'-9'41'0,"1"9"37"0,3 0 33 15,2-8 29-15,2 8-17 0,-2-5-12 0,3 5-13 16,1-3-31-16,0 3-21 0,0-1-25 0,0 1-21 15,0 0 2-15,21 0-4 0,-21 0 4 0,24 0 3 16,-24 0-1-16,30 0 1 0,-11 23-4 0,0-23-2 16,0 20-2-16,-1-20 0 0,2 26-8 0,-6-10-15 15,3 0-18-15,-4 4-33 0,0-4-33 0,-2 3-32 16,1-3-37-16,-2-1-60 0,-1 0-58 16,2-2-58-16,-1 0-87 0,-4-6 20 0,1 0 100 15</inkml:trace>
  <inkml:trace contextRef="#ctx0" brushRef="#br0" timeOffset="1519.0513">3048 3000 2132 0,'0'-1'48'0,"0"0"36"16,0 1 42-16,0 0 41 0,0 0-14 0,0 0-2 16,0 0-16-16,0 0-18 0,0 0-29 15,0 0-27-15,0 0-30 0,0 18-20 0,0-18-7 16,-30 15-6-16,30-3 3 0,-31 1-1 0,13 3-4 0,-5 5 2 15,2-1-5-15,0 4-1 0,-1 1-17 16,3-3-35-16,2 3-37 0,2-2-43 0,2 0-34 16,1-3-17-16,5 0-32 0,2-2-37 0,2-5-63 15,3 2-59-15,0-6-117 0,0-1 82 0,0-4 113 16</inkml:trace>
  <inkml:trace contextRef="#ctx0" brushRef="#br0" timeOffset="1987.3047">3307 3149 2257 0,'1'0'48'16,"0"0"38"-16,-1 0 30 0,2 0 33 0,-2 0-22 15,1 0-18-15,-1 0-17 0,0 0-14 0,0 0-19 16,0 0-11-16,2 0-5 0,-1 0-18 0,1 0-8 16,-1 0-6-16,3 0-9 0,1 0-1 0,2 0 1 15,2 0-2-15,4 0 0 0,0-24-5 0,2 24 1 16,3-22-2-16,-2 10 7 0,0-2 1 0,-2 1-1 16,-4-1 2-16,-1 2-8 0,-3 0 5 15,-1-1-2-15,-4 0 0 0,-1 1 1 0,0-1-2 16,0 1-1-16,0-1 3 0,-25 4 3 0,25-2-6 15,-22 3 6-15,22 0-3 0,-20 4-3 0,20-1 4 16,-18 5-3-16,18 0 1 0,-15 0 0 0,15 0 2 16,-11 0 1-16,11 0-1 0,-16 25 1 0,10-25-1 15,-1 21 1-15,1-21 1 0,1 29 0 0,-1-14 1 16,2 3 3-16,0-3-3 0,2 1-2 0,-1 1-2 16,3-1-2-16,0 0 4 0,0-1 2 0,0 1 2 15,0-2 0-15,0 0-13 0,0-1-17 16,26-3-30-16,-26 0-31 0,29-2-14 0,-10-1-4 15,4-5-13-15,-1 1-35 0,6-3-77 0,0 0-93 16,4 0-92-16,-2 0-86 0,0-22 23 0,0 22 113 16</inkml:trace>
  <inkml:trace contextRef="#ctx0" brushRef="#br0" timeOffset="2740.4133">3886 2914 2750 0,'0'-4'31'16,"0"1"41"-16,0 1 46 0,0-3 40 15,0 2-11-15,0-2-26 0,-26 0-43 0,26 0-32 16,0 1-19-16,-21 0-9 0,21 1 0 0,-14-1-6 0,14 2 2 16,-13-1-6-16,13 3-4 0,-15 0-2 15,8 0-4-15,-2 0 1 0,-2 0-3 0,-1 25 2 16,-2-25-2-16,1 25 1 0,-1-25 3 0,0 31 0 16,4-14-1-16,-1 4 0 0,4-2-1 0,0 2-4 15,2-4 2-15,3 3 0 0,2-2 0 0,0 0-8 16,0-3-15-16,0 0-26 0,25-4-28 0,-25 0-15 15,29-5-12-15,-29-1-10 0,41-5-12 16,-17 0-19-16,1 0-17 0,0 0 0 0,2-27 4 0,-2 27 16 16,2-31 27-16,-6 31 37 0,0-33 34 15,-2 16 31-15,-5-1 20 0,-2 0 3 0,-4 0 18 0,-2 1 26 16,-2 2 33-16,-3 2 34 0,-1 1 15 16,0 3 0-16,0 3-19 0,0 2-28 0,0 4-27 15,0 0-32-15,0 0-20 0,0 0-9 0,0 0 0 16,0 0 0-16,0 21 3 0,0-21 4 0,0 0-4 15,0 28 6-15,0-28-5 0,0 20-2 0,0-20-1 16,0 21-4-16,0-21 6 0,0 22-5 0,0-22-6 16,0 14-7-16,19-9-12 0,-19 1-8 0,0-6-7 15,16 3 3-15,-16-1-10 0,17-2-10 0,-8 0-8 16,1 0-9-16,0 0 10 0,3-30 19 0,0 30 23 16,0-22 13-16,2 22 14 0,-1-24-2 15,0 24 2-15,-2-25 3 0,1 25 2 0,-2-19 21 16,-1 19 12-16,-1-13 9 0,-2 13 6 0,-1-6-11 15,-1 6 5-15,-2 0-4 0,-1 0 0 0,0 0-1 16,-1 0-9-16,0 21 1 0,2-21-11 0,0 0-1 16,1 25-9-16,0-25-10 0,1 18 9 0,2-18 0 15,3 14-6-15,-1-14 6 0,4 12-9 0,2-12-3 16,0 0 4-16,4 0-2 0,-1 0-6 0,1 0-6 16,2 0-10-16,-4-25-11 0,-1 25 0 0,-2-27 1 15,-1 27 13-15,-4-35 5 0,-4 15 7 0,-1-3 4 16,-3-2 0-16,-1-2 1 0,0-2 3 0,0-3 1 15,0-4 0-15,0-3-2 0,-25 0 5 16,25-2 17-16,0 1 29 0,-26 5 26 0,26 3 26 16,0 4 6-16,-20 7-19 0,20 8-22 0,0 3-30 15,0 6-27-15,-10 4-6 0,10 0-1 0,0 0-1 16,0 25-3-16,0-25 0 0,0 38 2 0,0-10 0 16,0 4 8-16,0 2 0 0,0 7-5 0,20 0-3 15,-20 0-4-15,0 3 2 0,27-3-1 0,-27 2 1 16,18-3-1-16,-18-5-25 0,11-1-44 0,-11-4-58 15,16-3-56-15,-16-6-55 0,16-2-59 0,-8-7-72 16,2-3-95-16,1-6-67 0,-1-3 94 0,-2 0 127 16</inkml:trace>
  <inkml:trace contextRef="#ctx0" brushRef="#br0" timeOffset="2976.4772">4479 2870 2160 0,'-12'0'20'0,"12"0"16"16,0 0 12-16,-10 0 14 0,10 0-3 0,0 18-9 15,0-18-9-15,0 0-11 0,0 0-16 0,0 0-2 16,25 0-2-16,-25 0-7 0,33 0 1 0,-9 0-3 16,3-24-3-16,3 24 5 0,1 0-6 0,0-18 4 15,0 18-1-15,-2 0-2 0,-1 0 2 0,-6 0 0 16,-2 0-1-16,-5 0 1 0,-1 27 3 0,-7-27-1 16,0 32-2-16,-3-14 4 0,-2 0-3 0,-2 1 2 15,0 2 0-15,0-1-3 0,0 0-8 16,0-3-34-16,0 0-51 0,0-3-57 0,0-2-37 15,0 1-57-15,0-5-58 0,0-2-99 0,0-2-45 16,0-4 90-16</inkml:trace>
  <inkml:trace contextRef="#ctx0" brushRef="#br0" timeOffset="3114.128">4789 2735 2080 0,'0'-10'29'0,"-15"3"5"16,15 2-3-16,0 3 1 0,0 0-31 0,0 2-13 15,0 0-12-15,0 0-33 0,23 0-73 0,-23 0-90 16,0 31-117-16,30-31-157 0,-30 27 72 0</inkml:trace>
  <inkml:trace contextRef="#ctx0" brushRef="#br0" timeOffset="3724.1973">5224 2995 2319 0,'1'-20'24'0,"1"20"36"15,0-19 32-15,-1 19 39 0,2-24 16 0,-2 9 2 16,-1 15 8-16,0-22-6 0,0 22-8 0,0-18-25 16,0 18-36-16,0-7-32 0,0 7-33 0,-23 0-13 15,23 0-4-15,-20 23 0 0,20-23-2 16,-27 32 0-16,11-12 0 0,2 2-3 0,0 0 4 16,1 2-3-16,6-2-2 0,0 0-2 0,7 0-7 15,0-5-14-15,0 0-17 0,0-2-8 0,0-4-3 16,0 1 6-16,35-6 15 0,-35-1-7 0,33-3 8 15,-13-2 1-15,-1 0-1 0,1 0 22 0,-1 0-2 16,-3-29 11-16,1 29 8 0,-5-22-6 0,-3 22 7 16,-9-25-4-16,11 25-5 0,-11-31 4 0,0 14-3 15,0-2 3-15,0 2-2 0,-25-2-3 0,25 2 2 16,-24-1 0-16,24 5 5 0,-22 0 3 16,22 3-3-16,-17 6 1 0,17-1-3 0,0 5-6 0,-13 0-4 15,13 0-12-15,0 0-1 0,0 0 8 16,0 0 4-16,0 0 7 0,24 0 4 0,-24 0-2 15,26 0 4-15,-26 17-2 0,36-17 2 0,-15 0-1 16,0 0-4-16,2 0 6 0,-1 0-3 0,-1 0 1 16,-3 0 2-16,1 0-5 0,-3 0 4 0,-2 13 1 15,-3-13-4-15,2 14 1 0,-5-5 4 0,1 1-4 16,-1 0 4-16,-2 3 3 0,0-3-4 0,-2 2 2 16,-2 1-1-16,1-1 0 0,-2 0 1 0,1 0 2 15,-2-2 0-15,0-1 0 0,0 1-1 0,0-2 4 16,0-3 7-16,0 0 11 0,0-2 22 15,0-2 25-15,0-1 23 0,0 0 9 0,0 0-23 16,0 0-33-16,0 0-31 0,0 0-18 0,0-26-11 16,0 26 0-16,0-26-13 0,0 9-11 0,0-2-5 15,0-1-8-15,0 1 9 0,26 0 2 0,-26 1 15 16,22 4 4-16,-22 2 4 0,24 3 6 0,-10 9-10 16,0 0 0-16,-3 0-1 0,5 0-1 0,-3 0 5 15,-1 27-4-15,3-27-18 0,-2 27-41 0,-2-27-14 16,-2 33-34-16,1-16-40 0,-3-2-38 0,-1 0-96 15,-2-2-119-15,0-3-148 0,1-10 16 0,-1 17 115 16</inkml:trace>
  <inkml:trace contextRef="#ctx0" brushRef="#br0" timeOffset="3947.7887">6296 2546 2929 0,'0'-4'8'0,"0"-3"25"0,0 4 23 0,0-3 21 16,0-1 7-16,0 0-8 0,0-1-16 0,34 0-11 15,-13 1-13-15,7-3-15 0,4 0-3 0,3 0-7 16,6 1-7-16,5-3 3 0,2 4-15 0,5-4 1 16,-1 0-5-16,2 0-35 0,3 3-84 15,-1 0-127-15,-5 0-125 0,-2 2-115 0,-6 2-103 16,-6-1-3-16,-8 2 133 0</inkml:trace>
  <inkml:trace contextRef="#ctx0" brushRef="#br0" timeOffset="4147.4762">6851 2407 2707 0,'-9'0'28'0,"9"9"27"0,-5-9 21 0,5 5 19 16,0-5-18-16,0 0-27 0,0 2-7 0,0 1-1 15,0 2 7-15,0 5 12 0,0 1-9 0,0 4 5 16,0 2-6-16,0 6-6 0,0 2 1 15,0 2-21-15,0 2-10 0,0 5-6 0,0 0-9 16,0 1-1-16,0-1-1 0,0 2 2 0,-19-1-2 16,19-1-18-16,0 0-59 0,0-5-82 0,0-2-95 15,0-2-116-15,0-3-96 0,0-6-144 0,0-4-25 16,0-4 133-16</inkml:trace>
  <inkml:trace contextRef="#ctx0" brushRef="#br0" timeOffset="4323.0598">6974 2810 2352 0,'3'0'14'0,"0"0"9"0,0 0 15 16,-2 0 19-16,2 22-6 0,-2-22 6 0,0 0-16 15,2 22-13-15,-2-22-7 0,0 20-17 0,3-7-1 16,-2-3-3-16,1 3 0 0,-1 1-3 16,0 0-5-16,2-1-23 0,-1 3-43 0,1-3-47 15,-1-1-73-15,0 0-94 0,2-3-95 0,-2-1-151 16,0-4 66-16,-1-3 115 0</inkml:trace>
  <inkml:trace contextRef="#ctx0" brushRef="#br0" timeOffset="4469.1706">6917 2625 2456 0,'0'-8'5'0,"-5"5"1"0,3 3 0 15,2 0-1-15,0-4-10 0,0 4-3 0,0 0-26 16,0 0-56-16,0 0-96 0,24 0-170 15,-24 0-219-15,23 0 47 0,-23 0 99 0</inkml:trace>
  <inkml:trace contextRef="#ctx0" brushRef="#br0" timeOffset="4975.7041">7098 2830 2142 0,'1'4'30'16,"1"-1"15"-16,-1-1 33 0,1 1 27 0,0 1-9 15,-1-3 14-15,-1 1 0 0,0 1 0 0,0 2-2 16,0 0-16-16,0 2-30 0,0-2-23 0,0 4-17 16,0 0-12-16,0 1 0 0,0 2-1 0,0-2-3 15,0 0-1-15,-17 1-4 0,17-3 1 0,0-1-1 16,0 1 2-16,0-1 1 0,0-2 6 0,0-3 3 16,0-1 1-16,0-1 7 0,0 0-1 0,0 0-2 15,0 0-2-15,0 0-10 0,19 0-6 0,-19-27-1 16,0 27 3-16,19-19 0 0,-19 19-4 0,15-27 3 15,-15 14-5-15,16-2 2 0,-16-1 2 0,13 2-4 16,-7-1 1-16,0 3-5 0,-1 2-2 0,0 3 3 16,2 1 1-16,-2 3 4 0,1 3 5 15,0 0 2-15,2 0 1 0,-1 0 4 0,3 23 2 0,-1-23 7 16,-2 24 2-16,0-24-2 0,0 31-1 16,-2-13-7-16,-1 1-1 0,-1-2-4 0,-3 0-2 15,0 0 0-15,0-2-4 0,0-3 2 0,0 1 0 16,0-5-2-16,0-2 0 0,0 0 6 0,0-5-2 15,0 3 7-15,0-4 13 0,0 0-3 0,0 0-1 16,0 0-5-16,0 0-15 0,0-29-4 0,0 29-3 16,0-26-1-16,0 10-8 0,0-2-3 0,21 0-2 15,-21 0-5-15,14-2 7 0,-14 4 2 0,18 2 2 16,-18 1 2-16,17 5-2 0,-7 8 5 0,0 0 4 16,1 0 2-16,0 0 5 0,-1 0-8 15,-1 28 1-15,4-28-4 0,-4 26-4 0,-2-26-13 16,-2 35-32-16,1-18-46 0,-2-1-64 0,-2 1-76 15,-2-2-81-15,2-2-106 0,0-1-155 0,2-2 31 16,-1-2 115-16</inkml:trace>
  <inkml:trace contextRef="#ctx0" brushRef="#br0" timeOffset="5347.7084">7656 2987 2765 0,'0'0'29'0,"0"0"34"15,0 14 33-15,0-14 34 0,0 0 2 0,0 0-8 16,0 0-21-16,0 0-19 0,0 0-19 16,0 0-15-16,0 0-12 0,0 0-8 0,16 0-11 15,-16 0-12-15,13 0 3 0,-13 0-6 0,21 0-4 16,-8-21 0-16,3 21 0 0,-1-20-7 0,1 20 7 16,2-22-3-16,-2 9 3 0,-3 0 0 0,-1-1-7 15,-3 0 5-15,-3-1-6 0,-1-2 1 0,-1 0 7 16,-3 2-5-16,-1 1 0 0,0 2 10 0,0 2-2 15,0 3 2-15,0 4 6 0,-21 3-11 0,21 0-1 16,-20 0 1-16,20 0-2 0,-25 30 5 0,10-30 9 16,-1 31 4-16,0-11-2 0,-2 0-1 15,3 2-11-15,0 0-4 0,3 1 0 0,4-2 4 16,1 1-1-16,5-3 1 0,2-2-6 0,0 0-10 16,0 0-20-16,38-5-23 0,-16 0-25 0,5-2-3 15,3-3-14-15,3 1-33 0,2-2-40 0,2 0-47 16,-1-1-28-16,-5 2-2 0,-2 0-15 0,-3 0-47 15,-8 3-103-15,-6 0-95 0,-5-1 86 0</inkml:trace>
  <inkml:trace contextRef="#ctx0" brushRef="#br0" timeOffset="5944.1865">3084 4233 2436 0,'0'-5'35'0,"0"-2"23"0,0 4 40 0,0-1 32 16,0-1-4-16,0 2 2 0,0 1-25 0,0-1-25 15,0 3-32-15,-23 0-27 0,23 0-12 0,-21 0-9 16,7 0 2-16,-2 0-2 0,-1 20 0 0,-5-20 4 15,0 26-3-15,1-9 7 0,-1 3 1 0,0 1-4 16,2 4 5-16,2 1-6 0,2-2 1 0,1 4 1 16,4-2-2-16,3 1 1 0,4 0-3 0,4-3-1 15,0-2-7-15,0-1-8 0,27-4-15 0,-27-3-11 16,42-5-23-16,-13-5-29 0,4-3-43 0,2-1-61 16,3 0-50-16,3-25-54 0,-1 25-59 15,-1-36-29-15,-1 15-16 0,-2 0 4 0,-7 1 107 0,-1-3 104 16</inkml:trace>
  <inkml:trace contextRef="#ctx0" brushRef="#br0" timeOffset="6308.8437">3323 4291 2263 0,'0'-9'54'0,"0"4"45"16,0 3 31-16,0 1 26 0,0 1-43 0,0 0-42 15,0 0-31-15,0 0-23 0,0 0-7 0,0 0 2 16,0 24 15-16,0-24-4 0,0 19 0 0,0-19-3 16,0 28-15-16,0-13 0 0,0 1-3 0,0 1 0 15,0 1 3-15,0-1-4 0,0 1 2 16,16-3-5-16,-16 2 1 0,0-3 3 0,10-1-2 15,-10-2 5-15,0-3-5 0,10 0 1 0,-10-4 4 16,0-2 7-16,5-2 16 0,-5 0 1 0,3 0 1 16,-2 0-9-16,0-22-15 0,-1 22-3 0,0-25 4 15,0 25 0-15,0-35 0 0,0 15 1 0,0-2-6 16,0 0 2-16,-27-5-7 0,27 0 1 0,-20 0-2 16,20 0-1-16,-23 1 6 0,23 3-2 0,-17 2-1 15,17 4-5-15,-10 3 0 0,10 4-5 0,0 0 5 16,0 3 3-16,0 1 1 0,34 2 3 0,-34-3-3 15,36 5 6-15,-36-1-4 0,41 3 3 0,-20 0 0 16,-1 0-3-16,-3 0 5 0,0 0 1 0,-17 25-1 16,20-25 1-16,-20 23 0 0,9-23-3 15,-9 29-3-15,0-14 0 0,0 1-2 0,0 1-3 16,-34 1-13-16,34-2-34 0,-36 2-50 0,12-1-65 16,0 0-63-16,-1-5-63 0,4 1-81 0,0-4-102 15,2 0-78-15,3-4 97 0</inkml:trace>
  <inkml:trace contextRef="#ctx0" brushRef="#br0" timeOffset="6643.9353">3617 4187 2356 0,'10'-6'16'0,"-1"0"43"0,-4 1 39 16,-1 1 42-16,-2-2 19 0,-2 2-17 15,1 2-12-15,-1 1-22 0,0 1-25 0,0 0-24 16,0 0-28-16,0 0-19 0,0 0-12 0,0 0 0 15,0 0 0-15,0 22 0 0,0-22 4 0,0 20-5 16,0-6 5-16,0 5-2 0,0 0-2 0,0 4-1 16,0-2 1-16,0 1 2 0,0 2-2 0,0-1 1 15,24 0 0-15,-24-3 3 0,29 2-1 0,-8-4 0 16,-1 0 0-16,5-2-6 0,0-5 4 0,3 0-2 16,-1-6 3-16,1 0 4 0,-1-5-3 0,-1 0 2 15,-2 0-3-15,0-25 3 0,-4 25-2 0,-5-33-1 16,1 14-1-16,-4-3-7 0,-3-3 0 15,-2-1-2-15,-3-3-11 0,-2-1-9 0,-2 1-3 16,0-1-10-16,0 3-1 0,0 4-15 0,0 1-23 16,0 3-24-16,-21 6-44 0,21 4-56 0,0 2-86 15,0 4-97-15,0 3-138 0,0 0-44 0,0 0 115 16</inkml:trace>
  <inkml:trace contextRef="#ctx0" brushRef="#br0" timeOffset="11535.7182">4868 4047 1441 0,'0'0'64'0,"0"0"38"0,0 0 27 16,0 0 21-16,0 0-29 0,0 0-8 0,0 0-4 16,0 0 5-16,0 0-17 0,0 0-6 0,0 0-4 15,0 0-14-15,0 0-9 0,0 0-6 0,0 0-5 16,0 0-5-16,0 0 2 0,0 0-6 0,0 0-5 15,0 0 1-15,0 0 0 0,0 0-8 0,0 12-2 16,0-12-7-16,0 0-9 0,0 0 4 0,0 0-1 16,0 0 3-16,0 0-3 0,0 0 1 0,0 6 1 15,0-6-7-15,0 0 0 0,0 0-3 0,0 0-7 16,0 0 0-16,0 0-2 0,0 0-5 0,0 0 3 16,0 0-2-16,0 0 4 0,24 0 3 0,-24 0-1 15,29 0-1-15,-10 0-3 0,3-23-3 16,5 23 3-16,3-15 4 0,1 15-4 0,0-19-2 15,0 9-6-15,1-1-15 0,-1-1-9 0,-3 1-12 16,-4 2-17-16,-1 0-1 0,-3 1 1 0,-5 2-5 16,-5 0 3-16,-1 4-6 0,-6-1-21 0,-1 0-13 15,-2 3-33-15,0 0-53 0,0 0-51 0,0 0-70 16,-38 0-56-16,38 0-73 0,-36 28 34 0,13-28 105 16</inkml:trace>
  <inkml:trace contextRef="#ctx0" brushRef="#br0" timeOffset="11779.0852">5077 4034 2436 0,'0'0'29'0,"0"0"34"15,0-18 33-15,0 18 39 0,0 0 9 0,0 0-2 16,0-12-15-16,0 12-29 0,0 0-37 0,0 0-26 16,0 0-19-16,0 0-10 0,0 0 3 0,0 0 10 15,0 26 6-15,0-26 2 0,0 32-2 0,0-11-8 16,0 3-9-16,0 1-5 0,0 2 1 0,23 0-6 15,-23-4 0-15,0 3 6 0,0-3-4 0,12-1 0 16,-12-2 0-16,0 0-22 0,0-3-24 16,10-1-44-16,-10-3-43 0,6-3-36 0,-6 2-42 15,4-7-31-15,-1 2-42 0,-2-2-73 0,3-3-101 0,0-1-92 16,0-1 87-16,2 0 129 0</inkml:trace>
  <inkml:trace contextRef="#ctx0" brushRef="#br0" timeOffset="11982.5882">5296 4226 2792 0,'3'-5'36'0,"-2"1"31"16,-1 3 27-16,2-1 24 0,0 2-18 0,-2 0-13 15,0 0-10-15,0 0-18 0,0 0-13 0,0 0-14 16,0 0-15-16,0 0 5 0,0 21 0 0,0-21-2 16,0 15-3-16,0-15-7 0,0 24-5 0,0-8-5 15,0-1 0-15,21 2-5 0,-21 0-1 16,0 0-9-16,0-2-40 0,21 2-51 0,-21-2-67 15,13-4-69-15,-13-1-44 0,11 0-63 0,-11-5-104 16,11-2-145-16,-5-2 34 0,-1-1 118 0</inkml:trace>
  <inkml:trace contextRef="#ctx0" brushRef="#br0" timeOffset="12148.888">5289 4093 2877 0,'0'0'21'0,"0"0"8"0,0 0 5 0,0-1 6 0,0 1-24 16,0-1-5-16,0-2-5 0,0 3-11 16,0-3-17-16,21-1-34 0,-21 1-65 0,15 0-89 15,-15 2-100-15,25-2-157 0,-10 3-171 0,-1 0 95 16</inkml:trace>
  <inkml:trace contextRef="#ctx0" brushRef="#br0" timeOffset="12650.8583">5587 4250 2734 0,'0'0'38'0,"0"0"46"0,0 0 37 16,0 0 35-16,-23 0-18 0,23 0-25 0,0 0-31 15,0 0-31-15,0 0-21 0,0 0-19 0,0 0-9 16,0 0-4-16,0 0-2 0,0 0 2 0,0 0 2 16,0 27-2-16,0-27 4 0,0 26-4 15,0-9 2-15,0-2 2 0,0 2 1 0,0-3-1 16,21 0 3-16,-21 1-3 0,0-3 0 0,0-1 1 15,13-1-5-15,-13-4-3 0,0-1 1 0,9-1-1 16,-9-1 2-16,6-3 10 0,-6 0-2 0,5 0 2 16,0 0 0-16,0 0-9 0,2-25 2 0,2 25-3 15,0-23-6-15,2 23-3 0,0-33-4 0,0 15-3 16,1-1 1-16,0-2 1 0,1 4 2 0,0-1 2 16,0 4-2-16,0 2 6 0,-1 4 1 15,2 2 3-15,-3 6 5 0,1 0-2 0,-1 0 0 16,-1 0 4-16,-3 0 0 0,4 30 2 0,-3-30 2 15,0 28-2-15,-1-28-3 0,3 31 3 0,-4-15-2 16,2-1-2-16,-3-1 2 0,1-1 3 0,-2 0-3 16,0-5 2-16,0 0-2 0,-1-2-2 0,-2-6 7 15,1 6 11-15,-1-6 18 0,0 0 13 0,0 0-3 16,2 0-13-16,-2 0-17 0,3-22-14 0,0 22-5 16,2-22 2-16,2 22 1 0,1-31-3 0,1 11 7 15,0 0-11-15,4 1 0 0,-1 0 0 0,-1 2-4 16,-1 5 6-16,1 0-4 0,1 4 0 15,-3 4-3-15,1 4-1 0,-1 0-3 0,-1 0-4 16,0 0 2-16,1 31-13 0,-2-31-24 0,1 26-29 16,2-26-39-16,-3 28-29 0,0-28-31 0,-2 31-29 15,0-19-45-15,-4 3-63 0,4-4-96 0,-2 0-154 16,1-2 74-16,-1-1 111 0</inkml:trace>
  <inkml:trace contextRef="#ctx0" brushRef="#br0" timeOffset="12993.9479">6391 4290 2501 0,'3'0'29'0,"-3"0"13"0,1 0 9 0,-1 0 10 15,1 0-20-15,2 0 7 0,-3 0 0 16,0 0 2-16,0 0-4 0,0 0-10 0,0 0 4 16,0 0-8-16,0 0-2 0,0 0-9 0,0 0-11 15,0 0-4-15,20 0-5 0,-20 0 0 0,17 0-2 16,-17-23-3-16,24 23 2 0,-24-25 6 0,22 11-3 15,-13 0 2-15,1-3-1 0,-10 2-3 0,8 1 3 16,-8-1 5-16,0 1 17 0,0 4 11 0,0 1 21 16,0 3-1-16,0 0-14 0,-25 3-15 0,25 3-18 15,0 0-6-15,-25 0 1 0,25 0 7 0,-24 32-2 16,11-32 7-16,0 29-3 0,-1-11-1 16,3 2 2-16,1 0-7 0,10 2 3 0,-12-1 2 0,6-1 0 15,6 1 2-15,0-1-2 0,0-3-5 16,0-2 1-16,0-1-7 0,30 0-7 0,-30-4-16 15,36-2-26-15,-13-2-46 0,4-4-60 0,3-2-77 16,3 0-83-16,1 0-135 0,2 0-213 0,2 0 42 16,-5-29 109-16</inkml:trace>
  <inkml:trace contextRef="#ctx0" brushRef="#br0" timeOffset="15732.2324">8666 2325 2085 0,'0'-8'31'0,"0"0"28"16,0-1 23-16,0 2 18 0,0 2-27 0,0-3-26 0,0 2-20 15,0 1-19-15,0-3-2 0,21 3 1 16,-21-5-3-16,37 3 3 0,-11-4-1 0,0 0 11 16,8 2 7-16,6-1 2 0,4 1 8 15,-1 4-6-15,5 5 0 0,-4 0 12 0,1 0 13 0,-4 24 11 16,-2-24 12-16,-13 48-7 0,-5-11-19 0,-10 7-10 15,-11 6-21-15,0 4-6 0,-30 4-3 0,3 4-8 16,-9 0 0-16,-4-3-2 0,-4-3 5 0,2 2 0 16,-1-5 0-16,3-2 0 0,1-3-4 0,5-4-3 15,6-1 3-15,1-6 3 0,11-1-1 0,0-7-1 16,5-4-3-16,11-4-3 0,-6-2 2 0,6-4 2 16,0 0 5-16,0-1 0 0,35-2-3 0,-35 0 3 15,35-1-2-15,-35 2 0 0,42-1 4 16,-20 1 0-16,5-1-3 0,-4 1 1 0,1 0-5 15,-4 1 1-15,4-1-1 0,-4 3 1 0,-3 0 2 16,-3-2 2-16,-4 3 3 0,-5 1-1 0,-2 4 5 16,-3 1 0-16,0 5 3 0,0 2-3 0,-43 1-5 15,21 4-1-15,-3 2 2 0,3-2 5 0,-3-2 8 16,3 2 5-16,0-7 6 0,6 2-1 0,16-3-6 16,-19 0-4-16,19-4-3 0,-11 1 0 0,11-2 3 15,0 0-5-15,0-1-9 0,0-2 0 0,28 1-3 16,-28-1 1-16,27-1-3 0,-27 0-2 15,39 1 0-15,-16 0 1 0,-1 0-1 0,5 0-2 16,-3 0-5-16,0 3 0 0,-5-2 0 0,-4 1 0 16,-5 1 2-16,-2 2-4 0,-8 0-1 0,0 1 3 15,0 0 2-15,-27-2 5 0,27 2 2 0,-34-2 1 16,12 2-1-16,-1-3-2 0,-1 1 3 0,2-1 2 16,5 0-5-16,-2-5 2 0,5 2 1 0,-2-3-3 15,16-5 2-15,-16 1 1 0,16-7-3 0,-9 0-8 16,9-4-15-16,-8-1-34 0,4 0-57 0,3 0-56 15,-2 0-59-15,-1 0-60 0,0 0-80 0,2-24-183 16,-1 24-78-16,2-18 94 0</inkml:trace>
  <inkml:trace contextRef="#ctx0" brushRef="#br0" timeOffset="16231.765">10159 2912 2649 0,'0'-10'41'0,"0"1"36"15,0 3 33-15,0 1 31 0,0 1-25 16,0 0-21-16,0 3-24 0,0 1-24 0,0 0-12 16,0 0-12-16,0 0-9 0,0 0-6 0,0 0 3 15,0 0 4-15,0 24 4 0,0-24 0 0,0 33 0 16,0-12 0-16,0 5-3 0,0 3-3 0,0 3-3 16,18 1-10-16,-18-1 3 0,0-1 2 0,0 1-4 15,0-1 1-15,0-3-1 0,0-3-3 0,0-1-10 16,0-4-61-16,0-1-70 0,0-6-69 0,0-2-83 15,0-4-26-15,0-3-34 0,0-3-86 0,0-1-87 16,0 0 28-16,0 0 101 0</inkml:trace>
  <inkml:trace contextRef="#ctx0" brushRef="#br0" timeOffset="16440.6425">9978 2955 2424 0,'-11'-9'27'16,"2"5"31"-16,1 0 38 0,-1 0 28 0,2-1-8 15,3 0-15-15,-1 1-28 0,2 1-19 0,1 0-15 16,2-1-15-16,0 1-7 0,0-4-16 0,0 0-1 16,0-1-5-16,28-2-3 0,-28-1 8 0,34-2-5 15,-9-3 4-15,3 0-3 0,4 0-5 0,1 1-13 16,2-2-34-16,1 3-38 0,-1 3-48 0,0 3-43 16,-2 3-23-16,-3 5-22 0,-5 0-42 15,0 0-63-15,-4 28-137 0,-3-28 16 0,-3 37 95 16</inkml:trace>
  <inkml:trace contextRef="#ctx0" brushRef="#br0" timeOffset="16667.2733">10548 3241 2381 0,'0'0'40'0,"0"0"55"0,0-25 49 0,0 25 45 15,0 0-10-15,0 0-38 0,-19-16-49 0,19 16-37 16,0 0-32-16,0 0-6 0,0 0 9 15,0 0-1-15,0 23 7 0,0-23-8 0,0 22-11 0,0-22-5 16,0 30-10-16,0-13 4 0,0 1 0 16,0 2 0-16,0-4 3 0,0 2-8 0,0-1 0 15,0 0-21-15,0 1-64 0,0-4-66 0,0-5-84 16,0 3-79-16,0-4-36 0,0-2-42 0,0-4-90 16,23-2-49-16,-23 0 103 0</inkml:trace>
  <inkml:trace contextRef="#ctx0" brushRef="#br0" timeOffset="16819.8105">10467 2989 2681 0,'-4'-3'8'16,"4"-1"0"-16,0 0 0 0,0 1 0 0,0-2-7 16,0 0-3-16,0 0-15 0,0 3-47 0,27-1-56 15,-27 3-68-15,24 0-94 0,-24 0-112 0,29 0-167 16,-12 22 74-16</inkml:trace>
  <inkml:trace contextRef="#ctx0" brushRef="#br0" timeOffset="17319.8387">10733 3202 2538 0,'4'0'28'0,"-2"0"32"16,-1 0 42-16,2 0 39 0,-3-18-1 0,1 18-16 15,-1 0-37-15,1 0-37 0,-1 0-27 0,0 0-8 16,0 0 6-16,0 0 11 0,0 0 6 15,2 0-2-15,-2 26-8 0,0-26-11 0,0 22-8 16,0-6 0-16,0-1-9 0,0 2-2 0,0-5 1 16,0 3 1-16,0-1 5 0,0-2-3 0,0 0 1 15,0-4-6-15,0-2-2 0,0 1 1 0,0-2 2 16,0-5-3-16,0 1 3 0,0-1 2 0,0 0-2 16,0 0-1-16,20 0 1 0,-20 0 4 0,16-24 3 15,-16 24 2-15,21-25-2 0,-11 25-3 16,4-29-2-16,-4 12-2 0,-1 0 2 0,-2 0-4 15,0 3 0-15,0 2-3 0,-2 0-2 0,-2 4 1 0,-1 8 1 16,2-5 2-16,1 5 1 0,-1 0 3 16,-1 0-1-16,2 25-3 0,-2-25 7 0,2 26 0 15,2-26 0-15,-2 34 2 0,-1-19-4 0,0 2 2 16,1-3 0-16,-1 4 2 0,0-6-2 0,0 1-5 16,0-3 3-16,0-10 2 0,1 12 3 0,-3-12 2 15,0 4 0-15,1-4-2 0,-3 0 12 0,2 0 7 16,-1 0 0-16,2 0 0 0,0 0-10 0,2-25-9 15,1 25-5-15,0-21-3 0,1 21-3 16,4-30-4-16,-3 14 0 0,1 2 1 0,-1 0-5 0,2 1-2 16,-1 2 0-16,0 3 1 0,-1 8 6 0,0-6 4 15,1 6-2-15,2 0 5 0,-2 0-9 16,0 0-5-16,0 32-2 0,1-32-1 0,2 26-4 16,-3-26-24-16,2 27-36 0,1-13-55 0,0-1-63 15,-2-13-62-15,1 21-91 0,1-21-135 0,-3 14-147 16,3-14 93-16</inkml:trace>
  <inkml:trace contextRef="#ctx0" brushRef="#br0" timeOffset="17643.7749">11432 3281 2555 0,'0'0'22'0,"0"0"15"16,2 0 21-16,-2 0 22 0,1 0-2 0,-1 0 4 15,0 17-3-15,0-17-8 0,0 0-14 0,1 0-7 16,-1 0-14-16,1 0-12 0,1 0-7 15,-1 0-10-15,4 0-5 0,-3 0-1 0,5 0-3 16,1 0 1-16,2-21-3 0,-1 21-1 0,5-17 3 16,-4 17 0-16,0-19-1 0,0 19 2 0,-3-22 0 15,-2 10-4-15,-2 2 5 0,-3-3 0 0,0 2-2 16,0-2 4-16,0 2 9 0,0 1 22 0,0 3 8 16,-29 0-4-16,29 4-10 0,0 2-20 0,-28 1-11 15,28 0 5-15,-23 0 5 0,8 26 2 0,2-26 2 16,-3 28-2-16,2-28-2 0,-2 37 4 15,6-17 1-15,1 1 2 0,9 1 5 0,0-2-7 16,0 1 0-16,0-2-2 0,0-1-4 0,38 0-3 16,-17-1-12-16,5-3-35 0,8-3-76 0,4 0-103 15,3-5-168-15,8-2-243 0,2-4-124 0,1 0 106 16</inkml:trace>
  <inkml:trace contextRef="#ctx0" brushRef="#br0" timeOffset="17895.2956">12682 2854 3544 0,'2'0'6'0,"-2"0"10"0,2 0 2 0,-2 0 5 16,2-20-5-16,0 20-7 0,-2 0 3 0,0 0-3 15,0 0 2-15,2 0 35 0,-2 0 15 0,3 0 4 16,1 0 4-16,3 33-32 0,-3-15-20 0,1 6-8 15,1 4-5-15,1 0-6 0,-3 5-2 0,-1 0 7 16,0 0-7-16,-3 1-4 0,0-2-40 0,2 0-58 16,-2-5-63-16,2 0-68 0,-2-5-47 0,4-2-47 15,-2-3-67-15,1-5-127 0,1-3-147 0,0-5 101 16</inkml:trace>
  <inkml:trace contextRef="#ctx0" brushRef="#br0" timeOffset="18724.0283">12546 3101 2740 0,'-9'0'3'0,"3"0"-2"0,3 0 3 16,3 0 9-16,0 0 7 0,0 0 15 0,0 18 10 15,28-18 10-15,-28 0-9 0,35 0-7 0,-10 0-9 16,7 0-20-16,4 0-3 0,4 0-6 0,0 0-9 16,3 0 4-16,-1 0 2 0,0-21 1 15,-2 21 7-15,-4 0-5 0,-3-22-2 0,-4 22 1 0,0-15-1 16,-8 15 11-16,-6-18 19 0,-3 8 24 0,-5 0 14 15,-5 0 9-15,-2 0-15 0,0-1-8 16,0 4-12-16,-32-3-14 0,32 5-4 0,-31 2-15 16,31 1-1-16,-38 2 1 0,15 0 5 0,5 0 6 15,0 33 5-15,-2-33 7 0,3 40-1 0,0-17-7 16,4 3-2-16,4-1-8 0,0 1-2 0,3 0-3 16,3-2-5-16,-1 0 3 0,4-5-6 0,0 0 6 15,0-2 1-15,0-4 1 0,28-1-4 0,-28-4-6 16,25-3 2-16,-25-1-10 0,31-4 8 0,-12 0 1 15,-4 0 0-15,6 0 0 0,-3 0 1 16,-3-26 4-16,2 26-7 0,-4-20 5 0,-2 20-10 0,2-23-9 16,-4 23-5-16,-1-28-11 0,0 13 7 0,-3 1 0 15,1 2 8-15,-2 3 5 0,-1 2-7 16,-1 7-2-16,-2-8 5 0,3 8 4 0,-1 0 6 16,0 0 14-16,1 0-5 0,1 30 0 0,0-30 0 15,1 21-5-15,1-21 5 0,4 24-4 0,-4-24-13 16,3 21-24-16,1-21-34 0,1 16-45 0,2-16-42 15,1 0-51-15,3 9-55 0,1-9-28 0,-1 0-11 16,2 0 7-16,0 0 51 0,-4-27 55 0,-1 27 57 16,-5-24 68-16,-1 24 47 0,-3-30 47 0,-5 13 33 15,0-2 54-15,0-4 21 0,0-1 7 0,0-1 13 16,0-4-19-16,-26-3-1 0,26 0 0 0,0-3 14 16,0 4 16-16,-21 3 3 0,21 5-15 15,0 5-45-15,0 2-54 0,0 9-32 0,0 6-9 16,0 1 25-16,0 0 18 0,0 27 7 0,0-27 0 0,0 36-20 15,0-12-10-15,0 3 2 0,0 2 2 16,0 1-8-16,0 1-2 0,0-3-10 0,0 2-7 16,0-3-5-16,0-1-2 0,0-3-2 0,0-3-4 15,0-5 5-15,0-1-3 0,0-3 1 0,0-4 4 16,0-2-2-16,0-4 8 0,0-1 3 0,0 0-7 16,0 0-1-16,27 0-7 0,-27-24-2 0,25 24 3 15,-8-25-3-15,-1 25 2 0,2-30-3 0,0 10-12 16,-3 3-9-16,0-3-8 0,-3 2 3 15,-2 1 15-15,-1 2 7 0,-5 4 0 0,-2 1-1 16,0 5-3-16,-2 5 5 0,0 0 3 0,0 0 5 16,0 0 0-16,-31 26-1 0,31-26 3 0,-25 24 7 15,25-24 6-15,-22 33 10 0,22-14 7 0,-20 0 1 16,20 1 4-16,0 1-4 0,0 0-3 0,0-2-11 16,0-1-4-16,0 2-2 0,0-5-6 0,38-1-3 15,-38-3-6-15,38 0-29 0,-15-5-43 0,2-1-63 16,2-2-69-16,-3-3-59 0,1 0-64 0,-1 0-43 15,-3 0-57-15,1-25-51 0,-4 25 9 0,-2-21 109 16</inkml:trace>
  <inkml:trace contextRef="#ctx0" brushRef="#br0" timeOffset="19019.3706">13767 3185 2659 0,'0'0'30'0,"0"0"14"0,0 0 10 0,0 0 10 0,0 0-7 16,0 0 12-16,0 0 12 0,0 17 10 15,0-17-6-15,0 0-12 0,0 0-15 0,0 0-12 16,0 0-8-16,0 0-3 0,0 11 0 0,0-11-6 15,0 0-7-15,15 0-8 0,-15 0-9 0,13 0-3 16,-13 0-5-16,16-21 0 0,-7 21-4 0,3 0-6 16,-1-23-5-16,-2 23-6 0,2-18-6 0,-4 18-8 15,1-24 1-15,-5 13 0 0,-1-2 9 0,-2-1 12 16,0 1 5-16,0 0 8 0,0 0 3 0,0 4 2 16,-22 2 1-16,22 3-3 0,0 2 0 15,-25 2 0-15,25 0-1 0,-24 0 6 0,24 25 5 16,-28-25 2-16,13 24 6 0,1-24 1 0,1 33-1 15,1-15 2-15,3 1-3 0,1-1-5 0,8 1-6 16,-2-3-12-16,2 3-31 0,0-4-37 0,0-1-52 16,31-3-55-16,-31-2-61 0,38-2-76 0,-15-4-99 15,6-1-93-15,0-2-75 0,1 0 109 0,-4 0 153 16</inkml:trace>
  <inkml:trace contextRef="#ctx0" brushRef="#br0" timeOffset="19311.8641">14079 3139 2865 0,'0'-9'45'0,"0"9"36"0,0-8 18 0,0 8 7 15,0-5-43-15,0 4-31 0,-19 1-22 0,19 0-6 16,0 0 0-16,0 0 6 0,0 0 10 16,0 22 9-16,0-22 2 0,0 21-5 0,0-21-5 15,0 26-4-15,0-11-9 0,0-1-4 0,0 2 1 16,0-3-8-16,0 0 5 0,0-1 0 0,0-2-2 16,0-1 2-16,0-2-2 0,0-2 2 0,0-1 2 15,0-2 15-15,0-2 8 0,0 0-2 0,0 0-2 16,0 0-14-16,0 0-9 0,25-23-1 0,-25 23 3 15,24-22 0-15,-24 22 2 0,33-29-4 0,-15 14-3 16,2-1-2-16,-2 1-2 0,-3 3 3 0,-1 1 1 16,-5 11 1-16,0-15 0 0,1 15 4 0,-2 0 1 15,-1 0 2-15,2 0-3 0,0 31 3 0,2-31-5 16,2 32-1-16,-1-12-21 0,-1 1-30 0,3 2-47 16,1 1-83-16,-1-1-85 0,1 1-142 15,2 2-231-15,0-3-73 0,1-1 107 0</inkml:trace>
  <inkml:trace contextRef="#ctx0" brushRef="#br0" timeOffset="20278.894">15400 2895 2264 0,'-4'-21'38'0,"2"3"37"0,0 1 40 16,2 3 30-16,0-1-6 0,0 1-17 0,0 6-27 15,0-1-24-15,0 4-33 0,0 1-19 0,0 3-12 16,0-1-2-16,0 2 20 0,0 0 22 0,19 0 4 16,-19 32-5-16,0-32-15 0,14 35-24 0,-14-12-2 15,14 5 3-15,-14 1-7 0,13 2 6 0,-5-1 0 16,1 7-2-16,-2-1 3 0,-2 0-5 15,2 1 0-15,-3-1-2 0,3-1-1 0,-2-3 1 16,0-1 1-16,0-5-4 0,0-4 2 0,0-4-5 16,2-2-7-16,1-5 0 0,2-4-10 0,1-5-3 15,-2-2-16-15,4 0 0 0,1 0 5 0,1-26 6 16,3 26 17-16,-2-30 2 0,-1 12 4 0,2-2 0 16,0 0 4-16,-4 1 2 0,-1 2-1 0,-2-1 2 15,-4 7-2-15,0 0 0 0,-2 11 1 0,-3-11 8 16,1 11 7-16,-2 0-2 0,0 0-4 0,0 0-10 15,0 0 0-15,0 0 2 0,0 0 5 0,0 26-1 16,0-26-3-16,0 27 0 0,0-27 1 16,20 33-3-16,-20-16 4 0,21 1-5 0,-21-1 1 15,26-2 7-15,-8-1-6 0,1 0 5 0,2-3-3 16,1-4-4-16,1-1 1 0,3-6-14 0,2 0-4 16,-2 0-6-16,0 0 2 0,-2-22 2 0,-4 22 4 15,0-26 7-15,-6 26 4 0,-4-31 8 0,-5 15-4 16,-4-2-3-16,-1 1-7 0,0 2 3 0,-27-1 2 15,27 3 6-15,-38 1 1 0,13 3-2 0,-1 3 2 16,-3 6-3-16,0 0 2 0,0 0-7 0,0 0-11 16,0 0-23-16,6 0-51 0,1 28-45 15,5-28-57-15,5 19-62 0,5-19-76 0,7 17-70 16,0-17-133-16,0 0 87 0,0 0 125 0</inkml:trace>
  <inkml:trace contextRef="#ctx0" brushRef="#br0" timeOffset="20455.6259">15464 3066 2582 0,'-18'-3'26'0,"6"-1"25"0,4 1 26 0,2-1 3 16,0 1-28-16,6-5-23 0,0 2-29 0,0-1-3 16,0-2 0-16,38-1-2 0,-14 0 3 0,4-2-2 15,9 0-22-15,7 0-63 0,5-1-126 16,5 1-204-16,3 1-242 0,1-2 30 0,2-1 125 15</inkml:trace>
  <inkml:trace contextRef="#ctx0" brushRef="#br0" timeOffset="20788.2616">17269 2718 2628 0,'25'-20'3'0,"-8"-3"5"0,-5-3 21 16,-8-3 21-16,-4-3 11 0,0-2 8 15,0-1-4-15,-44 0 5 0,44-3-8 0,-45 3-11 16,19 4-16-16,-2 2-20 0,1 9-6 0,-1 1-1 0,1 8-5 16,-1 7-6-16,2 4 0 0,1 0 1 15,2 25 3-15,2-25 1 0,1 45 2 0,4-16 1 16,2 3 2-16,2 4 2 0,5 1 3 0,5 4 0 16,2-1 2-16,0 1-3 0,0 3-1 0,0 0-8 15,31 3 0-15,-31 1 3 0,38 0-1 0,-17 3 2 16,2-1-2-16,-1 1-2 0,3 1 0 0,-4 0 1 15,0 2 3-15,-6-1-3 0,-1 3 0 0,-14-3-4 16,13 1-8-16,-13 1-10 0,0-2-29 0,0-1-29 16,0-5-25-16,-34-4-20 0,34-6-13 0,-29-5-11 15,29-6-20-15,-29-9-29 0,29-3-52 16,-28-8-76-16,14-6-69 0,-1 0-58 0,2 0 58 16,1-32 118-16</inkml:trace>
  <inkml:trace contextRef="#ctx0" brushRef="#br0" timeOffset="21038.7127">16795 3286 2059 0,'-6'-12'53'0,"-2"1"16"0,3 3 15 0,0 3 5 16,2-2-53-16,1 2-14 0,2-2-19 0,0 1-3 15,0 0-1-15,29 0-1 0,-29-2 3 0,42 0-3 16,-17-1 1-16,9 1-3 0,1-1 3 16,4 2 1-16,4-2-3 0,0 1 1 0,0 0-7 0,-2 3-2 15,1 1 0-15,-7-1 3 0,-4 5 8 16,-4-1-2-16,-5 1 2 0,-6 0 1 0,-1 0 4 15,-6 22 13-15,-1-22 12 0,-4 27 9 0,-1-27 1 16,-2 34-9-16,-1-16-6 0,0 2-10 0,0-2-7 16,0 2 2-16,0-3-12 0,0 0-4 0,0-1-14 15,0-3-34-15,0-2-45 0,0-1-54 0,0-5-65 16,0-1-95-16,0-4-74 0,0 0-77 0,0 0 59 16,20-24 123-16</inkml:trace>
  <inkml:trace contextRef="#ctx0" brushRef="#br0" timeOffset="21148.6846">17361 3025 1919 0,'0'-12'17'0,"0"3"8"0,-15 5-1 16,15 0-10-16,0 0-47 0,0 3-56 0,0-2-63 15,0 2-55-15,0 1-60 0,0 0-82 0,28 0-3 16,-28 0 66-16</inkml:trace>
  <inkml:trace contextRef="#ctx0" brushRef="#br0" timeOffset="21647.258">17532 3134 2105 0,'4'0'44'16,"-2"0"32"-16,3 0 30 0,0 0 37 0,-1 0-8 16,-1 0-8-16,-1 0-17 0,-1 0-23 0,1 0-32 15,-2 0-22-15,0 0 18 0,0 0 9 0,3 0 13 16,-1 0 7-16,0 0-24 0,1 23-22 16,0-23-19-16,3 25-5 0,-2-25-9 0,1 28-2 15,1-13 3-15,-2-3-2 0,0 1 0 0,1-3 2 16,-1 3 0-16,-1-6-4 0,0-1 3 0,-1-6-1 15,-1 6-5-15,2-3 7 0,-3-2-4 0,0-1 4 16,0 0-4-16,0 0-2 0,0 0-1 0,0 0-8 16,0-21-5-16,0 21-1 0,0-20-7 15,0 20-5-15,0-26-4 0,0 10-16 0,0 0 6 0,26-1 6 16,-26 3 14-16,18 0 9 0,-18 4-1 0,24 2 0 16,-24 2-7-16,23 6 6 0,-11 0 3 15,-1 0 6-15,3 0 7 0,-2 0 1 0,2 28 6 16,-2-28-1-16,0 23-2 0,4-23 0 0,-3 26-4 15,1-26-1-15,-2 20 2 0,3-20 3 0,-2 17-5 16,3-17-8-16,-2 11-9 0,1-11-26 0,1 0-15 16,-1 0-13-16,0 0 0 0,0 0 15 0,-2 0 8 15,-3 0 25-15,0-22 5 0,-3 22 10 0,-1-17 10 16,-1 17-2-16,-1-19 5 0,0 19 1 0,-3-24-3 16,0 13 2-16,1-2 1 0,-1 0 20 0,-1 1 25 15,0 3 18-15,0 3 4 0,0 0-12 0,0 3-28 16,0 3-19-16,0 0 1 0,0 0-8 15,0 0 9-15,0 26-1 0,0-26-3 0,0 22-2 0,0-22-4 16,0 25 1-16,0-25-8 0,17 29-3 16,-17-16-42-16,0-1-52 0,0 0-71 0,0-3-97 15,0-9-77-15,0 14-79 0,0-14-96 0,0 8 73 16,0-8 120-16</inkml:trace>
  <inkml:trace contextRef="#ctx0" brushRef="#br0" timeOffset="21776.6921">18000 2925 1529 0,'0'-11'3'0,"0"2"-16"0,0 4-9 0,21-2-13 0,-21 2-34 15,20 2-22-15,-20 1-58 0,30 2-86 0,-13 0-82 16,-2 0 39-16</inkml:trace>
  <inkml:trace contextRef="#ctx0" brushRef="#br0" timeOffset="22414.7386">18284 2950 2078 0,'2'0'64'0,"-2"0"52"0,0 0 45 0,0 0 39 16,0 0-29-16,0 0-37 0,0 0-42 0,0 0-28 15,0 0-22-15,0 20 1 0,0-20 9 0,-32 18-3 16,32-18-7-16,-31 25-16 0,31-12-9 0,-35 4-10 16,35-3-3-16,-29 1-3 0,29 1 1 15,-16-3 0-15,16-1-6 0,0 0-5 0,0 0-1 0,0-2 0 16,0 0 1-16,28-1 2 0,-28-2-2 15,38 0 1-15,-16 1 2 0,2-3 5 0,4 2 1 16,1-2 2-16,-3 2-1 0,-2 0-4 0,-1-1 3 16,-2 0-1-16,-4 1-1 0,-4 1-4 0,-4-1-7 15,-4 0-5-15,-5 1 0 0,0-1 1 16,0 3-4-16,0-3-1 0,0 0-13 0,-27 0-7 0,27 0-4 16,-34-1-10-16,34-2-1 0,-36 1-4 0,36-2-9 15,-31-3-25-15,31 0-17 0,-23 0-13 0,23 0-1 16,0 0 7-16,0-28 10 0,0 28 0 15,0-30-2-15,0 10 13 0,36-3-1 0,-36-2 6 16,39-5 21-16,-14 1 21 0,-5-5 46 0,0-2 58 16,-3 0 74-16,-17-3 19 0,26 1-5 0,-26-2-8 15,14 0-40-15,-14-1 8 0,8 3 25 0,-8 1 7 16,0 5 20-16,0 4 6 0,0 6-6 0,0 4-20 16,0 6-47-16,0 3-30 0,-22 3-34 0,22 3-20 15,0 2-6-15,0 1 0 0,-19 0-2 0,19 0 12 16,0 27 5-16,0-27 0 0,0 46-1 0,0-17-2 15,0 9-2-15,0 2-1 0,0 3 1 0,33 3-5 16,-33-3 4-16,33 0-4 0,-33-3 7 0,33 0-2 16,-33-4-3-16,30-4 1 0,-15 0-3 15,-2-6 0-15,-1-3 3 0,-3-3-1 0,1-5-1 16,-2-3-1-16,-3-4-1 0,-1-5-2 0,-1 0 2 0,-2-2 5 16,0-1-5-16,-1 0 2 0,3 0-3 15,-1-22-5-15,3 22 1 0,4-26-9 0,-2 26-11 16,2-36-18-16,2 16 4 0,3-1-2 0,0 3 15 15,0 1 13-15,-1 3-1 0,3 4 3 0,-4 10-4 16,2-7 8-16,-2 7 3 0,1 0 5 0,-3 0 0 16,0 30-2-16,1-30 0 0,-1 31-3 0,-1-31-15 15,0 33-27-15,1-16-47 0,-2-2-59 0,2-1-60 16,-1-2-72-16,3-12-88 0,2 16-99 0,0-16-80 16,5 0 99-16</inkml:trace>
  <inkml:trace contextRef="#ctx0" brushRef="#br0" timeOffset="22666.6873">19264 2651 1703 0,'2'-64'48'0,"1"2"47"0,0 4 67 15,1 9 56-15,1 7-13 0,-2 7-29 0,-1 11-55 16,1 9-48-16,-2 8-36 0,2 4-17 0,-3 3-2 16,0 0 0-16,0 32 3 0,0-10 11 0,0 5 2 15,0 9 4-15,0 7 5 0,-23 6-10 0,23 6-12 16,0 3-12-16,-19 8-7 0,19-1 1 15,-15 4 0-15,15 1 2 0,-21 1 0 0,11-1 0 16,-4-1 2-16,2 1-2 0,-3-3-1 0,2-2 0 16,-1 2-1-16,2-3 2 0,3 1-1 0,1-2-3 15,2-4-11-15,3-2-37 0,1-6-48 0,1-2-46 16,1-7-63-16,0-9-43 0,0-8-94 0,0-7-219 16,25-12-21-16,-25-6 79 0</inkml:trace>
  <inkml:trace contextRef="#ctx0" brushRef="#br0" timeOffset="23923.4673">19502 2902 2883 0,'17'-17'43'0,"-4"6"36"0,-5 4 33 16,-4 4 26-16,-1 1-24 0,-3-1-26 16,0 3-26-16,0 0-22 0,0 0-20 0,0 0-18 15,0 0-6-15,0 0-3 0,0 0 3 0,0 0 8 16,0 26 1-16,0-26-1 0,0 27-4 0,0-10-2 15,0 4 2-15,-20 4-2 0,20 1 3 0,0 3 3 16,0 0 1-16,-18 1-2 0,18 1-1 0,0 1 1 16,0-4-5-16,0 1-2 0,0-4-11 0,0-4-40 15,0-1-30-15,0-6-31 0,0-3-26 0,32-5-6 16,-32-3-12-16,28-3-19 0,-28 0-9 0,33 0 13 16,-17-31 14-16,1 31 50 0,-1-33 40 0,0 11 34 15,-4-1 25-15,1 0 12 0,-1-2 12 16,-2 0 14-16,1-1 39 0,-2 4 43 0,0 2 44 15,-2 4 28-15,-2 3 5 0,-2 2-23 0,0 6-34 16,-3 5-33-16,0 0-31 0,0 0-21 0,0 0-17 16,0 0-8-16,0 0-10 0,0 0-1 0,0 26 1 15,0-26 0-15,-20 19-3 0,20-19-2 0,0 22-2 16,0-7-7-16,0-2 9 0,0 0-2 0,0 2 2 16,0-1 7-16,0-1-8 0,0 1 4 15,0 0-2-15,0 1 0 0,0-2-2 0,26 1-4 0,-26-2 3 16,19-2-6-16,-19 1 2 0,23-3-9 0,-23-1-3 15,22-3-8-15,-9-2-8 0,0-1 0 16,1-1-7-16,-3 0 5 0,0 0 8 0,0-23-4 16,0 23 6-16,-3-24 0 0,2 24-2 0,-2-30 6 15,-3 13 0-15,-1-1 3 0,-2-3 4 0,-2 0 8 16,0-2 3-16,0-1 1 0,0-2 0 0,-24 1-3 16,24 1 11-16,-24 3 8 0,24 4 3 0,-23 2 0 15,23 6-12-15,-25 4-16 0,25 5 8 0,-23 0-3 16,13 0-2-16,10 0 1 0,-15 27-15 0,6-27-10 15,4 23-16-15,5-23-21 0,0 29-14 0,0-29-7 16,0 25 1-16,0-25 7 0,32 21 21 0,-32-21 20 16,39 16 19-16,-16-16 19 0,2 0 1 0,0 0 3 15,0 0-2-15,0 0 3 0,-3 0-4 0,-1 0-3 16,-5 0 7-16,0-23 4 0,-3 23 16 16,-1 0 24-16,-3-19 19 0,0 19 19 0,0 0 19 15,-4-14-5-15,-3 14-13 0,2 0-24 0,-3 0-26 16,-1 0-19-16,2 0-13 0,-2 0-2 0,0 0-4 15,0 0 4-15,0 0 9 0,0 0 4 0,0 21 3 16,0-21 0-16,0 24-6 0,0-24-1 0,0 27-3 16,0-13-4-16,0 1 0 0,17-1-1 0,-17-1 0 15,0-1 1-15,0-1 0 0,0-1-2 0,0-4 0 16,9 1-1-16,-9-3-3 0,0-1 1 0,0-3 4 16,5 0-3-16,-5 0 3 0,2 0-2 0,0 0 3 15,0 0-4-15,2 0-2 0,-1-24-3 0,1 24-5 16,3-15 7-16,0 15 0 0,1-21-1 15,1 8-2-15,2-1-10 0,-3-3-5 0,6-2-2 16,-4 1 5-16,0 0 3 0,0 2 7 0,0 2-8 16,-1 4 0-16,-2 2 7 0,1 7 2 0,-2 1 10 15,1 0 6-15,0 0-4 0,-2 34 1 0,0-34 5 16,0 29 0-16,-1-29 0 0,0 32 0 0,-1-32-5 16,1 29-3-16,0-15-1 0,-2-1-3 0,2-2 2 15,0-11-1-15,-1 16 6 0,0-16 4 0,1 7-1 16,0-7 6-16,0 0-7 0,1 0-2 15,3 0-2-15,0 0-9 0,3 0 3 0,-3-27 2 0,3 27 2 16,1-20-1-16,0 20 0 0,0-23-2 16,0 23-1-16,-2-26-3 0,4 10-17 0,-4 2-7 15,0-1-1-15,0 0 4 0,0 3 8 0,-2 0 3 16,-2 4-6-16,1 3 4 0,-2 3 7 0,1 2 5 16,0 0 7-16,-1 0 2 0,2 24-5 0,-2-24 5 15,1 22 0-15,2-22-3 0,-2 27 0 0,3-27 2 16,-2 26-1-16,1-26-2 0,3 20 0 0,-2-20-5 15,2 14 0-15,3-14-8 0,0 7-29 0,2-7-26 16,-1 0-16-16,3 0-7 0,-3 0 16 0,1-25 22 16,-2 25 15-16,-1-28 15 0,-3 28 16 0,-1-31 5 15,0 14 7-15,-4-2 22 0,1 0 20 16,-3-1 18-16,-2 3 36 0,1 0 13 0,-2 3-1 16,0 1-6-16,0 6-25 0,0 0-36 0,0 7-20 15,0 0-11-15,0 0-15 0,0 0 3 0,0 32-2 16,-22-32-1-16,22 40 3 0,0-16 3 0,-19 6 0 15,19 0 3-15,-17 3 0 0,17 0 0 0,-15 4 2 16,15 1-1-16,-13-1-2 0,8 3-4 0,1 0-1 16,-1-1-4-16,4 3 5 0,0 0-7 0,1 0 5 15,0-1 0-15,0-1-13 0,0 1-9 0,0-1-43 16,0-4-61-16,23-4-71 0,-23-4-87 0,0-8-91 16,20-6-129-16,-20-5-128 0,0-7 101 0</inkml:trace>
  <inkml:trace contextRef="#ctx0" brushRef="#br0" timeOffset="24869.7654">20803 3014 2656 0,'0'-5'15'0,"0"0"7"0,0 1-2 0,0 0 3 16,0-1-18-16,0-3-7 0,0 0 2 0,0 3-1 15,35-2 1-15,-11 0 0 0,-3 1-2 0,6 2 1 16,5 1 3-16,0 3-6 0,3 0-2 15,-2 0-14-15,-2 0-9 0,-6 27-2 0,-2-27-9 16,-10 31-4-16,-3-13-11 0,-10 4-14 0,0 0-17 16,0 2 7-16,-39-1 4 0,39-1 13 0,-46 1 30 15,23-1 4-15,-5-2 5 0,3 0 3 0,5-3-12 16,0-3 6-16,4-2 7 0,16-4-8 0,-19-1 4 16,19-2-18-16,0-5-16 0,0 0-2 0,0 0 2 15,0-24 13-15,39 24 20 0,-39-29 18 0,42 7 8 16,-15 0 9-16,0-4 0 0,-2-1 4 0,0-4 12 15,0-2 19-15,-5-5 37 0,0-3 33 0,-2-4 40 16,-6-4 11-16,-3-2-20 0,3-2-7 0,-3-1-15 16,0 2 24-16,0 7 30 0,-3 7-1 0,-1 8-29 15,1 6-62-15,-2 8-51 0,-4 10-17 0,1 6 13 16,-1 0 13-16,0 35 2 0,0-9-13 16,0 6-19-16,0 6-5 0,0 5 3 0,0 4 2 15,0 2-2-15,0-1-2 0,0-2-2 0,-22 0-4 16,22-3-3-16,0-1-3 0,0-2 3 0,0-3-3 15,0-3 2-15,0-2-1 0,0-5-11 0,0-3 5 16,27-5-12-16,-27-5-14 0,29-4-12 0,-9-3-28 16,0-7-6-16,2 0 0 0,1 0 3 0,2-26 8 15,3 26 0-15,-5-37 10 0,0 16-4 0,-2-3 9 16,-1-1-1-16,-3-4-3 0,-2-1 5 0,-4-3 4 16,-4 1 16-16,1 3 17 0,-6 3 33 0,0 5 19 15,-2 5 4-15,0 4-4 0,0 7-23 16,0 5-6-16,0 0 3 0,-30 0 10 0,30 35 13 15,-24-35 6-15,24 41 2 0,-29-18 0 0,29 6 0 16,-25-4-8-16,25 4-5 0,-18-2-3 0,18-3-3 16,0 0 1-16,0-3 4 0,0 1-10 0,0-5-4 15,0-2-5-15,34-3-9 0,-34-3 3 0,43-4-3 16,-17-2-3-16,4-3 0 0,3 0-7 0,2 0-9 16,1-29-21-16,-1 29-26 0,-4-34 1 0,-1 10-4 15,-7 0 8-15,-1-6 13 0,-4-3-15 0,-4-5-13 16,-2-5 4-16,-3-4 3 0,-1-4 14 15,-2-5 20-15,0-4 16 0,-1 1 25 0,0 2 39 16,-4 4 46-16,-1 10 26 0,0 8-9 0,0 9-36 16,0 11-37-16,0 12-35 0,0 3 6 0,-27 26 8 15,27-3 5-15,-24 7 19 0,24 5 7 0,-30 6 13 16,14 2 5-16,1 4-2 0,2-1-6 0,0 0-16 16,13 2-11-16,-13-2-8 0,13-2-5 0,0-3-5 15,0-2 2-15,0-1-5 0,25-4-1 0,-25-4-2 16,32-5-4-16,-9-3-1 0,-2-4-7 0,7-4-24 15,0-5-55-15,1-6-26 0,3-3-15 0,-1 0 11 16,1 0 41-16,-3 0-15 0,2-32-26 0,-5 32-26 16,-3-35-6-16,-5 13 31 0,-1-1 43 0,-8-1 39 15,0-2 46-15,-7 3 50 0,-2 2 38 0,0 2 4 16,0 7-24-16,0 1-37 0,-33 11-35 0,33 0 7 16,-33 0 15-16,13 0 9 0,0 0 7 15,-1 33-4-15,2-33-6 0,3 36 0 0,1-15-9 16,2 0-2-16,13 0-12 0,-9 1-7 0,9-3-6 15,0 2-12-15,0-4-21 0,37-3-43 0,-15-3-35 16,6 0-76-16,3-5-140 0,7-6-211 0,-1 0-105 16,2 0 84-16</inkml:trace>
  <inkml:trace contextRef="#ctx0" brushRef="#br0" timeOffset="25039.2799">21808 2781 2767 0,'-13'0'5'16,"4"20"-4"-16,8-20-10 0,1 0-5 0,0 0-17 15,0 0-22-15,41 0-22 0,-17 0-57 0,7-24-63 16,7 24-67-16,2 0-105 0,7-19-130 0,3 19 27 16,-1-18 92-16</inkml:trace>
  <inkml:trace contextRef="#ctx0" brushRef="#br0" timeOffset="25587.759">23140 3030 2858 0,'3'4'45'0,"-1"-1"24"0,3 0 34 0,-4 0 28 15,1-3-34-15,-2 0-13 0,0 0-26 0,0 0-19 16,0 0-4-16,0-22-8 0,0 22-6 0,0 0-8 15,0-21-11-15,0 21-2 0,0 0-2 0,-21-19-1 16,21 19 4-16,0 0 1 0,0-13-5 0,-14 13 1 16,14 0 0-16,-15 0-5 0,5 0 7 0,-4 0 0 15,1 0 3-15,-5 24-3 0,0-24-2 16,-3 29 2-16,0-29-2 0,-1 36 6 0,4-17-1 0,1 1-3 16,2 0 0-16,5-2-4 0,3-3-2 15,3 0-11-15,4-4-13 0,0 1-2 0,0-4-12 16,0-3-12-16,40 0-8 0,-40-5-17 0,40 0 10 15,-16 0 20-15,0 0 16 0,1 0 23 0,0-27 9 16,-3 27 4-16,-3-18 3 0,-1 18-3 0,-6-21 2 16,2 21 6-16,-5-18 9 0,-3 18 10 0,0-15 7 15,-2 15-2-15,-2-12-7 0,1 12-10 0,-2 0-12 16,0 0-6-16,-1 0 0 0,0 0 0 0,0 0 4 16,0 0 2-16,0 30-5 0,0-30-2 0,0 25-14 15,0-25-41-15,0 25-54 0,24-25-72 0,-24 23-80 16,22-23-70-16,-5 13-92 0,3-13-127 15,2 0 22-15,5 0 109 0</inkml:trace>
  <inkml:trace contextRef="#ctx0" brushRef="#br0" timeOffset="25787.7877">23736 2873 2207 0,'9'-39'50'16,"1"-2"56"-16,-3 1 74 0,1 3 71 0,-5 4 1 15,0 6-18-15,-2 6-58 0,-1 6-73 0,0 7-53 16,0 5-37-16,0 3-17 0,0 0 1 0,0 22 7 15,0-22 6-15,-22 37 7 0,22-10 2 0,0 3-4 16,0 4 3-16,-21 3 1 0,21 1-1 0,0-1 3 16,-17 2-9-16,17-3-6 0,0 1-6 15,-12-4-15-15,12-3-68 0,0-4-77 0,-7-2-95 16,7-4-111-16,0-6-91 0,0-5-133 0,0-1-96 16,0-6 123-16</inkml:trace>
  <inkml:trace contextRef="#ctx0" brushRef="#br0" timeOffset="26942.8585">23564 2977 2732 0,'-15'0'36'0,"1"0"18"0,3 0 10 0,11 0 3 0,-6 0-35 15,6 0-15-15,0 0-12 0,0 0-4 0,35 0 3 16,-35 0-9-16,48 0-3 0,-13 0-28 0,4 0-39 16,6 0-21-16,6 0-17 0,3-14-27 15,2 14-69-15,4 0-57 0,-4 0-28 0,-4 0 43 16,-6-10 97-16,-6 10 107 0,-6-10 107 0,-10 4 107 15,-10-1 79-15,-6 1 51 0,-4-1-16 0,-4 2-64 16,0 0-44-16,0 0-47 0,0 1-21 0,-29 3-1 16,29 1 5-16,0 0-1 0,-24 0 6 0,24 0-12 15,-21 0-9-15,21 0-4 0,-25 27-13 0,10-27-4 16,1 26-11-16,-6-8-14 0,1-1-5 0,2 1-9 16,-3-2-11-16,2 2-6 0,-2-2-15 0,2 0-2 15,0-1 4-15,3-1-5 0,2 0 4 0,2-2-5 16,1-2-1-16,4-2 2 0,1-3-6 0,2 0-2 15,3-1-5-15,0-1 4 0,0-2 1 16,0-1-5-16,0 0 1 0,35 0-13 0,-35 0-7 16,33 0 6-16,-14 0-4 0,2 0 12 0,3-26 6 15,-2 26 1-15,1-17-2 0,-3 17-15 0,0-21-4 16,-2 6 1-16,-1 5 4 0,-6 0 13 0,2-1 5 16,-6 2 0-16,1 3 0 0,-4 6-1 0,-1-4 8 15,2 4 2-15,-1 0 8 0,0 0 1 0,0 0-5 16,1 19 5-16,1-19-3 0,4 0 3 0,-3 26 4 15,1-26-2-15,-1 17-2 0,2-17 7 0,1 13-3 16,1-13-2-16,4 0-2 0,2 10-8 0,0-10-6 16,4 0 2-16,2 0 3 0,0 0-3 15,0 0 7-15,0-27-3 0,-4 27-2 0,-1-22 7 0,-3 22-7 16,-2-27 3-16,-3 12 0 0,1-3-7 16,-1 2 3-16,-4-2-2 0,1 0 0 0,0 0 4 15,-3-2 0-15,-2 1 2 0,1 3 3 0,-1 0-1 16,-2 4 6-16,0 0-3 0,0 5-1 0,0 2-5 15,0 0-8-15,0 5 3 0,0 0-2 0,0 0 6 16,0 0-1-16,-23 0-3 0,23 24-16 0,0-24-13 16,-27 22-19-16,27-22-18 0,-13 24 1 0,13-24 1 15,0 28 10-15,-12-14 29 0,12 2 10 0,0-1 14 16,0 2 10-16,0-1-5 0,0 2 1 0,25 0 1 16,-25-2 0-16,25 2 0 0,-25-1-6 0,28-1-2 15,-28-1-8-15,27 0-19 0,-27 0-23 0,24 0-21 16,-24-2-9-16,11-2-7 0,-11 1 9 15,0-2 20-15,0-1 24 0,0-3 20 0,0-1 28 16,0-3-3-16,-29 0-5 0,29-2 20 0,0 0-10 16,-27 0 9-16,27 0-12 0,0 0-13 0,0 0 3 15,0-25-6-15,0 25 9 0,0-21 1 0,25 21-3 16,-25-26 5-16,35 8-1 0,-12-1 3 0,-1-2 3 16,1-3-5-16,3-3 3 0,-1-3 3 0,0-1 10 15,0-6 5-15,-1-4 11 0,-1 0 5 0,-3-5-1 16,-1-1 6-16,-3-2 4 0,0 0 45 0,-5 2 2 15,-1 4 26-15,-3 6 11 0,-2 8-50 16,-3 6-12-16,-2 6-36 0,0 8-26 0,0 9-7 16,0 0 0-16,0 0 0 0,-27 35 0 0,27-35 1 15,-24 44-1-15,24-12 2 0,-32 3 0 0,32 2 0 16,-30 3 0-16,30 3 0 0,-25-2 0 0,25 2 0 16,-16-1 3-16,16-2-1 0,-11-3 4 0,11-1-1 15,0-5-3-15,0-4-2 0,0-4-4 0,0-5 0 16,0-3 2-16,32-3 4 0,-32-7-2 0,19-1-2 15,-19-4 0-15,25 0-2 0,-9 0 0 0,3 0 4 16,0-21-4-16,2 21-2 0,-1-22 2 0,1 22-7 16,-6-29 3-16,4 10-8 0,-4 2-3 0,1-1 5 15,-3 0 5-15,-7 3 9 0,4 3 2 0,-3 1 0 16,-4 4-4-16,0 7-2 0,-3 0 0 16,0 0 2-16,0 0-2 0,0 0 4 0,-29 25 4 15,29-25 2-15,0 29 12 0,-29-29 5 0,29 36 4 16,-19-19 0-16,19 3 4 0,0-3-1 0,0 2-3 15,0-1 3-15,0 0-4 0,0-1-5 0,0 1-4 16,0-1-4-16,44-1-14 0,-17 1-1 0,6-1-5 16,7 1-3-16,9-2-1 0,6 0-24 0,2-2-22 15,1-1-26-15,1 1-7 0,-8-3 17 0,1 4 9 16,-7-6-5-16,-5 0-17 0,-8 0-19 0,-7-2 3 16,-10-2 17-16,-6-1 6 0,-4-1-18 15,-5-2-56-15,0 0-100 0,-29 0-175 0,29 0-228 16,-48 0 70-16</inkml:trace>
  <inkml:trace contextRef="#ctx0" brushRef="#br0" timeOffset="40374.3436">1446 6425 2148 0,'-14'0'8'0,"1"0"9"16,1 0 10-16,5 0 17 0,1 0 10 0,4 0 14 16,1 0 19-16,1 0 5 0,0 0 8 0,0 0 0 15,0 0-11-15,0 0-5 0,0 0-19 0,0 0-24 16,0 0-21-16,0 0-15 0,0 0-10 0,18 0 1 16,-18 0 4-16,0 0 0 0,18 0 4 0,-18 25 0 15,19-25-2-15,-6 24 1 0,1-24 1 0,-1 34-1 16,3-15 0-16,1 3-1 0,-5 2-6 0,4 0-29 15,-3-2-49-15,1-2-53 0,1-2-55 16,2-1-50-16,-3-4-42 0,5-4-46 0,-1-3-51 0,0-4-55 16,2-2 32-16,-2 0 99 0</inkml:trace>
  <inkml:trace contextRef="#ctx0" brushRef="#br0" timeOffset="40753.5357">1765 6469 1607 0,'0'-10'74'0,"-23"5"69"16,23 1 35-16,0 3 37 0,0-2-42 0,0 2-41 15,-11 1-15-15,11 0-13 0,0 0-22 0,0 0-19 16,-7 0-20-16,7 0-23 0,-6 0-10 0,0 0-7 16,-2 0-3-16,0 29 3 0,-2-29-1 0,-6 35-1 15,1-10 1-15,-3 4-3 0,-1 0 0 0,2 3 0 16,-1-1 2-16,4-2 5 0,0-2-3 16,3-3-12-16,3-3-26 0,3-6-35 0,3 0-30 15,1-6-18-15,1-4 15 0,0-2 18 0,0-3 2 16,0 0-4-16,23 0-17 0,-23-34-14 0,0 34 19 15,25-42 23-15,-25 14 19 0,0-1 24 0,15-6 16 16,-15 2 10-16,0-2 14 0,0 2 26 0,0-1 31 16,0 5 41-16,-26 3 36 0,26 6 9 0,0 4-20 15,0 6-36-15,-18 3-35 0,18 6-31 0,0 1-18 16,0 0-4-16,0 0 0 0,0 27 9 0,-11-27 18 16,11 35 18-16,0-14 0 0,0 5-6 15,0 3-9-15,0 1-17 0,0 0-8 0,0 1-1 16,0 2-7-16,0-4-1 0,21 2 1 0,-21-2-5 15,0 0 5-15,21-2 0 0,-21-3-21 0,18-1-32 16,-18-5-58-16,18-2-60 0,-18-5-65 0,16-2-87 16,-7-5-97-16,-2-4-133 0,-1 0 78 0,-1 0 121 15</inkml:trace>
  <inkml:trace contextRef="#ctx0" brushRef="#br0" timeOffset="40913.4173">1364 6763 2014 0,'-12'19'47'0,"0"-19"32"15,3 0 40-15,1 18 34 0,2-18-15 0,2 0 0 16,2 0-20-16,1 0-22 0,1 0-31 16,0 0-30-16,0 0-22 0,0 0-8 0,34 0-7 15,-34-23-8-15,46 23-30 0,-15-30-59 0,4 11-68 16,4-4-116-16,6 0-145 0,0-1-207 16,6-3 49-16,-1 0 124 0</inkml:trace>
  <inkml:trace contextRef="#ctx0" brushRef="#br0" timeOffset="41533.8181">2920 6143 2587 0,'0'-2'31'16,"0"1"19"-16,0-1 11 0,0 2 19 0,0 0-9 15,0-2-3-15,0 2 7 0,0 0-5 0,0-1-17 16,0 1-13-16,0 0-13 0,0 0-18 0,0 0-7 16,0 0 6-16,0 0 4 0,0 0 14 0,0 24 8 15,0-24-8-15,12 40-9 0,-12-14-6 16,0 6-5-16,8 3-1 0,-8 6 1 0,0 0-2 15,0 1 0-15,0 1 0 0,0-2-1 0,0-4-2 16,0-1 0-16,0-5-1 0,0 0 4 0,0-5 1 16,0-3-3-16,0-5-1 0,0-2-5 0,0-6 2 15,22-1 2-15,-22-4 2 0,0 0 6 0,0-4 6 16,0-1-4-16,0 0 2 0,0 0-4 0,0 0-6 16,0-30-2-16,0 30 0 0,0-31 1 0,0 9-3 15,-22 0 1-15,22-4-5 0,-23-2-2 0,23-5 0 16,-28-3 2-16,13-3 0 0,-4-4-3 0,3-3-1 15,-3-1 3-15,4-1 0 0,1 0 7 0,-1 5-3 16,5 0-1-16,3 5 3 0,2 7-1 16,1 0 3-16,2 6 0 0,2 3-2 0,0 3 0 15,0-3 0-15,0 7-4 0,28-1 2 0,-28 1 3 16,29 6-1-16,-29-2 6 0,35 5-3 0,-16-3-2 16,2 3-2-16,2 4 2 0,-1 0 0 0,2 2 0 15,2 0 1-15,-2 0-2 0,2 0-1 0,-1 0-2 16,-1 0 0-16,-2 31-1 0,-2-31 1 0,-6 29 1 15,0-12-4-15,-7 6 2 0,-5 4 0 0,-2 0 1 16,0 2 2-16,-29 3 0 0,29-3-7 0,-45 2-10 16,18 1-14-16,-4-3-25 0,-1-3-31 0,0-1-41 15,0-4-53-15,2-1-45 0,2-4-61 16,6-3-100-16,3-6-195 0,5-5 41 0,3-2 97 16</inkml:trace>
  <inkml:trace contextRef="#ctx0" brushRef="#br0" timeOffset="43181.2536">3273 6563 2156 0,'0'20'6'0,"0"-20"10"0,0 12 27 16,11-12 29-16,-11 0 14 0,0 12 14 0,0-12 2 16,0 0-8-16,0 9-1 0,0-9-5 0,0 3-16 15,0-2-10-15,0-1-7 0,0 0-14 0,7 0-3 16,-7 0-7-16,4 0-5 0,-1 0-4 0,1 0-6 16,1 0-4-16,3-20-7 0,4 20-1 0,0-20-6 15,2 6-1-15,5-3 0 0,0 0 3 16,1-3-1-16,-3-1 1 0,-3-1 1 0,-2 3-5 15,-4-1 2-15,-4 1-1 0,-3 3-1 0,-1 0 4 16,0 4 8-16,0 0 0 0,-25 5 4 0,25 0-4 16,0 4-10-16,-29 3 0 0,29 0-2 0,-25 0 3 15,25 0 1-15,-26 35-3 0,10-35 1 0,4 33-2 16,-1-11 5-16,0-1 2 0,4-1-4 0,2 2 5 16,0 0-2-16,7-3 0 0,-3 2 0 0,3-3-3 15,0 0 1-15,0-3 3 0,0 1 1 0,29-3 0 16,-29 0-8-16,31-4-8 0,-9-2-8 0,1-1-14 15,-2-2-23-15,3-2-28 0,3-2-36 0,-2 0-25 16,3 0-7-16,-2 0-5 0,-6-20 4 16,3 20 13-16,-3 0 5 0,-3-27 17 0,-1 27 12 15,-4-23 13-15,-2 9 37 0,-1-1 22 0,-2 1 26 16,-2-3 32-16,-2-4 16 0,-2 1 29 0,1-2 34 16,-2 0 5-16,0 3 21 0,0 0 4 0,2 4 4 15,-2 1 9-15,1 4-17 0,0 5-20 0,1 1-40 16,-2 3-27-16,0-1-28 0,0 2-10 0,2 0 18 15,-1 0 14-15,0 0 17 0,2 0 7 0,-1 0-9 16,2 29-15-16,1-29-9 0,3 19-6 0,-1-19-7 16,-1 25 2-16,-1-11-3 0,2 0-4 0,-1 1 0 15,1-1-6-15,1 1 1 0,-2-1-1 16,1 1 2-16,-1-1-1 0,0-3-2 0,-2 0-2 16,2-1 3-16,-2-3-2 0,-2 0 4 0,1-2-2 15,-2-2-2-15,2-1 15 0,-3 0 21 0,2-2 23 16,-2 0-1-16,0 0-13 0,0 0-22 0,0 0-17 15,0-26 0-15,0 26 3 0,0-24-1 0,-24 24-4 16,24-34-6-16,0 14-6 0,0-2-5 0,-17-2 1 16,17 0-3-16,0-5-6 0,0 4-6 0,0 0-7 15,0 0-9-15,35 6-18 0,-35-3-28 0,29 5-38 16,-29 3-42-16,33 4-34 0,-15 0-35 0,0 5-28 16,-1 1-32-16,-1 1-35 0,0 3-90 0,1 0-13 15,-2 0 89-15</inkml:trace>
  <inkml:trace contextRef="#ctx0" brushRef="#br0" timeOffset="43512.9709">4375 5868 1752 0,'0'-14'41'0,"-23"5"35"0,23-1 24 15,-22 0 18-15,22 3-23 0,-24 2-15 0,24 0-6 16,-20 2 1-16,20 2-8 0,-13-2-17 0,13 3-21 15,-9 0-15-15,9 0-5 0,0 0 15 16,0 0 9-16,0 0 11 0,0 22 13 0,0-22-5 16,0 22 6-16,0-22-7 0,0 31-7 0,0-8-5 15,0 0 0-15,0 7 0 0,0 1-10 0,0 5-2 16,0 5-11-16,0 3-7 0,0 3 2 0,0 5-3 16,0-1 3-16,0 4-4 0,0-1 1 0,0 1-2 15,0 1-6-15,0-5 5 0,0-1 1 0,0 0-2 16,35-3 4-16,-35-4-3 0,34-2-3 0,-17-6 0 15,3-1 2-15,-1-3-15 0,-4-4-28 0,1-3-34 16,-6-2-49-16,-10-7-24 0,14 0-23 0,-14-4-33 16,0-2-36-16,0-4-77 0,0-2-117 0,0-2-95 15,-24-1 78-15,24 0 116 0</inkml:trace>
  <inkml:trace contextRef="#ctx0" brushRef="#br0" timeOffset="44219.3016">4089 6658 2624 0,'-3'-4'8'0,"1"0"0"0,2 1 2 0,0-2 1 16,0-1-8-16,0-2 0 0,22 0-6 0,-22-3 1 16,33-1-1-16,-11-1 2 0,2 0 2 0,5-2 0 15,-1 0-1-15,1 0-8 0,3 0-17 0,-2-1-17 16,-1 2-8-16,0-3 1 0,-1 3 18 0,-5-1 13 16,-1 0 13-16,-3 3 4 0,-5 0 3 15,-2 2 7-15,-4 2 17 0,-3 0 37 0,-3 4 28 0,-2 0 26 16,0 2 8-16,0 0-11 0,0 1-25 15,0 1-26-15,0 0-28 0,0 0-24 0,0 0-7 16,-25 0-7-16,25 0 5 0,0 25 1 0,-16-25 1 16,16 22 2-16,-18-22-3 0,18 31 5 0,-16-15-2 15,7 2-1-15,2 2-1 0,0-1-4 0,2-1-3 16,3 1 0-16,-1 2-1 0,1-4-5 0,2 0-5 16,0-1-9-16,0-5-15 0,0 0 0 0,38-3-1 15,-38-4 8-15,28 0 15 0,-28-4 7 0,35 0 1 16,-18 0 3-16,3 0-3 0,-5-29-1 0,0 29 7 15,-1-25 0-15,-2 25 6 0,-3-30 2 0,-2 13-4 16,-7 0 1-16,7 1-4 0,-7-4 1 16,0 3 4-16,0-2-1 0,-24 0-2 0,24 2 1 15,-26 0-4-15,26 2 3 0,-29 3 2 0,29 2 0 16,-30 6-2-16,15-1-1 0,15 5 0 0,-23 0-2 16,23 0 2-16,-17 0-2 0,17 0-1 0,-12 23 1 15,12-23-2-15,0 0-1 0,0 21-2 0,0-21-4 16,0 0 5-16,30 14-9 0,-30-14-1 0,32 0-2 15,-32 0-7-15,40 0 8 0,-20 0 2 0,0 0 7 16,0 0 3-16,0-27 3 0,-4 27 7 0,-2 0-1 16,-1-17 1-16,-5 17 3 0,1 0-8 0,-4-12 4 15,-5 12 3-15,5 0-3 0,-3 0-3 0,1-9 4 16,0 9-4-16,-2 0-4 0,4 0 10 0,0 0-1 16,2 0 3-16,2 0 9 0,2 0-1 15,3 20-2-15,1-20-7 0,0 21-4 0,4-21-4 16,-3 24 3-16,3-11 2 0,0 1 2 0,-3 0 4 15,-5-2-3-15,4 2 1 0,-5-1 0 0,-4-1-4 16,1 0 4-16,-6 0-1 0,-1-2-4 0,0 0 5 16,0-2-2-16,0 0 8 0,-28-3 16 0,28-3 5 15,0-1 3-15,-22-1-4 0,22 0-13 0,0 0-10 16,0-24-8-16,-15 24-4 0,15-32-9 0,0 12-10 16,0-8-13-16,0-1-37 0,29 0-30 0,-29-1-23 15,31-1-28-15,-31 5-12 0,40 3-21 16,-21 4-23-16,3 5-22 0,1 6-45 0,0 4-48 15,0 4-116-15,-3 0 39 0,-1 0 93 0</inkml:trace>
  <inkml:trace contextRef="#ctx0" brushRef="#br0" timeOffset="44757.4961">5319 6413 2253 0,'0'0'44'15,"0"-22"32"-15,0 22 33 0,0 0 28 0,0-21-13 16,-24 21 3-16,24-17-8 0,0 17-10 0,0-12-14 15,-16 12-33-15,16-7-24 0,0 7-20 16,0 0-18-16,0 0-2 0,0 0 9 0,0 0 4 0,0 0 2 16,0 31 3-16,0-31-10 0,0 27 1 15,0-10-3-15,0 2-1 0,23-2-3 0,-23 2 3 16,0-2-1-16,0 2 0 0,0-4 3 0,12-1-5 16,-12 1-3-16,0-5 1 0,0-1 1 0,0-2-1 15,0-2 4-15,6-2-2 0,-6 0-2 0,0-3 6 16,3 0-4-16,-3 0 2 0,1 0-2 0,0 0-1 15,3-25 5-15,-3 25-4 0,3-27 2 0,-2 11-4 16,1-4-5-16,1-2-3 0,-1 0-4 0,1-2-1 16,0 5-3-16,-2 1 5 0,3 3-1 0,-2 2 2 15,1 6-3-15,1 2 4 0,1 5 9 16,0 0 2-16,5 0 8 0,-2 0-3 0,1 0 4 16,3 31-5-16,-1-31-4 0,1 27 2 0,-2-27-6 15,-1 30 6-15,2-16-2 0,-4 0 0 0,0 0 4 16,-5-3-4-16,3 0 5 0,-3-3 2 0,-1-1-1 15,-2-7 3-15,0 9 2 0,0-9-1 0,0 5 3 16,0-5 6-16,0 0 9 0,0 0 23 0,0 0-6 16,0 0-4-16,0 0-19 0,0 0-29 0,0-26-4 15,0 26-5-15,0-27 2 0,0 10 1 0,0-5-1 16,0-2-4-16,0 2-5 0,0-3 1 0,0 1 3 16,25 4 5-16,-25 2 7 0,18 6 7 15,-18 3 0-15,24 9 3 0,-12 0 1 0,4 0 1 16,0 0-3-16,0 0 3 0,4 34-2 0,-3-34-5 15,3 36 5-15,-5-15-7 0,2 1-9 0,-2 0-28 16,0 1-47-16,-4-3-58 0,-2 0-65 0,2-1-58 16,-4-4-68-16,1-1-96 0,-1-4-144 0,1 0 38 15,-2-5 114-15</inkml:trace>
  <inkml:trace contextRef="#ctx0" brushRef="#br0" timeOffset="45493.6579">6160 6309 2346 0,'0'-5'35'0,"0"3"24"0,0 0 30 15,0-1 16-15,0 1-3 0,0-1 5 0,0-1-9 16,-25 0-4-16,25 2-12 0,-16-2-18 0,16 1-17 16,-18-1-8-16,18 0-10 0,-21 0-3 0,10-1 6 15,0 0 18-15,-1 1 5 0,3 1 4 0,1-2-3 16,0 3-18-16,1-1-16 0,0 3-15 0,1 0-3 15,-2 0-7-15,1 0 3 0,-1 25 2 0,0-25-9 16,-2 31 5-16,-1-12-3 0,1 3 2 0,0 0 10 16,4 0-6-16,-3 0 3 0,3 0-4 15,0 0-5-15,1-4 3 0,2 0-3 0,2-2-4 16,0-3-7-16,1-1-10 0,0-3-8 0,0-2 2 16,0-2 5-16,0-2 11 0,31-3 11 0,-31 0 5 15,25 0 2-15,-25 0-4 0,29-29 2 0,-15 29 0 16,1-26 0-16,0 26 2 0,-2-30 0 0,0 13 0 15,-2 0 0-15,-2-2 1 0,-1 1-6 0,-1 2-3 16,1-1 3-16,-3 4-1 0,-2 4-1 0,1-2 3 16,-2 6-5-16,1 5 1 0,-2 0 3 0,1 0 4 15,-1 0 1-15,1 0 2 0,3 28-4 0,-1-28 2 16,0 25-6-16,1-25-5 0,1 22-22 0,2-22-29 16,0 21-23-16,-1-21-36 0,0 19-15 0,2-19-15 15,3 13-11-15,0-13-13 0,1 0-6 16,-1 0 7-16,5 0 4 0,-2 0 29 0,4 0 33 15,-5 0 35-15,1-21 37 0,-4 21 26 0,-1-18 43 16,0 18 32-16,-5-24 33 0,-1 24 28 0,-3-27-6 16,0 10-9-16,-1 1-10 0,0-2 3 0,0 5 15 15,0 0 3-15,0 4-9 0,0 1-27 0,0 5-42 16,0 3-7-16,0 0 10 0,0 0 13 0,0 25 17 16,0-25-13-16,0 31-19 0,0-12-22 0,0 1-9 15,0 2-7-15,0-1-5 0,0-1 1 0,0 0-7 16,-20-2 2-16,20-3 0 0,0-1 3 0,0-2-2 15,0-3-1-15,0-1 0 0,0-3-3 0,0 0 10 16,0-4 12-16,0-1 12 0,0 0-2 0,0 0-7 16,0 0-13-16,0-25-15 0,0 25 1 15,27-29 3-15,-27 10-1 0,27-3 6 0,-27 0-1 16,34-2-5-16,-15-1 0 0,0 1-2 0,-2 2-2 16,-1 2-1-16,0 4 1 0,-2 5 1 0,-1 5 2 15,-1 6 0-15,1 0 2 0,-3 0 2 0,2 22-4 16,1-22-7-16,-2 32-13 0,2-32-31 0,-2 34-24 15,4-17-41-15,-4-1-42 0,1 0-24 0,4-3-50 16,-2-13-56-16,4 20-103 0,3-20-173 0,0 9 45 16,4-9 105-16</inkml:trace>
  <inkml:trace contextRef="#ctx0" brushRef="#br0" timeOffset="45713.5194">7104 6137 2816 0,'0'-9'54'15,"0"4"31"-15,-26 3 36 0,26-1 14 0,0 1-50 0,-25-1-23 16,25 3-34-16,-19 0-6 0,19 0-5 0,-25 0-1 16,10 0 1-16,1 28-7 0,-2-28 0 0,2 26-5 15,-2-7-5-15,5 1 3 0,0 1-3 16,1 4-2-16,3 1 4 0,1-2-2 0,4 1 0 0,2-2-9 16,0 0-18-16,0-3-43 0,0-2-44 15,30-1-49-15,-30-4-8 0,32-3-11 0,-32-4-27 16,40-2-23-16,-18-3-94 0,2-1-82 0,0 0-98 15,0 0 38-15,-1-25 120 0</inkml:trace>
  <inkml:trace contextRef="#ctx0" brushRef="#br0" timeOffset="46030.0855">7267 6285 2195 0,'9'0'33'0,"-5"0"22"16,-1 0 28-16,1 0 31 0,1 0-6 0,-3 22 12 16,0-22 4-16,0 0-14 0,0 23-15 0,1-23-22 15,0 16-28-15,-1-16-8 0,1 14-12 0,-1-14-8 16,2 12-3-16,0-12-10 0,2 0 4 0,4 7-8 15,-1-7 2-15,1 0-3 0,4 0-3 0,1 0 6 16,1 0-5-16,-2-26 5 0,2 26 0 0,-4-20-1 16,0 20 2-16,-1-26 1 0,-5 26 0 15,-1-29 0-15,-4 12 5 0,-1 0-2 0,0-1 2 16,0-1 3-16,0 3 11 0,-29 1 12 0,29 3-3 16,-20 5-6-16,20 3-11 0,-23 4-20 0,23 0 6 15,-25 0-1-15,11 28 0 0,-2-28 7 0,1 39-1 16,-1-17-6-16,2 3-2 0,0 0-2 0,2 2-3 15,0-1 5-15,6-1-2 0,5 0-3 0,1-2-2 16,0-3-7-16,0-1 0 0,31-2 5 0,-31-2-3 16,47-4-12-16,-16 1-27 0,0-4-39 0,1-2-57 15,-1 0-45-15,0-2-51 0,-3-1-101 0,-2 0-206 16,-5-1-71-16,-4-2 80 0</inkml:trace>
  <inkml:trace contextRef="#ctx0" brushRef="#br0" timeOffset="56857.3695">7445 4670 2454 0,'-21'-7'7'0,"21"1"14"16,0-2 28-16,-12 1 8 0,12 0 8 15,0 2 4-15,0-3 8 0,0 3 20 0,0 1 17 16,0-1 6-16,0 1-23 0,0 0-21 0,0 3-27 15,21 1-30-15,-21 0-13 0,0 0-8 0,0 0 0 16,0 0 11-16,0 0 16 0,0 0 3 0,0 23 4 16,0-23-8-16,0 25-9 0,0-10-5 0,0 7-8 15,-23 4 3-15,23 1-7 0,0 2 4 0,-25 1 0 16,25 2-2-16,-15-1 3 0,15 1-1 0,0-3 1 16,0-2 1-16,0-4 1 0,0-2-5 0,0-4-2 15,0-4-5-15,36 0-12 0,-36-3-20 0,32-5-27 16,-32-3-37-16,37-2-38 0,-16 0-45 0,1 0-48 15,2-31-54-15,5 31-80 0,2-42-86 0,0 14-74 16,2-1 39-16,-1-1 131 0</inkml:trace>
  <inkml:trace contextRef="#ctx0" brushRef="#br0" timeOffset="57020.7207">7403 4802 2161 0,'0'0'24'15,"0"0"28"-15,0 0 21 0,0 0 10 0,29 0-11 16,-29-27-25-16,26 27-23 0,-26-25-12 0,28 25-14 16,-28-27-18-16,30 27-43 0,-16-23-67 0,2 14-114 15,-1-3-124-15,0 0-165 0,1 0 27 16,3 2 115-16</inkml:trace>
  <inkml:trace contextRef="#ctx0" brushRef="#br0" timeOffset="57185.7978">7257 4633 2282 0,'-5'0'26'0,"0"0"26"15,5 0-2-15,0-24 2 0,0 24-25 0,0-24-25 16,24 24-3-16,-24-30-4 0,35 14-6 0,-11-2-18 16,2 1-51-16,5 0-87 0,-1 3-150 15,0 0-194-15,1 1-29 0,1 5 89 0</inkml:trace>
  <inkml:trace contextRef="#ctx0" brushRef="#br0" timeOffset="57385.6363">8004 4567 2520 0,'0'0'50'0,"0"-20"34"0,0 20 31 0,0 0 19 16,0-19-41-16,0 19-27 0,0-14-32 0,0 14-21 15,0-14-13-15,21 6-9 0,-21 3 1 0,30-1-22 16,-11-1-42-16,2 1-57 0,1 1-69 16,0 1-75-16,1-1-101 0,2 1-93 0,-4 0-89 15,3-1 83-15,-6 0 145 0</inkml:trace>
  <inkml:trace contextRef="#ctx0" brushRef="#br0" timeOffset="57561.7782">8227 4438 2359 0,'0'0'50'0,"0"0"45"0,-18 0 46 15,18 0 46-15,0 0-4 0,0 0-16 0,0 0-30 16,0 0-41-16,0 0-46 0,0 0-31 0,0 0-15 16,0 0 3-16,0 23 3 0,0-23 4 0,0 21 5 15,0-21-9-15,0 36-5 0,0-10 1 16,0 2-5-16,0 5 4 0,0 4-8 0,0 7-26 16,0 4-76-16,0 4-59 0,0 3-92 0,0 3-124 15,0 3-193-15,0-1-159 0,-21-2 104 0</inkml:trace>
  <inkml:trace contextRef="#ctx0" brushRef="#br0" timeOffset="58334.1637">9016 6063 2363 0,'9'-18'25'0,"1"2"26"0,-4 3 37 15,-3 1 34-15,-1 5 2 0,0-2-19 0,-2 5-37 16,0 3-35-16,0 1-24 0,0 0-6 0,0 0-1 15,0 0 3-15,0 31-3 0,-26-31-1 0,26 39 4 16,-24-11-6-16,24 2 3 0,-32 4-1 0,13 2 1 16,1 0 2-16,-5 3-2 0,3-3 3 0,-2 0-5 15,-4-2 4-15,2-1-7 0,-5-4 2 0,5-2 9 16,-5-2-7-16,1-5 9 0,2-1-5 16,0-8-1-16,5-1 1 0,1-4 3 0,2-3 9 0,2-3 3 15,1 0 5-15,1 0-1 0,2-23 1 16,1 23-7-16,2-29 0 0,0 29 0 0,4-40-10 15,1 18 3-15,4 0-3 0,0-1-13 0,0 2 4 16,0-1-3-16,30 3-6 0,-30 2 10 0,30 1-2 16,-30 3 0-16,40 4 4 0,-17 4-1 0,1 5-4 15,0 0 3-15,2 0-2 0,1 0 3 0,2 26 3 16,-3-26-4-16,0 30 4 0,1-30-2 0,-1 33-5 16,1-16 3-16,-4 0-11 0,3-1-10 0,-2 1-18 15,1-1-44-15,0-1-44 0,1 1-70 0,0-2-72 16,0-4-103-16,3-1-164 0,0-1-58 0,2-4 95 15</inkml:trace>
  <inkml:trace contextRef="#ctx0" brushRef="#br0" timeOffset="58634.1322">10547 5457 2307 0,'0'-19'32'0,"0"5"39"16,0-1 40-16,0 5 33 0,0-1-4 0,-28 2-28 15,28 5-42-15,0 0-36 0,0 3-25 16,-21 1-11-16,21 0 11 0,0 0 12 0,0 0 14 16,0 30 7-16,0-30 1 0,0 32-1 0,0-12-15 15,0 3-2-15,27 1-2 0,-27 5-7 0,0-3-2 16,20 4-2-16,-20 2-10 0,15 1-1 0,-15 0 6 15,0 1-4-15,0 0-7 0,0 0-22 0,0-2-35 16,0 1-29-16,0-1-50 0,0 0-62 0,0-3-70 16,0-1-70-16,0-3-109 0,0-1-73 0,0-2 15 15,0-9 101-15</inkml:trace>
  <inkml:trace contextRef="#ctx0" brushRef="#br0" timeOffset="58894.9249">10106 6284 2322 0,'-16'11'40'0,"4"-4"25"0,3 0 29 16,4-4 22-16,1 0-23 0,4-3-2 0,0 0-5 15,0 0 1-15,0 0 13 0,36 0-5 0,-15 0-6 16,1-30-13-16,9 30-27 0,5-26-6 0,9 11-3 16,4-3 6-16,9 0 12 0,3-2 0 0,10-1-17 15,5-1-10-15,6 0-20 0,2-1-13 0,2 4 1 16,4-2-7-16,0 3 4 0,-3 3 3 0,-4 2-4 15,-5 3-7-15,-7 3-27 0,-10 2-20 16,-11 0-27-16,-8 2-20 0,-12 2-5 0,-8 0-14 16,-7 1-12-16,-9 0-16 0,-3 0-29 0,-3 0-80 15,0 0-158-15,0 22-209 0,-35-22 32 0,35 18 114 16</inkml:trace>
  <inkml:trace contextRef="#ctx0" brushRef="#br0" timeOffset="59209.7828">10238 6836 2826 0,'-8'0'20'0,"2"-29"34"16,1 29 44-16,3 0 45 0,2-21 10 0,0 21-7 15,0 0-32-15,0-15-39 0,0 15-24 0,0 0-19 16,0 0-7-16,0 0 0 0,0 0 1 0,0 0-3 15,0 0 0-15,23 25 0 0,-23-25-4 0,0 29-5 16,0-9 1-16,0 4-8 0,0 2-4 0,0 6-2 16,0 3-4-16,0-1 5 0,-31 3 1 0,31 4 4 15,-28 0 1-15,28 1-4 0,-16 0-12 0,16-2-11 16,0-2-20-16,0-1-4 0,0-6-4 0,0-4-5 16,33-8-4-16,-7-7-17 0,7-6-21 15,6-6-17-15,6 0-35 0,2-23-50 0,5 23-64 16,3-46-89-16,-3 19-128 0,-4-4-136 0,-4-3 39 15,-8 2 122-15</inkml:trace>
  <inkml:trace contextRef="#ctx0" brushRef="#br0" timeOffset="59374.3767">10211 7120 2580 0,'-19'0'19'15,"6"14"11"-15,5-14 11 0,0 8 9 0,4-8-20 16,4 0 2-16,0 0-12 0,0 0-6 0,0 0-2 15,41 0-15-15,-16-29-12 0,4 29-37 0,2-27-52 16,5 10-90-16,-2 2-103 0,2-1-128 16,2-2-103-16,-10 1 18 0,-4 1 115 0</inkml:trace>
  <inkml:trace contextRef="#ctx0" brushRef="#br0" timeOffset="59530.6209">10032 6893 1837 0,'0'-21'0'0,"0"21"12"0,0-23 16 16,28 6 12-16,-28 0 3 0,37 1-13 15,-15 2-23-15,0-2-59 0,4 3-74 0,1-1-113 0,0 2-193 16,3 1-16-16,-2 3 71 0</inkml:trace>
  <inkml:trace contextRef="#ctx0" brushRef="#br0" timeOffset="59753.3569">10789 6740 2706 0,'-20'0'45'0,"20"0"24"16,0 0 25-16,-15 0 24 0,15 0-29 15,0 0-13-15,0 0-22 0,0 0-19 0,0 0-10 16,30-22-7-16,-30 22-4 0,46-19-2 0,-17 19-12 15,6-24-2-15,4 24-2 0,1-25-29 0,4 15-33 16,-4-1-52-16,2 2-59 0,-4 0-48 0,-3 2-64 16,-1 0-101-16,-4 2-139 0,-6 2-54 0,-3-2 101 15</inkml:trace>
  <inkml:trace contextRef="#ctx0" brushRef="#br0" timeOffset="59998.0231">11056 6668 2930 0,'0'0'37'0,"0"0"40"0,-4 0 45 0,4 0 34 16,0 0-7-16,0-21-19 0,-1 21-42 0,1 0-28 16,0 0-28-16,0 0-25 0,0 0-4 15,-2 0-6-15,2 0 1 0,0 0 10 0,0 0 5 16,0 0-1-16,0 30-2 0,0-30-2 0,0 29-7 16,19-7-1-16,-19 0 0 0,0 2 0 0,0 2 6 15,13 3-1-15,-13 3 2 0,0 0-1 0,13 4-9 16,-13 0 8-16,9 1-1 0,-4-1-17 0,0 3-30 15,2-1-55-15,0 4-60 0,0-4-49 0,0-1-34 16,-1 1-47-16,1 0-46 0,1-1-1 0,1 0-137 16,1-2-110-16,-1-8 104 0</inkml:trace>
  <inkml:trace contextRef="#ctx0" brushRef="#br0" timeOffset="60905.2016">10057 6798 1235 0,'0'-3'24'0,"0"2"11"0,8-2 28 0,-8 2 18 0,4-3 7 16,-2 0 24-16,2 0 3 0,-2 0 15 0,2 1 5 15,-3-1-4-15,2 1 5 0,-1 1-7 16,0-1-8-16,-1 3-7 0,0-2-16 0,-1 2-10 15,0-1-10-15,0 1-6 0,0 0-6 0,0 0-3 16,0 0-4-16,0 0-7 0,0 0-10 0,0 0 0 16,0 0-9-16,0 0 1 0,0 0-3 15,0 0-1-15,0 0-8 0,0 0-3 0,0 0-1 0,0 0-11 16,0 0 0-16,28 0-1 0,-28 0-3 0,22 0 1 16,-22-18-2-16,31 18-4 0,-9 0 0 0,5-15 0 15,3 15 2-15,3-12 2 0,3 12-2 0,5-12 0 16,3 5 0-16,-1 1-7 0,2-1 7 0,-4 2-2 15,-3 1-7-15,-3-1-5 0,-5 1-10 0,-4 0 1 16,-5 1 6-16,-2-1 10 0,-7 2 10 16,-1 0-1-16,-5-2 7 0,-1 2-11 0,-3 0-27 15,-1-1-35-15,-1 1-50 0,0 0-62 0,0-1-82 16,0 2-178-16,0-2-312 0,0 0 70 0</inkml:trace>
  <inkml:trace contextRef="#ctx0" brushRef="#br0" timeOffset="76333.5136">1365 8460 2026 0,'0'-12'26'0,"0"3"9"0,-21-1 11 0,21 2 15 15,0-1-15-15,-15 4 8 0,15 0 8 0,-12 2-9 16,12 3-6-16,-8 0-16 0,1 0-15 0,1 0 2 15,-5 37-5-15,0-13 1 0,-2 6-1 0,-3 6-6 16,-4 8 3-16,2 4 3 0,-2 5 5 0,0 1 1 16,0 1 6-16,1-2-4 0,2-2-5 0,-1-3-6 15,5-2-11-15,1-3 4 0,5-6-1 0,-1-1 3 16,7-2 1-16,1-5-1 0,0-2 2 16,0-5-2-16,25-4 6 0,-25-3-2 0,37-4-3 15,-16-5 2-15,6-3-1 0,4-3-2 0,-1 0 1 16,6 0-4-16,-2-37-3 0,-1 37 1 0,-3-40-1 15,-1 13 2-15,-9-2-2 0,2 0-1 0,-8-3 1 16,-5 1-1-16,-4-3-6 0,-5-2-2 0,0-2-1 16,0-2-6-16,-29-2 4 0,29-1 2 0,-35-2 6 15,15 1 2-15,-1 5 7 0,2 3 1 0,-1 7 3 16,2 5 5-16,0 5-4 0,5 7 1 0,1 6-10 16,3 6-1-16,-2 0 0 0,1 0-2 15,0 24 4-15,1-24 0 0,-5 35 0 0,5-15 2 0,-1 3 3 16,2 4-2-16,5-3 0 0,0 2 0 15,3 1-5-15,0-3 4 0,0 1 5 0,29 1 5 16,-29-2 7-16,42 1 2 0,-15 2 1 0,3-2-4 16,0 2-3-16,2-2 1 0,2-1-4 0,-3 1-5 15,1-2 3-15,-3-1-5 0,-4-3-2 0,2 3 0 16,-5-3-4-16,-4 1 4 0,0-1-2 0,-2-2 0 16,-5 1-2-16,-2-3-14 0,0 1-19 0,-4-2-31 15,0-3-42-15,-3 2-54 0,-2-6-50 0,0-2-88 16,0 0-119-16,0-5-110 0,0 0 29 0,0 0 120 15</inkml:trace>
  <inkml:trace contextRef="#ctx0" brushRef="#br0" timeOffset="76589.2938">1524 8614 1758 0,'-4'-5'18'0,"0"2"10"0,1 0 11 15,-1 0 6-15,3 0-22 0,0 2-13 0,0 1-10 16,1 0-6-16,0 0 20 0,0 0 20 0,0 24 6 16,0-24 9-16,0 29-10 0,0-10-3 0,22 3-1 15,-22 3 3-15,19 2 5 0,-19-1-1 16,20 3-3-16,-20 0-7 0,24-2-8 0,-10 2-10 16,-3-1-5-16,1-2-6 0,1 2 0 0,-2-2-2 15,2-3 2-15,-3-1-2 0,1-1-30 0,-2-1-54 16,-1 1-60-16,-1-4-100 0,1 0-104 0,-6-1-83 15,3-1-31-15,-4-1 103 0</inkml:trace>
  <inkml:trace contextRef="#ctx0" brushRef="#br0" timeOffset="76879.4486">1264 9731 1676 0,'-14'13'45'0,"5"0"31"0,1-3 26 0,2-5 23 16,4 0-25-16,2-3-20 0,-2-2-20 0,2 0-7 16,0 0 5-16,0 0 3 0,0 0-3 0,36-22-11 15,-36 22-31-15,43-29-10 0,-14 10-4 0,5-5-4 16,5-3 10-16,3-1 0 0,3 1-2 0,0 0-2 16,4-2 3-16,3-3 7 0,0 3 10 0,-1 0 11 15,2 1-2-15,-1 0-7 0,-3 0-7 0,-3 4-6 16,-5 3-8-16,-10 6 4 0,-5 2 2 15,-7 3 13-15,-9 5 5 0,-4 2-6 0,-6 3-3 0,0 0-32 16,0 0-40-16,0 0-57 0,0 0-91 16,-32 0-147-16,32 0-208 0,-28 25-57 0,10-25 91 15</inkml:trace>
  <inkml:trace contextRef="#ctx0" brushRef="#br0" timeOffset="82388.8371">3456 8613 1458 0,'0'0'45'0,"0"-2"31"0,0 1 20 0,0 0 14 0,0-2-19 16,0 3-10-16,0-3-1 0,0 1 11 15,0-1-10-15,0-1-5 0,0 1-1 0,0-2-8 16,0 1 5-16,0-1-8 0,0 2-8 0,0-1 0 16,0 0-17-16,0 1-1 0,0 0-1 0,0 0-10 15,0 3-4-15,0-2 1 0,0 0-8 0,0 1-4 16,0 0-2-16,0 1-6 0,0 0 0 0,0 0-1 15,0 0 3-15,0 0 8 0,0 0 5 0,0 0 6 16,0 0 4-16,0 0-1 0,0 0 6 0,0 0 0 16,0 0-1-16,0 0-1 0,0 0-11 15,0 0-10-15,0 0-2 0,0 0-5 0,0 0-2 16,0 0 8-16,0 0-3 0,0 0-6 0,0 0-2 16,0 0 0-16,0 0 0 0,0 0 5 0,0 0 1 15,0 0-10-15,0 0-2 0,0 0 3 0,0 0-1 16,0 0 3-16,0 0 4 0,0 0-2 0,0 0-1 15,0 0 1-15,0 0-2 0,0 0 2 0,0 0 0 16,0 0 2-16,0 0-4 0,0 0 0 0,0 0 1 16,0 0-4-16,0 0 6 0,0 0-6 0,0 0 1 15,0 0 2-15,0 0 1 0,0 0 1 0,0 0 1 16,0 0-3-16,0 0-1 0,0 0 4 0,0 0-1 16,0 0 2-16,0 0 0 0,0 0-2 0,0 0 2 15,0 0-4-15,0 0 0 0,0 0 0 16,0 0 2-16,0 0 1 0,0 0-3 0,0 0 2 15,0 0-6-15,0 0 1 0,0 0 3 0,0 0-4 16,0 0-2-16,0 0 5 0,0 0-3 0,0 0 2 16,0 0 5-16,0 0-3 0,0 0 0 0,0 0 2 15,0 0-2-15,0 0 2 0,0 0 3 0,0 0-1 16,0 0 4-16,0 0-4 0,0 0-1 0,0 0 1 16,0 0-2-16,0 0 0 0,0 0 0 0,0 0-3 15,0 0 5-15,0 0-3 0,0 0 3 0,0 0 3 16,0 0-7-16,0 0 5 0,0 0-2 0,0-16-1 15,0 16 2-15,0 0 0 0,0 0 2 0,0 0 4 16,0 0 1-16,0 0-7 0,0 0 2 0,0 0-9 16,0 0-2-16,0 0 3 0,0 0-8 0,0 0 2 15,0 0 2-15,0 0 4 0,0 0-1 16,0 0 3-16,0 21 3 0,17-21 2 0,-17 30 4 16,0-10-4-16,0 6-1 0,0 1-2 0,18 4 1 15,-18 0 1-15,8 1 1 0,-8 0-5 0,10 2 2 16,-3-2 3-16,0-1-2 0,1-2 4 0,2-3-4 15,-5 1 1-15,0-5-2 0,1-3-2 0,0 0 2 16,0-7-2-16,-2 1 3 0,0-4 1 0,1-4 0 16,-1 0 1-16,-2-3 17 0,1-2 30 0,-1 0 15 15,-2 0-7-15,2 0-18 0,-1-27-30 16,-1 27-14-16,0-38 2 0,0 14 0 0,0-8 0 0,0-2-3 16,0-5 4-16,0-3 0 0,-31-2-2 15,31-1 0-15,-23-2-4 0,23 3 4 0,-23 0 0 16,23 4 2-16,-16 8 0 0,16 8-4 0,0 4 1 15,-10 7-10-15,10 7 4 0,0 6 0 0,0 0 3 16,0 0 10-16,0 36-2 0,0-36 4 0,0 42 1 16,0-14-3-16,25 1 2 0,-25 3-2 0,24-1 2 15,-24-1-5-15,31-2 1 0,-14-2-1 0,-1-1 0 16,3-4 3-16,-2 0 1 0,3-3-2 0,-2-3 0 16,-1-1 2-16,1-1-4 0,-3-3 4 15,-1-1-6-15,-1-3-2 0,-3-1 2 0,-2-4 1 16,0 2 11-16,-3-3 4 0,1 0-2 0,-3 0 0 15,3-29-8-15,-2 29-2 0,0-38 4 0,-2 11-9 16,1-3 5-16,-2-6-3 0,0-1-6 0,-1-6 1 16,0 1 6-16,0-1 1 0,0 3 2 0,0 3 3 15,0 6-2-15,0 3 7 0,0 7 3 0,0 7-3 16,0 7-8-16,0 4-10 0,0 3 3 0,0 0 6 16,0 24 10-16,0-24 4 0,0 42 2 0,0-14 0 15,21 4-10-15,-21 4-1 0,21 0-5 0,-21 3-3 16,20-2 3-16,-20 1-2 0,22-4 2 0,-22 2-6 15,19-4 6-15,-10-1 5 0,2-2-12 0,-5-2-14 16,1-4-29-16,-1-1-45 0,0-4-45 0,-1-1-54 16,0-5-62-16,-1-2-83 0,-2-1-131 15,2-3-160-15,0-4 42 0,0 0 123 0</inkml:trace>
  <inkml:trace contextRef="#ctx0" brushRef="#br0" timeOffset="84058.1055">4380 8799 2226 0,'0'-10'19'0,"0"1"19"0,0-1 36 0,0 3 23 0,0 0 2 16,0-1-3-16,-26 2-27 0,26 0-18 15,0 1-12-15,-20 3-18 0,20-1-6 0,0 2-6 16,-20 1-6-16,20 0 0 0,-13 0-3 0,13 0 4 15,-13 0-3-15,4 23-1 0,0-23 2 0,-1 24-6 16,0-24 3-16,0 33 1 0,0-14-2 0,1 1 9 16,2 5-5-16,-1-3 3 0,1 1 2 15,2-1-4-15,1 1 1 0,0-1-2 0,3-3 0 0,1-1-2 16,0-4 1-16,0-1 1 0,0-2-2 0,0-2 0 16,0-2 0-16,0-2-5 0,24-2 5 15,-24-2 5-15,0-1 5 0,19 0 3 0,-19 0 1 16,18 0-6-16,-18-32-4 0,17 32 1 0,-17-27-5 15,19 10 4-15,-11-1 1 0,0 2 0 0,-2-1 2 16,-1 0 3-16,0 4 3 0,0 3-3 0,-1 0-2 16,-2 10-5-16,3-12-6 0,-2 12 5 0,-1 0 2 15,1 0 0-15,0 0 1 0,1 0 2 0,0 0-4 16,1 26 0-16,3-26 5 0,-3 18-5 0,2-18 3 16,-1 23-1-16,2-23-31 0,-2 22-33 0,0-22-50 15,2 14-48-15,0-14-27 0,1 12-28 0,0-12-12 16,1 0-22-16,0 0-12 0,3 0 0 15,-2 0 30-15,0-22 80 0,-1 22 72 0,4-22 72 16,-4 22 68-16,0-31 11 0,0 17 14 0,0-3 38 16,-3 0 19-16,-1-1 40 0,-2 3 10 0,0 2-13 15,-1 1-24-15,-2 0-15 0,2 3 7 0,-3 1 6 16,0 4-1-16,1 0-11 0,-1 2-8 0,0 2-18 16,0 0-25-16,0 0-23 0,0 0-24 0,0 0-16 15,0 0-10-15,0 0-8 0,0 0-5 0,-20 24-4 16,20-24-2-16,0 17 3 0,-16-17-5 0,16 28 3 15,-14-13 0-15,14 0-3 0,-12 3 2 0,12-3-2 16,0 1 0-16,0 1-2 0,0-1-15 0,0-2-22 16,0 1-21-16,0-2-29 0,24-2 3 0,-24-1 14 15,28-2-2-15,-28-3 19 0,37-1-22 16,-15-3-20-16,1-1-4 0,3 0-21 0,1 0 4 16,0-23-1-16,-2 23 2 0,-1-31 5 0,-9 14 10 15,0-5 25-15,-4-2 29 0,-3 1 26 0,-4-4 19 16,-3-2 3-16,-1 0-2 0,0-5-2 0,0-3 3 15,0-2 9-15,0-3 3 0,0-6 32 0,-31 1 30 16,31 1 27-16,0 3 53 0,-24 5 10 0,24 9-14 16,0 5-37-16,-19 8-51 0,19 7-34 0,0 9-11 15,0 0 13-15,0 0 2 0,0 33 5 0,0-33-4 16,0 48-3-16,0-19-1 0,0 3-7 0,21 4-4 16,-21 0-8-16,0 2-3 0,0 2 3 15,14-4 0-15,-14 3-3 0,0-1 0 0,0 0-5 16,0-2 0-16,10-1 6 0,-10-1 4 0,8-3 2 15,-5-4 4-15,1 0 2 0,-1-7 14 0,2-4 6 16,-1-1 8-16,1-6 18 0,1-4 11 0,-1-3 10 16,2-2-6-16,3 0-17 0,3 0-30 0,1-23-17 15,2 23-7-15,-1-28-4 0,2 7 1 0,1-1-3 16,-2 2-3-16,0-3 0 0,-2 3-6 0,-1 1 1 16,-2 2-4-16,-2 4-2 0,-4 4-1 0,1 9 1 15,-5-10 4-15,4 10 4 0,-2 0 3 16,-1 0 0-16,1 0 3 0,-1 0-3 0,3 27 2 0,-1-27 0 15,6 22-2-15,-4-22 2 0,3 22-2 16,0-22 4-16,2 24 1 0,2-10-7 0,-3-3 4 16,5-2-2-16,0 0 3 0,2 0-1 0,1-3 3 15,2-6-5-15,0 5-3 0,3-5-6 0,-1 0-27 16,2 0-8-16,-3 0-17 0,1 0-10 0,-3-24 13 16,0 24-5-16,-5-20 7 0,-1 20 9 0,-3-25-1 15,-3 25 8-15,-2-26 7 0,-2 13 5 0,-3 0 14 16,0-2 5-16,0 3 11 0,0 2 4 0,0 2 1 15,0 0 5-15,0 5-7 0,0 1 1 0,0 0-5 16,0 2-2-16,0 0 0 0,0 0-2 0,0 0 7 16,0 0-3-16,0 26-1 0,0-26 1 0,0 16 0 15,0-16 0-15,24 20 2 0,-24-20-2 0,21 20-1 16,-21-20 0-16,24 18 2 0,-24-18 1 16,28 15-6-16,-14-10 3 0,2-5-8 0,0 8-23 15,1-8-21-15,0 0-25 0,0 0-26 0,2 0 0 16,-3 0 8-16,1 0 11 0,-1-20 11 0,-1 20 22 15,-2 0 15-15,0-26 15 0,-3 26 26 0,-2-20-1 16,-2 20-1-16,1-17 5 0,0 17-7 0,-2-18 7 16,-2 18 13-16,1-15 10 0,-1 15 8 0,-1-10 4 15,3 10-4-15,-5-5-6 0,1 5 16 0,1 0 1 16,-2 0 3-16,1 0 1 0,0 0-22 0,-1 27-4 16,0-27-7-16,2 18-2 0,-1-18 1 15,0 20-10-15,0-20-2 0,-1 20-4 0,2-20-1 16,-1 18-1-16,0-18-1 0,-1 13 1 0,1-13-5 15,2 10 4-15,-2-10-2 0,0 5 3 0,2-5-2 16,-2 3 0-16,0-3 3 0,1 0 0 0,-1 0 8 16,2 0 0-16,0 0 1 0,1 0-3 0,0-23-6 15,2 23 1-15,2-18-5 0,2 18-5 0,1-28 3 16,0 16 0-16,3-2-3 0,-1 0 3 0,1 3-4 16,-2 2-3-16,1 9 4 0,-3-7 5 0,0 7 2 15,1 0 3-15,1 0 3 0,-2 0 1 0,3 28 0 16,0-28 3-16,3 24-4 0,-1-24-3 0,0 26-1 15,3-26 0-15,-2 25-1 0,-1-12 5 16,0-13-4-16,-2 14 4 0,4-14 0 0,-2 10 0 16,1-10 0-16,2 0-5 0,3 0-3 0,3 0-3 15,-2-24 2-15,5 24-8 0,-5-29 3 0,2 29-10 16,-1-35 0-16,-5 16-4 0,-3-2 7 0,-2 1 7 16,-2-1 3-16,-5 1 10 0,-2 0-1 0,-4 2 14 15,0 4 12-15,0 1 9 0,0 3-5 0,0 5-14 16,-27 1-17-16,27 4-3 0,-22 0-1 0,22 0 6 15,-23 31-1-15,23-31-6 0,-23 31 3 0,23-11-7 16,-22 0 4-16,22 3 3 0,-12-3-4 16,12 0 3-16,0-2-1 0,0 2-4 0,0-3 1 0,28-4-3 15,-28 0-9-15,31-1-8 0,-31-4-11 0,39 0-8 16,-15-3-19-16,1-1-23 0,-3-2-39 16,1-1-56-16,2-1-66 0,-3 0-125 0,0 0-146 15,-5 0-14-15,-1-21 94 0</inkml:trace>
  <inkml:trace contextRef="#ctx0" brushRef="#br0" timeOffset="84265.8397">5502 8586 2673 0,'-17'-7'8'0,"2"-1"3"0,5 0 20 16,3 1 18-16,0-3 1 0,4 3 0 0,0-1-18 15,2 3-23-15,1 0-16 0,0 0-18 0,0 0-26 16,0 2-33-16,0 1-51 0,30 2-81 0,-30 0-141 16,27 0-215-16,-27 0-12 0,37 0 95 0</inkml:trace>
  <inkml:trace contextRef="#ctx0" brushRef="#br0" timeOffset="84897.7856">7518 8387 2918 0,'3'-3'6'0,"-3"0"1"0,0 0-1 0,0 1-1 15,0-2-2-15,0 3 5 0,0 1 1 16,0 0-1-16,0 0 1 0,0 0-5 0,0 0-4 16,0 24 3-16,0-24-6 0,0 29 2 0,-21-8 1 15,21 4 1-15,0 0-1 0,-15 4 2 0,15-1 0 16,-15 4-3-16,5-1 3 0,0 3-3 0,0 1 0 15,-1-2 0-15,-1-2 0 0,0 0-3 0,1-3 4 16,-1-2 2-16,2-2 2 0,1-4-1 0,1-3-2 16,1-2-2-16,3-6 4 0,2-1 11 0,1-2 35 15,1-6 30-15,0 0 4 0,0 0-4 0,0 0-32 16,0-23-29-16,0 23-5 0,0-32 2 0,25 12-7 16,-25-6 3-16,0-3-5 0,20-3-11 15,-20-6 4-15,0-2-3 0,17-3 3 0,-17-5 5 16,0 2-3-16,9-2 3 0,-9 6-1 0,0 1 12 15,0 10 20-15,0 3 12 0,4 10-2 0,-4 6-16 16,4 4-26-16,-1 3-9 0,0 5 3 0,0 0 5 16,1 0 8-16,1 27-3 0,2-27 3 0,1 27-3 15,0-8-5-15,3 1-2 0,2 0-3 0,-5-2 5 16,1 4 6-16,3-2-1 0,-1 1-3 0,0-1-2 16,2 1-1-16,-1 1 1 0,-1 3 3 0,3-1 0 15,-1 2-3-15,-1-2 0 0,-2 3-6 0,-1 3 3 16,1-4 3-16,-1 2 0 0,-2-1 0 0,1 1-2 15,0 2-3-15,0-4-2 0,-1-2-21 16,0-1-14-16,1 1-38 0,-3-5-45 0,3-2-13 16,-2-2-25-16,0-5-22 0,1-1-23 0,-2-2-55 15,0-2-79-15,0-5-97 0,-1 0-116 0,-2 0 63 16,2 0 118-16</inkml:trace>
  <inkml:trace contextRef="#ctx0" brushRef="#br0" timeOffset="85079.7704">7372 8874 2741 0,'-6'17'40'0,"2"-17"21"0,0 0 28 0,3 0 21 15,1 0-16-15,0 0-10 0,0 0-20 0,0 0-20 16,0 0-25-16,31 0-10 0,-31-22-9 0,29 22-9 16,-9-17-33-16,1 17-46 0,2-21-76 15,1 21-79-15,-1-20-91 0,1 20-127 0,0-18-143 16,-1 10 17-16,-5 3 124 0</inkml:trace>
  <inkml:trace contextRef="#ctx0" brushRef="#br0" timeOffset="86233.5039">3655 10200 1742 0,'0'-7'38'0,"0"0"36"0,0 2 30 0,-21-1 35 16,21 1-7-16,0 2-7 0,0 0-2 0,0 0-15 15,0 2-9-15,0 0-17 0,-11-1-21 0,11 2-17 16,0 0-16-16,0 0-9 0,0 0-6 0,0 0-4 16,0 0-1-16,0 0 4 0,0 0 6 0,0 21 8 15,0-21 2-15,0 26-5 0,0-8-5 0,0 4-6 16,0 4-6-16,0 1-3 0,0 2-3 15,0 0 4-15,0 1-1 0,0-4-1 0,0 0 1 16,0-4-3-16,0-3-4 0,0-4 11 0,0-3-4 16,0-5-3-16,0-2 4 0,0-3 13 0,0-2 13 15,0 0 1-15,0 0 0 0,0-24-21 0,19 24-11 16,-19-34 1-16,0 12-1 0,0-5-6 0,0-4 0 16,0-2 2-16,-27-1-1 0,27 0 6 0,-23 0 0 15,23 2-4-15,-21 4 4 0,21 4-2 0,-17 6-6 16,17 5 1-16,0 5-4 0,0 8 5 15,0 0 7-15,0 0 3 0,0 24 3 0,0-24 2 0,36 34 4 16,-36-13 4-16,31 2 3 0,-11 1-6 0,-1 0 1 16,-1 0-4-16,4 0-4 0,-1-2-2 0,-1-1-1 15,1-1-1-15,0-3 0 0,-1-4 2 0,2 1 1 16,-1-4-5-16,-5-1 3 0,2-4-7 16,-3-1 1-16,-1-3 6 0,-4-1 0 0,0 0 6 15,-1 0-7-15,-2 0-4 0,-2-32-17 0,0 32-12 16,-2-40-7-16,-2 12-16 0,-1-3 1 0,0-6 3 15,0-3 9-15,0-3 13 0,-23-3 7 0,23 1 8 16,0 2 3-16,-25 4 3 0,25 5 5 0,0 7-1 16,0 6 5-16,0 10 14 0,0 7 17 0,0 4 12 15,0 0 21-15,31 32-5 0,-31-11-10 0,34 6-5 16,-13 5-16-16,0 5-3 0,4 0-2 0,-3 3-8 16,-1 0-4-16,-2 1-7 0,2-2-5 15,-4 0 4-15,-1-3-5 0,-4 1 1 0,1 1 3 16,-6-3-23-16,1 2-34 0,-4-5-46 0,-1-1-62 15,-2-4-55-15,-1-4-60 0,0-6-78 0,0-5-109 16,2-6-160-16,2-6 88 0,1 0 124 0</inkml:trace>
  <inkml:trace contextRef="#ctx0" brushRef="#br0" timeOffset="86637.6477">4681 10210 2511 0,'2'-4'19'0,"-2"-2"24"0,0 1 29 0,0-2 37 0,0 0 2 16,0-1 1-16,-30 0-18 0,30 2-25 0,-25-2-18 16,25 1-24-16,-28 0-7 0,11 2-13 15,1 0-5-15,1 0-1 0,-3 2-5 0,2 3 5 16,-3 0-4-16,3 0-3 0,0 0 3 0,-1 28-3 16,1-28 5-16,-2 35 1 0,4-12-1 0,0 0 1 15,0 2 2-15,3 0 1 0,1 1 2 0,5-1-5 16,1-2 0-16,4-1-2 0,0-3 1 0,0-2 0 15,0 1 4-15,28-4 0 0,-28-4-1 0,26-1-5 16,-26-1-8-16,30-3 0 0,-15-3-5 0,1-2 6 16,0 0 1-16,1 0-2 0,-2-21 4 15,0 21 3-15,-4-27 1 0,2 27 3 0,-5-31 4 0,-2 14-2 16,0-2 0-16,-2 2 1 0,-2 1 1 16,-1 2-1-16,-1-1 6 0,0 5 0 0,0 3-11 15,0 1 0-15,0 6-4 0,0-4 1 0,0 4 5 16,0 0 1-16,0 0-2 0,0 22 4 0,0-22-4 15,24 22 1-15,-24-22 0 0,20 27-9 0,-20-27-25 16,25 26-52-16,-25-26-45 0,29 20-52 0,-13-20-48 16,-1 14-35-16,0-14-72 0,4 0-75 0,-2 0-48 15,1 0 19-15,-2 0 118 0</inkml:trace>
  <inkml:trace contextRef="#ctx0" brushRef="#br0" timeOffset="87849.5182">4907 10226 1990 0,'1'-13'57'0,"-1"1"33"0,0 1 39 16,0-1 40-16,0 3-25 0,0 0-1 15,0-1-8-15,0 3-16 0,-22-1-7 0,22 3-23 16,0 0-26-16,-18 0-22 0,18 4-31 0,0 1-10 16,-17 0-2-16,17 0-3 0,-15 0 3 0,6 31 3 15,-2-31-1-15,-2 31-3 0,3-11 3 0,-1 1 0 16,-4 1-1-16,4 2 2 0,2-2 4 0,3 2-2 16,3-3 0-16,1 1-1 0,2 0-2 0,0-3-5 15,0-2 1-15,0-2-3 0,32-2-7 0,-32-2-5 16,29-4-12-16,-29-4-16 0,41-3-6 15,-14 0 13-15,1 0 9 0,4-26 16 0,1 26-2 0,5-37-16 16,-2 15-9-16,-1-4-4 0,-5-1 2 16,-6-3 5-16,-4 1-2 0,-6-5-4 0,-7-1-7 15,-4-3-3-15,-3-3 4 0,0-2 14 0,0-2 16 16,0 0 18-16,-31 3 25 0,31 5 31 0,0 4 34 16,-28 8 12-16,28 6-15 0,0 7-32 0,-16 9-34 15,16 3-9-15,0 0 15 0,0 32 16 0,-13-9 15 16,13 5 6-16,0 6-7 0,0 4-5 0,0 3-5 15,0 0-7-15,0 1-8 0,0-1-12 0,24-3-9 16,-24-1-3-16,0-1-4 0,26-1 2 0,-26-2-4 16,17-3 1-16,-17 0 1 0,13-3 1 0,-13-6 6 15,13-1-3-15,-13-5 2 0,10-4-3 16,-10-4 11-16,7-4 13 0,-3-3 1 0,1 0 2 16,2 0-16-16,1-26-13 0,1 26 3 0,1-37-3 15,1 13-2-15,-1-2-2 0,3 0 0 0,-3 1-4 16,-2 1 2-16,0 4-3 0,-2 3-4 0,2 7 1 15,-5 10 3-15,0-11 7 0,1 11 5 0,0 0 5 16,1 0-3-16,1 27-3 0,-1-27-4 0,2 30 0 16,5-12 2-16,0 0 3 0,1 0-1 0,3-1 0 15,-1-1-2-15,2-1 0 0,2-2 0 0,1-2-2 16,3-1 0-16,-3-3-5 0,3-7 3 0,0 10 0 16,1-10-7-16,-3 0-15 0,3 0-15 0,-5 0-18 15,-1 0-13-15,-1-30 2 0,-5 30 3 16,2-23 5-16,-7 23 11 0,0-29 7 0,-3 12 6 15,-1 0 17-15,-2-2 7 0,-1 2 10 0,0 2 14 16,0 0 4-16,0 4 19 0,0 1 14 0,0 6-5 16,0 0-8-16,0 4-18 0,0 0-22 0,0 0-5 15,0 0 3-15,0 0 1 0,0 0 13 0,0 0 4 16,0 27-3-16,0-27-2 0,0 18-7 0,0-18-2 16,0 23-2-16,0-23 3 0,18 22-2 0,-18-12 1 15,0-1-1-15,20 2-11 0,-20-5-9 0,19 1-29 16,-4-2-20-16,-3-2-18 0,5-1-8 0,-1 0 2 15,3-2 9-15,-1 0 8 0,0 0 6 0,-1 0 18 16,1 0 15-16,-1-21 22 0,2 21 11 16,-5 0 6-16,2-26-3 0,-2 26-3 0,-1-25 9 15,0 15-1-15,-3-6 8 0,4 5 13 0,-5 0 12 16,0-1 14-16,-4 4 8 0,2 2 1 0,-2 1-11 16,-1 2-5-16,-2 0-7 0,-1 3-6 0,-1 0-6 15,0 0-9-15,0 0-5 0,0 0 4 0,0 0 5 16,0 0 6-16,0 0 4 0,0 25-11 0,0-25-9 15,0 16-3-15,0-16-5 0,0 20 1 0,0-20 1 16,0 19 2-16,0-19 1 0,0 17-2 0,0-8-1 16,0-4 1-16,0 3-6 0,0-3 4 0,0-2-1 15,0-1 1-15,0 1 8 0,0-3-1 0,0 0 5 16,0 0-1-16,0 0-7 0,19 0 3 16,-19 0-3-16,0-29-3 0,19 29 4 0,-19-23-3 15,15 23-1-15,-15-27-1 0,14 13-1 0,-14 0-2 16,15 1-3-16,-15 4 5 0,7 0-5 0,-3 2-4 15,0 7 4-15,0-6 3 0,2 6 6 0,-1 0 8 16,1 0 1-16,3 0-1 0,1 26-1 0,0-26-1 16,3 25-3-16,4-25 0 0,-2 29 2 0,3-15-5 15,0-1-1-15,0 1 3 0,3-4-2 0,0-1 6 16,1-9 0-16,1 13-4 0,4-13 0 0,0 0-4 16,3 0 0-16,3 0-8 0,-3 0-7 15,0-32-2-15,0 32 0 0,-5-31 3 0,-2 13 12 0,-3-1 3 16,-3-1 1-16,-6 0 0 0,-3-3-1 15,-4 1 1-15,-1 0 6 0,-3 1 14 0,0 0 13 16,0 4 20-16,0 2 2 0,0 4-10 0,-29 3-16 16,29 6-23-16,0 2-11 0,-27 0-1 0,27 0-1 15,-21 30 4-15,7-30 2 0,14 37-3 0,-21-16 4 16,9 2 0-16,12 1-4 0,-11 2 3 0,11-2-4 16,0 1 2-16,0-3 0 0,0-1-3 0,29 1 0 15,-29-5-5-15,35 0 3 0,-14-5 1 0,5 0-24 16,-1-4-32-16,1-2-53 0,0-3-64 0,-2-3-64 15,-1 0-101-15,-4 0-182 0,0 0-98 0,-7-21 88 16</inkml:trace>
  <inkml:trace contextRef="#ctx0" brushRef="#br0" timeOffset="88037.8731">5754 9933 2555 0,'-21'0'1'0,"7"0"-1"0,5 0-3 16,4 0 3-16,3 0-4 0,-1 0-5 0,3 0 4 15,0 0-2-15,0 0-30 0,25 0-50 0,-25 0-107 16,30 0-184-16,-30 0-199 0,40 0 36 16,-17 0 103-16</inkml:trace>
  <inkml:trace contextRef="#ctx0" brushRef="#br0" timeOffset="88385.0775">7311 9809 2803 0,'-25'-5'12'16,"25"2"3"-16,0 0 5 0,0 2 6 0,0 0-2 15,-14-2 7-15,14 2-4 0,0 1-7 0,0 0-11 16,0 0-7-16,0 0 0 0,0 0 3 0,0 23 2 16,0-23 1-16,22 27-4 0,-22-9-1 0,18 3 0 15,-18 6 0-15,14 1 8 0,-14 3 11 16,16 1 2-16,-16 2 3 0,11 0-8 0,-11 3-12 0,12-1-5 15,-12-2 1-15,8-1 2 0,-3-1-6 0,-1-6 4 16,-1-2-19-16,0-4-42 0,0-1-51 0,2-7-67 16,-3-1-83-16,1-5-84 0,-1-3-135 15,2-3-132-15,1 0 98 0</inkml:trace>
  <inkml:trace contextRef="#ctx0" brushRef="#br0" timeOffset="88857.0572">7274 9919 2634 0,'-3'-1'36'16,"-2"-3"21"-16,2 2 25 0,1-2 27 0,0 1-11 15,1-4 4-15,1 2-2 0,0 2-27 16,0-6-27-16,0 4-27 0,0-3-23 0,0 0-3 16,0-1 2-16,33 1-1 0,-33-3-1 0,30-1 6 15,-10 2-1-15,-1 0 2 0,4-1-2 0,0 4-3 16,0 1 2-16,-2 2-4 0,0 1 7 0,-5 3 0 15,-3 0 3-15,-2 0 5 0,-2 28 0 0,-6-28-3 16,0 30-2-16,-3-10 2 0,0 0-4 0,0 3 0 16,0 1 0-16,-27-2-5 0,27 3 7 0,-26-1-5 15,26-3 2-15,-32 1 3 0,32-4-6 0,-31-2 4 16,31-1-1-16,-20-5 2 0,20-1 0 0,-12-4 2 16,12-3-7-16,0-2 1 0,0 0 5 0,0 0-4 15,0 0 8-15,30-22 3 0,-30 22-2 16,35-21 12-16,-35 21 2 0,42-21-4 0,-20 21 0 15,5-21-9-15,-1 21-9 0,-1-14 0 0,0 14-2 16,-2 0-3-16,4 0 10 0,-3 0-8 0,-1 0 6 16,-3 0 1-16,-1 27-4 0,-3-27 5 0,1 26-5 15,-5-26 1-15,-3 32-1 0,-1-15 2 0,-3 2 2 16,-3 2 1-16,1-2-3 0,-3 1 5 0,0 1-5 16,0-1 0-16,0 0 5 0,-28 1-7 0,28-3 2 15,-28 1 3-15,28 0-5 0,-38-2 2 0,18 0-2 16,-4 0-2-16,1-2 2 0,-3-3-19 15,3 1-34-15,0-4-69 0,3 0-109 0,-4-2-182 16,5-2-336-16,1-3-5 0,0-2 110 0</inkml:trace>
  <inkml:trace contextRef="#ctx0" brushRef="#br0" timeOffset="93014.4064">8806 8789 2012 0,'0'0'33'0,"0"0"27"15,0 0 20-15,0 0 23 0,0 0-9 16,0 0-7-16,0 0 2 0,0 0-3 0,0 0-3 15,0 0-6-15,0 0-11 0,-16 0-7 0,16 0-13 16,0 0-5-16,0 0-3 0,0 0-9 0,0 0-6 16,0 0-3-16,0 0-2 0,0 0 5 0,0 0 0 15,0 0-2-15,0 0 6 0,0 0-15 0,0 0 7 16,0 0-9-16,0 0-8 0,0 0 1 0,0 0-5 16,0 0 2-16,0 0 1 0,0 0 0 0,0 0-3 15,0 0-5-15,0 0 6 0,0 0-1 0,0 0 2 16,17 0 5-16,-17 0-7 0,0 0 4 15,17 0 0-15,-17 0 3 0,16 0-1 0,-9 0 1 16,2 0 2-16,0 0-5 0,2-21 0 0,3 21 0 16,-2 0-2-16,3-15-1 0,2 15 4 0,1-13-6 15,5 13 2-15,-2-13 3 0,0 13-2 0,2-12 3 16,1 7-5-16,-3-2 1 0,5 2-7 0,-2 2 3 16,2-2 3-16,-1 2-1 0,3 0 5 0,0 0-2 15,-1-2-1-15,3 2 0 0,0-1 1 0,0-1-1 16,0-2 3-16,0 1 0 0,2 0 0 15,0-3 0-15,-1 0-2 0,3 0 0 0,-1 0 0 16,0 0 2-16,4-2 2 0,-1-1-2 0,0 3-2 16,2-2-1-16,-1 4-2 0,2 0 1 0,-1-1 3 0,0 1-3 15,0 5 3-15,-2-1-1 0,-1 1-2 16,-1 2 4-16,0 0-7 0,-3 0 3 0,-4 0-3 16,0 0 0-16,-2 0 3 0,-1 0 0 0,-2 0 2 15,0 0-2-15,-2 0 4 0,2 0-1 0,-3 0-3 16,1 0 2-16,-1 0-3 0,-1 0 1 0,0 0 6 15,-4 0-4-15,2-17 2 0,-5 17 0 0,-1 0 0 16,0 0 5-16,-1-15-2 0,-4 15 4 0,-4 0 2 16,0 0 3-16,-1-7 9 0,0 7 3 0,0 0 4 15,0 0-6-15,0 0-9 0,0 0-8 16,0 0-7-16,0 0-3 0,0 0 3 0,0 0-2 16,-18 0-1-16,18 0 6 0,0 0-3 0,0 0 5 15,0 0 0-15,0 0-5 0,-11 0 2 0,11 0-2 16,0 0 0-16,0 0 0 0,0 0-2 0,0 0-3 15,0 0 3-15,0 0 1 0,0 0 1 0,0 0 2 16,0 0-2-16,0 0 0 0,0 0 0 0,0 0 3 16,0 0-6-16,0 0 3 0,0 0 1 0,0 0-4 15,0 0 6-15,0 0-3 0,0 0-2 0,0 0-1 16,0 0 1-16,0 0 4 0,0 0 3 0,0 0 2 16,0 0-2-16,0 0-8 0,0 0 3 0,0 0 0 15,0 0 10-15,0 0 2 0,0 0 0 16,0 0-4-16,0 0-3 0,0 0 2 0,0 0-3 15,0 0 3-15,0 0-7 0,0 0 0 0,0 0-4 16,0 0 1-16,0 0 3 0,0 0-4 0,0 0 4 16,0 0-5-16,0 0 0 0,0 0 5 0,0 0-2 15,0 0 4-15,0 0 0 0,0 0-2 0,0 0 3 16,0 0-1-16,0 0-4 0,0 0 2 0,0-12 0 16,0 12-7-16,0 0 9 0,0 0-4 0,0 0-1 15,0 0 6-15,0 0-5 0,0 0-1 0,0 0-2 16,0 0 2-16,0 0 1 0,0 0 7 0,0 0 0 15,0 0-6-15,0 0 4 0,0 0-5 16,0 0 2-16,0 0 3 0,0 0-6 0,0 0 0 16,0 0-2-16,0 0 0 0,0 0 3 0,0 0-3 15,0 0 5-15,0 0 0 0,0 0-2 0,0 0 2 16,-20 0 0-16,20 0-5 0,0 0 5 0,0 0 2 16,0 0-4-16,-17 0 7 0,17 0-3 0,0 0-2 15,-10 0 0-15,10 0-5 0,-6-17 2 0,6 17 3 16,-5 0 0-16,2 0 5 0,2 0-2 0,0 0-3 15,0 0 2-15,-1 0-2 0,2 0 3 0,0 0-3 16,0 0 0-16,0 0 2 0,0 0-2 0,0 0 0 16,0 0 2-16,0 0-4 0,0 0 0 15,0 0 4-15,0 0-4 0,0 0 4 0,0 0-2 16,0 0-2-16,0 0 2 0,0 0-3 0,0 0 6 16,0 0-1-16,0 0-2 0,0 0 0 0,0 0 0 15,0 0-2-15,0 0 2 0,0 0 0 0,0 0-2 16,0 0-1-16,0 0 0 0,0 0 3 0,0 0 3 15,0 0 4-15,0 0-4 0,-16 0-3 0,16 0-3 16,0 0-2-16,0 0 3 0,0 0 1 0,-11 0 4 16,11 0-3-16,-5-14 0 0,5 14 0 0,-5 0-2 15,1 0 2-15,1 0 2 0,0 0-2 0,-3 0-3 16,2 0 1-16,-1 0-1 0,1 0 3 0,-1 0-2 16,1 0 2-16,-2 0 2 0,2 0-5 15,-1 0 8-15,0 0-5 0,3 0 0 0,1 0 3 16,-3 0-8-16,3 0 8 0,-2 0-1 0,0-9 1 15,2 9 4-15,-2 0-4 0,0 0-8 0,1 0 2 16,-1 0-2-16,0-6 5 0,1 6 3 0,-1 0-3 16,1 0 0-16,1-2 2 0,-2 2-5 0,-1 0 1 15,0 0-1-15,1 0-7 0,-1-1 11 0,1-1-1 16,1 0 2-16,-2 2 1 0,2-2-4 0,1 1 1 16,-2-1 1-16,2 2-4 0,0 0 6 0,1 0-6 15,-2 0 6-15,2-1 2 0,-1 0-5 0,-1-2 5 16,0 3-8-16,1 0 3 0,-1-2 0 0,0 0 0 15,1 2 0-15,-4-1 2 0,4 1 1 0,0 0-3 16,0-2 5-16,-2 2-2 0,2-1-3 16,-1 1 2-16,1 0 1 0,1 0-3 0,-1-1 2 15,1 0 3-15,0-1-5 0,0 2 0 0,0 0 0 16,0 0-2-16,0 0 4 0,0 0 1 0,0 0-3 16,0 0 7-16,0 0-2 0,0 0 8 0,0 0 8 15,0 0-6-15,0 0 6 0,0 0-5 0,0 0-3 16,0 0 0-16,0 0-2 0,0 0-4 0,0 0 2 15,0 0-4-15,0 0 0 0,0 0 1 0,0 0 5 16,0 0-6-16,0 0 0 0,0 0 3 0,0 0-8 16,0 0 5-16,0 0-2 0,0 0-3 0,0 0 0 15,0 0-3-15,0 0 3 0,0 0 3 16,0 0-4-16,0 0 4 0,0 0-6 0,0 0-3 0,0 0 4 16,0 0-1-16,0 0 1 0,0 0 0 15,0 0-1-15,0 0 1 0,0 0 1 0,0 0-2 16,0 0 3-16,0 0 2 0,0 0-1 0,0 0 1 15,0 0-2-15,0 19-3 0,17-19 2 0,-17 0 1 16,0 15-1-16,20-15 6 0,-20 11-6 0,16-11 4 16,-5 13-4-16,0-13-1 0,0 10 7 0,1-3-9 15,0-2 5-15,2 0-4 0,-2-3 1 0,2 4 7 16,-3-2-5-16,-1-2 3 0,0 1-6 0,-1-1 1 16,1 0 1-16,-1 0 1 0,-3-1 2 0,2 2-4 15,-1-3 5-15,3 4-3 0,-4-4-6 16,2 0 6-16,0 0-5 0,-1 0 2 0,1 0 8 15,1 0-5-15,-1 0 1 0,1 0-1 0,0 0-3 16,-3 0 3-16,1 3-3 0,2-3 3 0,-3 0 0 16,-1 1-3-16,-1-1 4 0,0 0-3 0,-3 0-1 15,2 0 3-15,-3 1 5 0,1-1-6 0,-1 0 1 16,0 0 0-16,0 2 3 0,0-2 2 0,0 0 3 16,0 0-4-16,0 0-1 0,0 1-3 0,0-1-5 15,0 0 8-15,0 0 0 0,0 2 2 0,0-2 3 16,0 0-6-16,0 5 0 0,-19-3 1 0,19 5-4 15,-20 1 0-15,9 2 2 0,-3 1-2 16,-5 2 10-16,0 3-5 0,-1 0-6 0,-1 1 4 16,-1-1-7-16,-3 1 6 0,2 0-3 0,2-1 0 15,-3-1-1-15,5 0-2 0,3-1 7 0,-1-1-2 16,5-2-3-16,2-3 4 0,0 3-2 0,2-5 1 16,0 1 5-16,-1 0-5 0,3-3-5 0,-2 4 5 15,0-4-5-15,-1 2 0 0,1-1 3 0,1 2-10 16,2-2-3-16,-4 0-4 0,2-2-5 0,2 2-3 15,2-3-1-15,1 1-3 0,-2-2-11 0,4 2-19 16,0-3-18-16,0 0-42 0,0 0-35 0,0 0-40 16,0 0-52-16,0 0-83 0,0 0-144 0,0 0-157 15,0 0 77-15,0-20 134 0</inkml:trace>
  <inkml:trace contextRef="#ctx0" brushRef="#br0" timeOffset="95981.6445">11366 8256 1633 0,'0'-3'42'0,"0"0"39"0,0 1 34 15,0 0 24-15,0-1-24 0,0 2-13 0,0-1-9 16,0 0-6-16,0 0 2 0,0-1-6 0,0 3-8 16,0-2 6-16,0-1-1 0,0 1-3 0,0 0-8 15,0 1-3-15,0-2-11 0,0 2 0 0,0 0-1 16,0-1-7-16,0 2 4 0,0 0-5 0,0-1-1 16,0 1-6-16,0 0-8 0,0 0 1 15,0 0-3-15,0 0 4 0,0 0 7 0,0 0 3 0,0 0-2 16,0 0-7-16,0 0-11 0,0 0-5 15,0 0-1-15,0 0 8 0,0 0 0 0,0 0-3 16,0 0 2-16,0 0-8 0,0 0-6 0,0 0-3 16,0 0-3-16,0 0 1 0,0 0 4 0,0 0-5 15,0 0-1-15,0 0-3 0,0 0-3 0,0 0 2 16,0 0-5-16,0 0-2 0,0 0 2 0,0 0-1 16,0 0 4-16,0 0 1 0,0 0 6 0,0 0 5 15,0 18-5-15,0-18-2 0,0 23-6 0,0-23 3 16,0 23 4-16,0-11-1 0,0 3 2 15,0 0 0-15,0 0-1 0,0 1-3 0,0 4 3 16,0 3-5-16,0 1 2 0,0 2 5 0,0 1 0 16,0 0-5-16,0 0 2 0,0-1-2 0,0-1 1 15,0-1 2-15,0-1 1 0,18 0-3 0,-18-4-1 16,0-1 0-16,16-2 1 0,-6-2 6 0,0-2-2 16,4-2 1-16,2-3-7 0,4-3-3 0,2-3 0 15,4-1-12-15,4 0-24 0,1 0-37 0,4-22-35 16,1 22-48-16,0-26-28 0,-1 26-21 0,1-33-18 15,-5 15-11-15,-1 1-52 0,-8 0-106 0,-6 2-138 16,-5-1-41-16,-8-2 110 0</inkml:trace>
  <inkml:trace contextRef="#ctx0" brushRef="#br0" timeOffset="96189.7398">11445 8627 2411 0,'0'0'32'0,"-2"1"27"16,2-1 25-16,0 0 24 0,0 0-7 0,0 0-11 16,0 0-16-16,0 0-17 0,0 0-21 0,0 0-17 15,0 0-14-15,0 0-25 0,0 0-17 0,0-25-26 16,24 25-22-16,-24-26-27 0,28 12-40 0,-28-3-32 16,29-3-47-16,-10-2-72 0,0 0-89 0,-2 0-107 15,0 1 50-15,-1-1 116 0</inkml:trace>
  <inkml:trace contextRef="#ctx0" brushRef="#br0" timeOffset="96369.2815">11240 8339 2033 0,'-8'0'30'0,"4"0"32"0,1-18 19 15,1 18 6-15,2 0-35 0,0-15-21 0,0 15-21 16,0-12-6-16,25 4 5 0,-25-1-10 0,34 0 1 15,-12-2-4-15,5 2-11 0,4 1-27 0,2-1-53 16,4-2-84-16,-5 2-138 0,-1 3-151 16,-1-2-35-16,1 1 87 0</inkml:trace>
  <inkml:trace contextRef="#ctx0" brushRef="#br0" timeOffset="96613.1434">11822 8226 2578 0,'0'0'32'0,"0"0"12"0,0 0 16 0,0 0 19 15,0 0-16-15,0-23-1 0,27 23-8 16,-27 0-21-16,27-20-12 0,-9 20-15 0,1-13-3 16,5 13-1-16,1-14-4 0,-2 6 4 0,3 1-10 15,-3 2-7-15,1 0-20 0,1-1-33 0,-2 3-29 16,-6 1-36-16,2 0-31 0,-4 1-29 0,-3-1-36 15,-1 1-19-15,-2 1-18 0,0 0-2 0,-4 0 2 16,-1 0-15-16,-2 0 3 0,0 0 48 0,-2 0 70 16</inkml:trace>
  <inkml:trace contextRef="#ctx0" brushRef="#br0" timeOffset="96861.0509">12142 8140 1601 0,'0'0'61'0,"-18"0"38"16,18 0 49-16,-15 0 36 0,15 0-16 0,-13 0-7 15,13 0-17-15,-9 0-7 0,5 0-23 0,4 0-15 16,-2 0-21-16,2 0-26 0,-2 0-14 15,2 0-25-15,0 0-11 0,0 0-4 0,0 0-9 16,0 0 16-16,0 0 3 0,0 0 1 0,0 0 11 16,0 0-7-16,0 25 7 0,0-25 1 0,0 25-3 15,0-8 2-15,0 2-9 0,0-2 2 16,0 1-5-16,0 2-1 0,0 0 1 0,0 2-6 0,0 4 1 16,0-2-3-16,0 2 0 0,0-1 1 0,0 7-2 15,0-3 0-15,0 1 4 0,0-2 2 16,0-1 3-16,0-1-2 0,0-2-7 0,0-2-12 0,0 0-37 15,0-4-60-15,0-2-42 0,0-2-81 0,20-1-114 16,-20-2-164-16,0-2-158 0,18-4 92 16</inkml:trace>
  <inkml:trace contextRef="#ctx0" brushRef="#br0" timeOffset="97332.8077">12421 8639 2644 0,'0'0'35'0,"0"0"16"0,0 0 13 0,0 0 18 16,0 0-16-16,0 0 1 0,0 0 3 0,0 0-16 15,0 0-17-15,0 0-20 0,0 0-16 0,0 0 3 16,0 0-7-16,0 0 4 0,0 24 1 0,0-24 0 16,0 19 4-16,-20-6 0 0,20 2 0 15,0-1-3-15,-16 1 0 0,16-1 2 0,-13 1-3 16,13-1-1-16,-15-2-1 0,15 1 0 0,-11-2-3 15,7-1 3-15,-1-3 1 0,1 0-3 0,3-5 9 16,-1 1 4-16,2-2 27 0,0-1 29 0,0 0 20 16,0 0-5-16,0 0-27 0,0 0-30 0,0-24-27 15,0 24-1-15,21-27 6 0,-21 10-3 0,0-5 3 16,15 0 2-16,-15 1-12 0,0 1 3 0,17-2 9 16,-17 4 0-16,10 0 12 0,-10 5 8 15,10 4-9-15,-10 2-4 0,4 2-4 0,-4 3-14 0,0 1 1 16,0 1-3-16,3 0-2 0,-3 0 10 15,1 0 0-15,4 0 5 0,-3 0 0 0,2 0-8 16,1 22 3-16,2-22-3 0,0 0 6 0,1 23 1 16,-1-23-5-16,5 19 3 0,-5-19-2 0,3 23-1 15,-2-10 6-15,3-1-6 0,-1 3 1 0,2 1-1 16,-1-1 1-16,0 2 3 0,1 0-5 0,-1-3-10 16,1 1-22-16,1-1-33 0,-5-1-38 0,2-1-42 15,-1-3-47-15,-2-1-30 0,3-1-46 0,-4-2-54 16,0-3-75-16,-2-1-100 0,1-1-38 0,-3 0 105 15</inkml:trace>
  <inkml:trace contextRef="#ctx0" brushRef="#br0" timeOffset="97505.8104">12342 8816 2638 0,'-12'0'31'0,"3"0"21"15,5 0 19-15,0 0 22 0,4 0 0 0,0 0 2 16,0 0-3-16,0 0-15 0,0 0-17 0,0 0-21 15,24 0-12-15,-24 0-7 0,25 0-20 0,-5-17-28 16,1 17-58-16,1-18-70 0,3 18-88 0,2-24-96 16,0 14-137-16,-3-2-159 0,-1-1 36 0,-1-2 122 15</inkml:trace>
  <inkml:trace contextRef="#ctx0" brushRef="#br0" timeOffset="97740.9364">13079 8326 2432 0,'0'-4'23'0,"-21"4"24"0,21-1 38 0,-13-2 35 16,13 3 1-16,0-3-1 0,-14 3-29 0,14 0-30 16,0 0-21-16,0 0-22 0,0 0-6 0,0 0 0 15,0 0 0-15,27-1-1 0,-27-2-10 0,36-2-2 16,-13 0-5-16,2 0-7 0,2-1-19 0,-2-2-48 15,2 2-51-15,-5 2-54 0,-2 0-53 16,-4 0-70-16,-2 4-83 0,-2 0-101 0,-4 0-34 16,-4 0 113-16</inkml:trace>
  <inkml:trace contextRef="#ctx0" brushRef="#br0" timeOffset="97913.7705">13059 8566 2398 0,'-1'5'22'0,"1"-2"31"0,0 0 28 15,0-1 39-15,0-2 16 0,0 0 4 0,0 0-7 16,0 0-33-16,30 0-37 0,-30 0-34 0,27 0-20 16,-9-22-10-16,0 22-10 0,4-14-32 15,-1 14-47-15,-1-15-45 0,2 15-41 0,-1-17-27 16,-2 17-52-16,2-14-90 0,-1 4-145 0,0 0-85 16,1-4 98-16</inkml:trace>
  <inkml:trace contextRef="#ctx0" brushRef="#br0" timeOffset="98389.6261">13760 8176 2497 0,'-18'-4'36'15,"18"0"19"-15,0-1 35 0,-14 0 29 0,14 0-3 16,0 0 11-16,0-2-8 0,0 4-25 0,0-3-33 15,0 0-26-15,0 2-29 0,0-3-1 0,0 2-5 16,25-2 0-16,-25 1 3 0,23 2-5 0,-23-3 6 16,27 2 5-16,-27 2 1 0,31-1-1 0,-18 2-3 15,3 2-5-15,-1 0-2 0,0 0 4 0,-2 0-1 16,3 0-3-16,-3 0 1 0,0 23-1 16,1-23-2-16,-3 22 2 0,1-22 5 0,-2 27 0 15,0-10-2-15,-1 0-1 0,-3 0 1 0,-3 3 4 16,-1-2 5-16,-2 2-2 0,0-3 0 0,0 2-4 15,0-2 0-15,-34 0 1 0,34 2-1 0,-31 0 0 16,12-2-7-16,0 0 5 0,-2 2-6 0,-1-2 3 16,4-3 8-16,-2 1-1 0,3-3 3 0,2-2-1 15,4-2 1-15,0-1 2 0,6-5 2 0,1 0 9 16,4-1 1-16,0-1-1 0,0 0-3 0,0 0-8 16,0 0 1-16,0 0 0 0,25 0-2 0,-25-17-4 15,27 17-1-15,-27 0-6 0,36 0 0 0,-15-15 0 16,0 15-1-16,4 0 3 0,0 0-2 0,0 0 2 15,2 0-5-15,-1 0 1 0,-1 0 1 16,2 0-26-16,0 0-41 0,-2 0-54 0,-1 0-69 16,-2 0-56-16,-5 0-62 0,0 0-85 0,-1 0-122 15,-3 0-115-15,1 0 86 0,-3 0 140 0</inkml:trace>
  <inkml:trace contextRef="#ctx0" brushRef="#br0" timeOffset="98744.8085">14395 8095 2563 0,'3'-6'34'0,"-1"2"32"0,-2 0 49 0,0 1 51 16,0 0 12-16,0 1 8 0,0 2-14 0,0 0-33 15,0 0-42-15,0 0-43 0,0 0-33 0,0 0-17 16,0 0-3-16,0 0 4 0,-19 22-3 16,19-22-1-16,0 23 1 0,-21-23 0 0,21 31-1 15,-13-12-5-15,13-2 5 0,-12 4-4 0,12 1 11 16,-5-2-5-16,5 0 2 0,0 2 1 0,0-1-7 15,0 0 6-15,0-1-3 0,0 0-3 16,0-2 5-16,26 2 0 0,-26-4-5 0,22 0 7 0,-22-5-15 16,27-1 4-16,-12-3-5 0,1-4-12 0,-2-1 4 15,4-2 1-15,-7 0-2 0,4 0 7 0,-1-26-1 16,-5 26-3-16,1-27 2 0,-4 27-1 0,0-34 8 16,-3 19-1-16,-1-4-1 0,-2-3 9 0,0 0-15 15,0-2-4-15,0-1 6 0,0-2-11 16,0 4 9-16,-27-5 5 0,27 6-6 0,0 2-15 15,-23 4-36-15,23 5-50 0,0 4-45 0,-15 3-41 16,15 4-47-16,0 0-63 0,-11 0-127 0,11 0-164 16,0 0 33-16,-9 28 117 0</inkml:trace>
  <inkml:trace contextRef="#ctx0" brushRef="#br0" timeOffset="99201.0762">14813 8335 2374 0,'1'1'31'0,"1"0"34"0,0 1 38 0,-2-2 36 15,0 0 17-15,0 0 5 0,0 0 3 0,0 0-15 16,3 0-25-16,-2 0-16 0,1 0-23 0,1 0-9 16,4 0-11-16,0 0-17 0,3 0-20 0,1-17-12 15,-1 17-13-15,3 0-3 0,3-23 0 0,-4 23 0 16,3-22-1-16,-2 6-2 0,-1-2 4 0,0-2-4 15,-2-4-3-15,-1 1 1 0,-2 0-4 16,-2-4 6-16,-1 4 1 0,-4 1 0 0,0 2 2 0,0 3 1 16,0 2 12-16,0 6 5 0,0 2-1 0,0 3-5 15,0 1-8-15,-18 3-5 0,18 0 3 16,0 0-3-16,-26 0 3 0,26 0-2 0,-23 30-5 16,23-30 3-16,-21 24 3 0,21-24 1 0,-15 23 2 15,15-23-2-15,-9 24-4 0,9-24 1 0,0 22 3 16,0-12 1-16,0-1-3 0,0 0-3 0,0-3-2 15,23 1 1-15,-23 2 5 0,19-1-2 0,-19-3 2 16,23 2 0-16,-23 0 0 0,24-2 3 0,-12 3-2 16,-1 1-4-16,1-3-4 0,-1 3 1 15,-2 1-5-15,1 0-8 0,-4 1-5 0,1-3-14 16,-2 1-15-16,-4-2 3 0,3 1 3 0,-4-1 1 0,0 0 8 16,0 0-16-16,0-2-32 0,0 2-37 0,-30 1-50 15,30-1-63-15,-23-3-68 0,23 3-143 0,-25-3-194 16,25-1 14-16,-29-2 107 0</inkml:trace>
  <inkml:trace contextRef="#ctx0" brushRef="#br0" timeOffset="99580.8451">15115 8322 2735 0,'6'0'37'16,"-1"0"21"-16,-1 0 22 0,-3 0 47 0,4 0 12 15,-4 0 34-15,-1 0 17 0,1 0-19 0,1 0-37 16,0 0-53-16,2 0-45 0,1 0-28 0,2 0-14 16,1 0-4-16,1-22 11 0,0 22 0 0,3-17 2 15,-1 17 0-15,0-22-7 0,2 9 1 16,-1-1-1-16,0 1-15 0,-2-2-9 0,-3-3-12 16,1 0-2-16,-1-1 11 0,-2-2 14 0,-4 2 9 15,1 3 12-15,-2 2 1 0,0 1-5 0,0 5 7 16,0 1-14-16,0 5 2 0,0 0 0 0,0 2-2 15,-25 0 2-15,25 0 6 0,0 0 4 0,-25 26-5 16,25-26 6-16,-25 23-4 0,25-23-4 0,-18 28 8 16,18-11-4-16,-17-3-1 0,17 2 6 0,-10-1-9 15,10-1 4-15,0 2 2 0,0-2-2 0,0-1 5 16,0-1-3-16,0 1-4 0,0-1 2 16,27-3-5-16,-27-1-10 0,20-1-44 0,-20-3-63 15,25 0-68-15,-25-3-76 0,28-1-49 0,-12 0-82 16,-3 0-117-16,3 0-89 0,-1 0 24 15,1 0 142-15</inkml:trace>
  <inkml:trace contextRef="#ctx0" brushRef="#br0" timeOffset="99833.7859">15530 8107 2666 0,'4'-5'62'16,"-2"5"53"-16,0-4 52 0,0 4 56 0,-2 0-16 16,0-1-10-16,0 1-20 0,0 0-41 0,0 0-33 15,0 0-40-15,0 0-32 0,-21 0-11 0,21 0-14 16,0 0-5-16,-20 21 4 0,20-21-3 15,-20 14 1-15,20-14 3 0,-19 19-2 0,11-7 3 16,1 0 1-16,1 3 3 0,-3 1-5 0,1-1-4 16,0 3-1-16,3-1-8 0,-4-1 10 0,5 1 0 15,0 0-3-15,1-1 6 0,3 4-6 0,0-4 8 16,0 2-3-16,0-1-1 0,0 2-14 0,0-2-22 16,25-1-31-16,-25 0-44 0,27-2-40 0,-27-2-28 15,38-2-8-15,-14-1-25 0,-3-4-50 0,1-1-74 16,1-4-147-16,4 0-157 0,1 0-10 0,-5 0 119 15</inkml:trace>
  <inkml:trace contextRef="#ctx0" brushRef="#br0" timeOffset="101757.8065">9333 10175 1769 0,'0'0'47'0,"15"-8"38"0,-15 8 26 0,0-7 26 15,0 7-21-15,0-5-3 0,0 5-5 0,0 0-6 16,0 0-10-16,0 0-26 0,0 0-17 0,0 0-12 16,0 0-18-16,0 0-3 0,0 0-7 0,0 0-2 15,0 0 6-15,0 0-2 0,0 0 8 0,0 0 0 16,0 0 2-16,0 0-2 0,0 0 0 0,0 0 0 16,0 0 2-16,0 0 11 0,0 0 8 0,0 0 5 15,0 0-5-15,27 0-9 0,-27 0-10 0,24 0-11 16,-8 0 0-16,2 0 1 0,1 0-5 15,4 0 5-15,4 0-5 0,-1 0-4 0,5 0 4 16,4 0-6-16,3 0 1 0,5 0-1 0,1 0 0 16,6 0 2-16,4 0 0 0,2 0 0 0,8-23-3 15,-2 23 3-15,6-22-2 0,1 22 0 0,8-26-3 16,-2 9 3-16,0 3 0 0,-3 0 2 0,-4 1 3 16,-3 3-8-16,-9 0 3 0,-8 1-3 0,-11 5 2 15,-9-1 2-15,-7 2 0 0,-8 1 2 0,-4 1-3 16,-6 1 7-16,1 0 9 0,-3-1 5 0,-1 1 9 15,0 0 6-15,0 0-1 0,0-1-2 0,0 1 3 16,0-2-8-16,0 1-3 0,0 0-4 16,0 1-12-16,0-3-4 0,0 1-12 0,0-2 5 15,0 0-3-15,0-1 3 0,0 0 4 0,0-2-4 16,0 0 0-16,-25 3 0 0,25-3-3 0,0 3 0 16,-20 1-2-16,20-3 0 0,-16 3 5 0,16-1-3 15,-20 2 3-15,10-1-5 0,-4 1 0 0,2 1 0 16,-3-1 2-16,2 1 7 0,-2 1-4 0,3-2 2 15,0 2 2-15,-3-2-1 0,4-1 1 0,0 3 0 16,1-4-2-16,-1 0-2 0,-1 3 2 0,1-4-2 16,-1 1 0-16,2-1 4 0,-1 2-4 0,2-1 2 15,0 0 2-15,1 0-4 0,-1 2 2 16,1-1 2-16,1 3-4 0,1-3 2 0,0 3 0 16,-2 0-5-16,1 0 5 0,-1-1-3 0,1 1 1 15,-1 0 0-15,1 0-1 0,-3 0 3 0,2 0-2 16,1 0 2-16,-1 0 0 0,5 0-2 0,-3 0 2 15,4 18-2-15,2-18-1 0,0 0 1 0,0 0 2 16,0 0 2-16,0 0 1 0,0 0 1 0,34 0 1 16,-34 9 0-16,36-9-3 0,-8 0 3 0,0 6-5 15,5-6 2-15,1 5-2 0,2-4-3 0,3 2 3 16,-2 2 0-16,-3-2 0 0,0 2 2 0,-2 0 1 16,-5 2-5-16,-4 0 2 0,-3 0-7 0,-3 1 2 15,-7 0 3-15,-1 0 4 0,-6 2 5 16,-3 0-3-16,0 0 3 0,0 2-7 0,0 0 2 15,-41 2-2-15,41-1 0 0,-44 1 0 0,15 0-16 16,-2 1-38-16,-1 0-49 0,-2-1-67 0,1-3-79 16,1 0-80-16,1 1-165 0,5-4-212 0,4-4 80 15,2 0 121-15</inkml:trace>
  <inkml:trace contextRef="#ctx0" brushRef="#br0" timeOffset="102637.7969">11389 9820 2138 0,'0'-5'40'0,"0"0"28"0,0 1 26 0,13-2 31 0,-13 0-8 16,0 1 0-16,0 1 3 0,0 0-9 0,5 2-14 16,-5-1 4-16,0 1-16 0,0 2-3 0,0 0-3 15,3 0-19-15,-3 0 5 0,1 0-12 16,-1 0-8-16,0 0-2 0,0 0-16 0,0 0-5 16,0 0-5-16,0 0-12 0,0 0-8 0,0 0 0 15,0 0 1-15,0 0 7 0,0 0 12 0,0 18 2 16,0-18 1-16,0 14 2 0,0-14-5 0,0 24-4 15,0-10-2-15,0 2-5 0,0 0 2 0,0 3-2 16,0 1-5-16,0 1 5 0,0-1-9 0,0 2 3 16,0-1 7-16,0 3-9 0,0-3 4 0,14 2-1 15,-14-1-4-15,0 0 6 0,0-1-3 16,10-3 1-16,-10 0 0 0,8 0 1 0,-8 0 0 16,3-3 2-16,0 2-2 0,0-2-2 0,1-2 3 15,0 0-1-15,0-2 4 0,2 0 1 0,2-1-3 16,3-3-1-16,2-1 3 0,-1-2-6 0,3-2-11 15,5-2-23-15,2 0-41 0,7 0-31 0,-1 0-10 16,1 0-29-16,2-32-29 0,5 32-28 0,-2-24-47 16,-4 24-25-16,0-29-39 0,-7 13-105 0,-3-1-115 15,-7-3 12-15,-4 0 104 0</inkml:trace>
  <inkml:trace contextRef="#ctx0" brushRef="#br0" timeOffset="102820.5256">11452 10205 2365 0,'-5'5'17'0,"3"-5"5"0,-4 3 21 15,4-3 16-15,0 0-6 0,2 0-4 0,-3 0-23 16,3 0-20-16,0 0-12 0,0-23-5 0,0 23-2 16,35-18-18-16,-35 18-29 0,34-25-30 0,-16 9-56 15,6 0-62-15,-2-1-87 0,3 0-114 0,-3 0-91 16,-1 0 82-16</inkml:trace>
  <inkml:trace contextRef="#ctx0" brushRef="#br0" timeOffset="103005.5018">11304 9930 2089 0,'-3'0'13'0,"-1"-13"5"0,4 13 15 0,0-11 8 0,0 3-13 15,0 0-1-15,0-1-13 0,29 0-9 0,-29 1-1 16,33-1-2-16,-11-2-9 0,4 2-54 0,2 1-74 16,2 1-135-16,0-1-176 0,1 2-62 0,-1 1 75 15</inkml:trace>
  <inkml:trace contextRef="#ctx0" brushRef="#br0" timeOffset="103257.7594">11855 9881 2506 0,'-21'0'30'15,"21"0"33"-15,0 0 46 0,-14 0 39 0,14-21 0 16,0 21-13-16,-7 0-30 0,7 0-36 0,0-16-29 16,0 16-22-16,0 0-21 0,0-12 1 0,28 12-3 15,-28-12 5-15,37 7-3 0,-11-3 3 0,5 2 0 16,0-3-3-16,5 1 3 0,3 0-2 15,-1 1-16-15,0-2-30 0,-3 4-40 0,-1-2-40 16,-3 2-32-16,-3 1-30 0,-7 1-30 0,-3 1-52 16,-5 1-46-16,-7 1-81 0,-3 0-92 0,-3 0 52 15,0 0 95-15</inkml:trace>
  <inkml:trace contextRef="#ctx0" brushRef="#br0" timeOffset="103516.8903">12039 9804 2581 0,'0'0'44'0,"0"0"34"0,0 0 36 0,0 0 32 16,0 0-17-16,0 0-9 0,0 0-11 0,0 0-23 16,0 0-25-16,0 0-24 0,0 0-28 15,0 0-11-15,0 0-3 0,0 0 3 0,0 0 2 16,0 0 5-16,0 0-1 0,0 21 5 0,0-21 0 16,0 29 3-16,0-11 1 0,0 0-3 0,0 5-3 15,0 0-5-15,0 1-3 0,0 1 3 0,0 1 0 16,0 1-2-16,0 0 0 0,0 2 0 0,0-1 2 15,17 1 5-15,-17 1 0 0,0-3-7 0,17 0 5 16,-17-2-7-16,0 0-32 0,17-6-36 0,-17 3-60 16,12-5-68-16,-5-3-69 0,-2 1-109 15,0-6-159-15,0-1-164 0,4-1 99 0</inkml:trace>
  <inkml:trace contextRef="#ctx0" brushRef="#br0" timeOffset="103800.6768">12380 10246 2732 0,'0'0'43'0,"0"0"34"0,0 0 34 0,0 0 36 0,0 0-5 16,-20 0-4-16,20 0-1 0,0 0-23 0,0 0-35 16,0 0-27-16,0 0-35 0,0-14-13 15,0 14-8-15,0 0 1 0,0 0-3 0,0 0 4 16,0 0 4-16,0 0-2 0,0 0 5 0,0 24-1 15,0-24-4-15,0 21 3 0,0-21-3 0,0 25-4 16,0-11 4-16,18 1-4 0,-18 0 6 0,0 0 6 16,0 1-7-16,0 0 2 0,0 0 1 0,0-2-8 15,0 1 0-15,0-2-41 0,0-3-49 0,0 2-55 16,0-5-67-16,0-1-37 0,0 1-40 0,0-5-30 16,0-2-66-16,0 0-92 0,0 0-85 0,0 0 88 15</inkml:trace>
  <inkml:trace contextRef="#ctx0" brushRef="#br0" timeOffset="104345.859">12346 10273 2436 0,'0'-1'37'0,"-7"-1"23"0,3 0 36 0,0-1 41 16,1 1 4-16,-1-2 3 0,1 1-8 0,0 0-17 15,2 1-31-15,1 2-20 0,0-2-26 0,0-1-27 16,0 0-11-16,0-1-11 0,0 0 3 0,0-1-1 15,34-1-1-15,-34-1 6 0,27 0-2 0,-12-1 4 16,4 1-2-16,3 0-2 0,-4 1 2 0,3 2-4 16,-1 1 4-16,-3 1-2 0,0 2-5 0,-2 0 5 15,1 0 0-15,-3 0 2 0,-4 0 4 16,2 22-2-16,-2-22-2 0,-5 19 7 0,-1-19-5 0,-3 22 2 16,0-22 2-16,0 28-3 0,0-15-1 15,0 0-2-15,-30-1 2 0,30 0 0 0,-21-1 3 16,21-1-3-16,-25-2 3 0,25-2-3 0,-19 0 2 15,19-1 3-15,-15-3-5 0,15 1 1 0,-11-1 6 16,11-2-2-16,0 0 4 0,0 0 3 0,0 0-9 16,0 0 2-16,0 0-4 0,0 0-6 0,0 0 1 15,0 0-1-15,26 0 3 0,-26 0-2 16,21-16 2-16,-21 16-7 0,27 0 0 0,-12 0 5 16,-1-15-3-16,-1 15 5 0,1 0 0 0,-5 0-2 0,2 0 0 15,-5 0 1-15,4 0-3 0,-5 0 4 0,3 0 2 16,-5 0 1-16,4 21 4 0,-5-21-3 0,2 17-4 15,-1-17 0-15,-3 20-4 0,2-20-3 16,-2 21 5-16,0-8-3 0,0-2 3 0,0 0 0 16,0 0-3-16,0 1 0 0,-21-2-4 0,21 2-2 15,0-2 4-15,-27 0 0 0,27 0 5 0,-27-2 4 16,14-1-4-16,-2-1-1 0,1 1 3 0,1-2 0 16,-3 0 0-16,3-1 5 0,3-3-5 0,-1-1-5 15,2 2-23-15,2-1-38 0,2-1-35 16,1 0-41-16,0 0-28 0,3 0-30 0,0 0-45 15,1 0-78-15,0-18-163 0,0 18-127 0,0-17 81 16</inkml:trace>
  <inkml:trace contextRef="#ctx0" brushRef="#br0" timeOffset="104842.9003">13519 9951 2056 0,'-5'17'42'16,"3"-17"18"-16,0 0 24 0,0 0 34 0,2 0-13 16,0 0 18-16,-2 0 4 0,2 0-8 0,0 0-12 15,0 0-19-15,0 0-13 0,0 0-10 0,0 0-4 16,25 0-13-16,-25 0-21 0,25 0-15 0,-25 0-15 16,31 0-2-16,-13-12-3 0,0 12-32 0,-1 0-49 15,0-10-57-15,-2 10-56 0,-1 0-54 0,1-7-65 16,-3 7-121-16,-3 0-114 0,-1 0 24 0,-3 0 115 15</inkml:trace>
  <inkml:trace contextRef="#ctx0" brushRef="#br0" timeOffset="105021.8887">13517 10195 2135 0,'-9'9'49'0,"3"-1"18"0,3-3 19 16,-1 0 25-16,1-2-28 0,1-2 8 0,0 0 5 15,2 0-4-15,0-1-15 0,0 0-21 0,0 0-19 16,0 0-20-16,22 0-8 0,-22 0-15 0,32 0-59 16,-7-26-68-16,0 26-80 0,4-20-120 0,2 20-114 15,3-25-94-15,-3 11 2 0,1-2 131 0</inkml:trace>
  <inkml:trace contextRef="#ctx0" brushRef="#br0" timeOffset="105768.9451">14205 9862 2558 0,'0'-2'31'15,"0"-1"20"-15,2 1 29 0,0-1 26 0,-2 1-8 16,0-1 1-16,0 0-12 0,0 3-20 0,0-1-23 16,0 1-20-16,0-1-20 0,0 1-6 0,0 0-3 15,0 0-2-15,0 0 4 0,0 0 1 16,0 0-1-16,0 0 0 0,0 0 1 0,0 0 0 0,0 0 3 15,0 0-5-15,0 0 5 0,0 0-2 16,0 0-1-16,0 0 3 0,0 0 0 0,0 0-2 16,0 0 1-16,0 0 0 0,0 0-4 0,0 0 2 15,0 0 2-15,0 0 2 0,0 0-1 0,0 0 5 16,0 0 0-16,0 0 3 0,0 0 11 0,0 0-1 16,0 0 2-16,0 0 7 0,0 0-4 0,0 0 2 15,0 0-4-15,0 0-7 0,0 0-1 0,0 0-5 16,0 0-2-16,0 0-5 0,0 0 0 15,0 0-5-15,0 0 3 0,0 0 0 0,0 0-4 16,0 0 2-16,0 0 0 0,0 0 0 0,0 0 4 16,0 0 0-16,0 0 5 0,0 0 1 0,0 0-1 15,-22 17-1-15,22-17 1 0,0 0 0 0,-22 17-3 16,22-17 1-16,-19 12-7 0,8-12 2 0,0 10 2 16,0-5-2-16,2-5 2 0,-1 5-2 0,2-5 0 15,3 0-2-15,-1 0 0 0,2 0-1 0,-2 0-1 16,4 0 2-16,0-20-3 0,2 20-2 0,0 0 3 15,0-24-3-15,0 24 1 0,29-21-8 0,-29 21-1 16,27-21 5-16,-27 21-1 0,32-16 4 0,-16 16 5 16,3-10-5-16,-5 10 3 0,1 0 4 0,-5 0-2 15,1 0 2-15,-2 22 5 0,-9-22-4 16,12 26 2-16,-12-26 0 0,8 37-4 0,-8-17 4 16,2 1-3-16,-1 3 0 0,-1-2 2 0,0 1 0 15,0 0 1-15,0-1-3 0,0-1 2 0,0 1-3 16,0-3-4-16,-23 1 7 0,23-3-2 0,-25-1 0 15,25 0 6-15,-31-2-4 0,11-2 2 0,-1-3 0 16,1-1-1-16,3-1 3 0,-2-5 1 0,4 1 4 16,-1-3 10-16,0 0 5 0,5 0 4 0,0 0 1 15,2 0-18-15,4-20-8 0,-2 20-12 0,7-20-4 16,0 20 0-16,0-22 2 0,0 22 0 0,31-28 2 16,-31 16 7-16,34 1-4 0,-13 1 2 0,3 10 0 15,1-12-4-15,-3 12 3 0,1-5 3 0,-1 5-4 16,-4 0 0-16,1 0 0 0,1 0-5 15,-1 27 4-15,-3-27-3 0,0 19-12 0,2-19-5 16,-1 23-22-16,2-23-21 0,-3 22-27 0,-3-22-35 16,1 17-26-16,-1-17-44 0,-4 14-53 0,1-14-87 15,1 6-112-15,-3-6-92 0,0 0 43 0,-1 0 131 16</inkml:trace>
  <inkml:trace contextRef="#ctx0" brushRef="#br0" timeOffset="106142.7744">14596 9769 2615 0,'2'-4'34'0,"0"4"31"0,0 0 32 15,-1 0 45-15,-1 0-3 0,0 0-5 0,0 0-21 16,0 0-36-16,0 0-34 0,0 0-18 0,0 0 1 16,0 0 1-16,0 21 10 0,0-21 3 0,0 18-5 15,-16-18-5-15,16 26-2 0,0-12-2 0,0 3-6 16,0-2 1-16,0 2-7 0,0-2-7 0,0 2-1 15,0-1-10-15,0 1 4 0,0 0 2 0,0-2 0 16,0-1 0-16,20 0 1 0,-20-1-4 0,0-1 3 16,23-2 3-16,-23-2-1 0,18 0-1 0,-5-3-6 15,0 1 1-15,1-1-2 0,2-3 4 16,4 2-4-16,-2-3 3 0,-1 1-7 0,-1 0-1 16,0 0 1-16,-2 1-7 0,-3-3 4 0,-4 5-3 15,-3-2 5-15,1 3 2 0,-3-2 2 0,-2 2-1 16,0 4-1-16,0-2-9 0,0 1 1 0,-27 3 3 15,27-1-4-15,-25-1-4 0,25 0-22 0,-31 1-25 16,14 0-32-16,1-3-32 0,-3 0-23 0,2-1-30 16,-4-1-22-16,4-1-27 0,2-3-84 15,-3-2-134-15,5 0-151 0,-1 0 73 0,1 0 129 0</inkml:trace>
  <inkml:trace contextRef="#ctx0" brushRef="#br0" timeOffset="106317.6956">14400 9824 2591 0,'0'-1'24'0,"0"-2"16"0,29 1 23 15,-29-2 27-15,27-3 0 0,-27 1-2 0,31-2-9 16,-10 0-27-16,4-3-21 0,2 2-20 0,-3 0-14 16,6-1-12-16,1-1-57 0,3 0-62 0,0-2-100 15,1 3-142-15,-1-1-192 0,0 1-87 0,-1-2 103 16</inkml:trace>
  <inkml:trace contextRef="#ctx0" brushRef="#br0" timeOffset="106793.7755">15205 10125 2138 0,'-2'7'34'0,"1"-2"24"0,1 0 37 0,0-3 46 16,0 0 19-16,0-1 21 0,0-1-1 0,0 0-8 16,0 0-19-16,0 0-25 0,20 0-24 0,-20 0-44 15,23 0-27-15,-23-24-21 0,34 24-10 0,-12-22 3 16,1 22-7-16,1-34 2 0,-1 15 1 0,2-3 1 15,0-1 3-15,-5 0-7 0,0-4 3 0,-2-1 0 16,-3 0 0-16,0 1 12 0,-8 4 11 0,-2-1 12 16,-2 7 4-16,-3 2-4 0,0 3-20 0,0 7-10 15,0 3-12-15,-30 2 6 0,30 0 2 0,-25 0-4 16,25 26 4-16,-30-26-5 0,30 26 0 0,-25-26 2 16,25 32 1-16,-14-32-2 0,14 29 1 0,0-16-1 15,0 1-2-15,0-2 1 0,0-3-1 16,30 1 2-16,-30 0 1 0,29-2 1 0,-29-1 4 15,35-2 1-15,-15 2-5 0,-3-2 2 0,-2 1-3 16,1 0-3-16,-16 0 2 0,19 2-7 0,-19 0-15 16,13 1-23-16,-13-1-16 0,0 0-19 0,0 4-24 15,0-3-22-15,0 0-33 0,0 3-41 0,0-2-28 16,-29 0-44-16,29-1-92 0,-29-2-137 0,29-1-92 16,-30-2 94-16</inkml:trace>
  <inkml:trace contextRef="#ctx0" brushRef="#br0" timeOffset="107385.2555">15686 9976 2547 0,'8'0'18'0,"0"18"20"16,-2-18 24-16,1 0 16 0,-2 0 2 0,-3 0 5 16,0 17 1-16,3-17 2 0,-3 0-6 0,-2 0-21 15,3 0-18-15,-2 0-15 0,-1 0-11 0,2 0-5 16,-2 0-3-16,6 0-5 0,-1 0-1 0,1 0-2 15,-1-25-10-15,3 25-17 0,4-18-15 0,-3 18-15 16,0-25 3-16,2 10 11 0,-1 1 15 0,-3-3 19 16,3 1 3-16,-3-3 6 0,-4 0-2 15,1-1 1-15,-1 3 1 0,-2 2 3 0,-1 1 1 16,0 6-9-16,0-1 2 0,0 6-2 0,0 3 3 0,0 0 5 16,0 0 2-16,-30 29 4 0,30-29 1 15,-21 28 7-15,21-10-2 0,-24 0 3 0,24 0 6 16,-21 0-1-16,21-1 8 0,-14 1-3 0,14-3-6 15,-10 0-2-15,10 1-7 0,0-5-6 0,0 0 1 16,0-1-5-16,0 0-6 0,0-3 2 0,24-1-3 16,-24-2-3-16,28-1-22 0,-28-1-33 0,38-2-39 15,-17 0-28-15,3 0-7 0,1 0 5 0,-1-20 22 16,-2 20 26-16,2-20 29 0,-4 20 30 0,-1-23 15 16,-3 23 7-16,-3-28 5 0,-2 14 3 0,-1-2 16 15,-4-4 19-15,-1 3 26 0,-1 0 17 16,-1 0 18-16,-2 2 13 0,0 3 0 0,1 3 2 15,-2 0-9-15,0 4-1 0,0 2 6 0,0 2-6 16,0 0-7-16,0 1-19 0,0 0-29 0,0 0-21 16,0 0-15-16,0 0-9 0,-16 0-1 0,16 0 1 15,0 19 5-15,-16-19-4 0,16 16 4 0,-14-16 2 16,14 25-6-16,-14-12 1 0,6 0-7 0,2 0-2 16,0 2-2-16,1 1 2 0,1-2 1 0,0 2-3 15,1 1 3-15,1-1 3 0,0 0-6 16,2 2 2-16,0-5 1 0,0 3-1 0,0-3 3 0,0 1 2 15,28-2-12-15,-28-2-5 0,24 0-31 0,-24-3-37 16,32-2-41-16,-14-1-58 0,-1-4-48 16,1 0-56-16,-2 0-67 0,-1 0-155 0,-2 0-208 15,-6 0 70-15,-7-26 118 0</inkml:trace>
  <inkml:trace contextRef="#ctx0" brushRef="#br0" timeOffset="110029.0037">16682 7892 1370 0,'-2'-6'24'0,"1"2"43"15,0-1 45-15,1-1 37 0,-2 3 11 0,2-4-29 16,0 3-20-16,0 0-24 0,0 1-24 0,0 2-12 15,0 0-23-15,0-2-14 0,0 1-13 0,0 1-4 16,28-2 1-16,-28 0 4 0,27 2 6 0,-4-3 1 16,1 1 1-16,5 2 4 0,1-2-2 0,-1 3-6 15,4 0-3-15,-2 0-9 0,1 0 3 16,-3 32 9-16,0-32-3 0,-6 36 5 0,1-13 4 16,-6 5 0-16,-3 3 15 0,-6 3 2 0,-9 2 1 15,0 1-1-15,0 4-8 0,-44 0-3 0,44-2-2 16,-50 4 0-16,18-2 1 0,-2 1-3 15,3-2-3-15,1-1-5 0,2-1 4 0,7-3-4 0,-3-1 5 16,7-5-1-16,3-4-7 0,14-2 2 0,-13-3-5 16,13-3 10-16,0 0 8 0,0-2 6 0,28-1 3 15,-28 2 6-15,40-3-9 0,-20 3-6 0,5 1-6 16,3 0-10-16,2 0 1 0,1 2 1 0,1-1 2 16,-2 1-3-16,-1-2-2 0,-3 1-1 0,-2-2-2 15,-7-2 0-15,-4 1 3 0,-5-3 1 16,-8-2 3-16,0-2 1 0,0 0 2 0,0-1-1 15,-28 0-6-15,28-2 3 0,-31-1-4 0,31 0 0 16,-39 1 7-16,14 0-4 0,5 0-1 0,2 2 2 16,-2 3-6-16,2 0 5 0,0 4-2 0,1 3 2 15,2 2-2-15,1 3 4 0,-1 4-1 0,-1 1-2 16,3 1 3-16,2 4-4 0,1-1-1 0,4 4 3 16,3-2-2-16,3 1 5 0,0 3-2 0,0-3 6 15,0 1-8-15,35 0 2 0,-35 2 6 0,33-2-7 16,-15 3 2-16,0 2-3 0,6-1-4 0,-2 1-3 15,1 2 8-15,-2-3-2 0,-2-1 4 0,1 2 3 16,-3-2-6-16,-2 0 0 0,-5-2-4 16,0 1 2-16,-2 0 3 0,-6-1-2 0,-2 1 2 15,0-1 0-15,0-3-1 0,0 1 1 0,0-3 2 16,0-3-4-16,0-2 0 0,-23-2-6 0,23-1 4 16,0-3 1-16,0 0 6 0,0-2-2 0,0-2 0 15,0 2-2-15,0-3-2 0,0-1 6 0,25-1-5 16,-25 0 3-16,0-2-7 0,0-1 4 0,0 0 1 15,0 0 2-15,0-1 4 0,0-1-5 0,0-3 3 16,0 3-4-16,-25 0 0 0,25-3 4 0,-27-1-6 16,27-2-1-16,-27-2-23 0,27 0-58 0,-28 0-65 15,16 0-82-15,-1 0-76 0,3 0-97 0,2-27-106 16,1 27-43-16,-1 0 100 0</inkml:trace>
  <inkml:trace contextRef="#ctx0" brushRef="#br0" timeOffset="115040.6076">18180 8269 1045 0,'0'-1'42'0,"0"1"40"0,0-3 25 16,0 2 31-16,0 1-16 0,0 0-22 0,0 0-7 15,0-1 3-15,0-1-6 0,0 2 3 0,0-1 1 16,0 1-17-16,0 0-2 0,0 0-1 0,0-3-2 16,0 3-8-16,0 0-3 0,0 0-5 0,0 0 1 15,0 0 3-15,0-3-6 0,0 1-6 0,0 2-7 16,0-3-9-16,0 2 1 0,0 0-4 16,0 0-8-16,0-2 7 0,0 2-3 0,0 1 3 15,0-3 2-15,0 2-2 0,0-3-3 0,0 3-6 16,0 0 1-16,0 0-3 0,0-2-2 0,0 3 2 15,0-2 0-15,0 2 0 0,0 0-4 0,0-2 7 16,0 1-7-16,0-1-3 0,0 2 4 0,0 0-10 16,0 0 1-16,0 0-5 0,0 0-7 0,0 0-3 15,0 0-4-15,0 0 2 0,0 0 9 0,0 0 3 16,0 33 10-16,0-33 2 0,0 37-5 0,0-13 0 16,0 8-7-16,0-1-2 0,0 3 4 0,0-2 0 15,0 4 0-15,0-1-3 0,0-5 0 16,0-1 0-16,0-3 1 0,0-5 1 0,0-2 1 15,0-2 2-15,0-5 1 0,0-3 5 0,0-2-8 16,0-2-5-16,0-5 3 0,0 0-4 0,31 0 1 16,-31-29 6-16,28 29 0 0,-12-41-3 0,2 15 0 15,2 0 1-15,-4-3-4 0,2 1 2 0,-3 2 4 16,-2 2-6-16,-1 5 3 0,-3 3-5 0,-1 4-4 16,-5 12 2-16,0-9 0 0,-3 9 8 0,0 0-2 15,0 24 0-15,0-24 8 0,0 34-8 0,0-12 9 16,0 4-2-16,0-4-10 0,0 2 6 0,0-2-6 15,0-1 5-15,0-6 4 0,0 2 1 0,0-4-1 16,29-4-3-16,-29-2 0 0,30-7-2 16,-12 6 1-16,1-6 0 0,1 0-2 0,0 0 4 15,-2 0-1-15,2-25-1 0,-5 25 1 0,-2-24-5 16,1 24 0-16,-7-28 0 0,-2 12-2 0,-5-1 3 16,0-1 2-16,0-2-1 0,0 0 0 0,0-2-4 15,-37 1 2-15,37-4-1 0,-35 1-2 0,15 3 7 16,-3 1-6-16,2 3-2 0,-3 0 5 0,3 3-4 15,2 2 8-15,3 3 1 0,4 3-13 0,1 1-24 16,11-2-35-16,-8 4-17 0,8 1-7 0,0 0 7 16,0 2 9-16,37 0-9 0,-13 0-17 15,2 0-34-15,5 0-52 0,4 0-59 0,3 0-79 16,0 0-14-16,-1 0 35 0,-1 0 37 0,-1 0 48 16,-1 0-3-16,-6 0 39 0</inkml:trace>
  <inkml:trace contextRef="#ctx0" brushRef="#br0" timeOffset="115505.6985">18845 8195 1391 0,'-34'-13'40'15,"34"-1"29"-15,-27 2 25 0,27-1 42 0,-29 2 3 16,29 1 1-16,-29 3-13 0,29 2-43 0,-20 2-34 16,20 3-12-16,-12 0 15 0,12 0 27 0,0 26 16 15,0-26-2-15,0 35-21 0,24-12-20 0,-24 2-20 16,25 5-8-16,-25 2-8 0,28 4-2 16,-28-1-3-16,25 4-10 0,-25 2 3 0,15-2-6 0,-15 4 1 15,0-6 4-15,0 1-1 0,0-4 0 16,0-2-1-16,0-3-2 0,0-5 2 0,-27-4 0 15,27-6 3-15,0-4 18 0,0-3 35 0,0-5 15 16,0-2 2-16,0 0-15 0,0-23-39 0,28 23-16 16,-28-38-2-16,33 14-6 0,-16-7 1 0,4 0 0 15,1-3-4-15,-1 5 6 0,-2 2 1 0,-1 3-1 16,-5 7 2-16,1 5-8 0,-4 12 5 0,-1 0 6 16,-4 0 3-16,-2 0 4 0,1 29-3 0,-3-29-5 15,1 42 0-15,-2-20-1 0,0 1-2 16,0 1 0-16,0-3-2 0,0-1 1 0,0-2 3 0,0-4 0 15,0 0 3-15,0-7-6 0,0-7-7 16,27 10-1-16,-27-10-15 0,24 0-11 0,-4 0-12 16,-1 0-12-16,3-34-4 0,1 34 1 0,2-36 13 15,-4 16 10-15,-2-2 8 0,-2-4 15 0,-4-1 2 16,-1 1 6-16,-6 2 15 0,-2 2 2 0,-1 4 7 16,-2 5 0-16,-1 4-12 0,0 9-4 0,0 0-2 15,0 0 5-15,0 28 6 0,-25-28-2 0,25 41-1 16,0-17-5-16,-19 3 1 0,19-3 4 0,0 0-6 15,0-3 4-15,0 0 0 0,0-5-4 0,0-1 1 16,0-5-13-16,0-1-55 0,0-1-70 0,22-8-99 16,-22 7-136-16,0-7-110 0,26 0-109 0,-26 0 98 15</inkml:trace>
  <inkml:trace contextRef="#ctx0" brushRef="#br0" timeOffset="115642.6897">19191 8238 2524 0,'-10'-12'25'0,"10"2"8"16,0 5-2-16,0 1-5 0,0 0-26 0,0-2-9 16,0 6-17-16,0-2-44 0,33 2-84 0,-33 0-125 15,31 0-188-15,-10 0-121 0,-1 0 86 0</inkml:trace>
  <inkml:trace contextRef="#ctx0" brushRef="#br0" timeOffset="116140.9446">19649 8318 2441 0,'0'0'26'16,"0"0"22"-16,0 0 22 0,0-15 16 0,-22 15-14 15,22 0-11-15,0 0-13 0,-27 0-11 0,27 0-9 16,-27 0-7-16,11 0-4 0,3 0-9 0,-1 34-3 16,2-15-1-16,4 1-1 0,0 2 5 0,8 4-1 15,0 3-2-15,0 0-5 0,0 0 3 0,26-5-1 16,-26-2-2-16,34 0 4 0,-34-3-5 0,43-6-3 15,-14-3 1-15,0-4-4 0,0-6-11 16,2 0-16-16,-1 0-10 0,1 0-12 0,1-36 3 16,-6 36 9-16,-5-41 14 0,0 17 7 0,-8-3 17 15,-2-2 7-15,-4-2-1 0,-5-1 5 0,-2 1-10 16,0-3 4-16,0-2-5 0,0-5 3 0,-28 4 15 16,28 1 24-16,-22 4 38 0,22 3 20 0,0 5-3 15,-20 3-32-15,20 9-34 0,0 9-20 0,0 3 12 16,0 0 29-16,0 26 9 0,0-26 6 0,0 43-19 15,0-13-21-15,0 2-6 0,0 5-7 0,25 0 4 16,-25 2-5-16,17 0-1 0,-17 2-5 0,17-5 1 16,-17 1-3-16,14-3 3 0,-14-1 1 0,16-2 0 15,-16-6-1-15,12-2 3 0,-7-5-2 0,-1-8 1 16,1 0 6-16,-1-5 8 0,-1-2 4 16,1-3-3-16,1 0-1 0,2 0-11 0,2-32-5 15,2 32-5-15,2-37-8 0,4 14-11 0,-1-6-6 16,1 1-5-16,2-2 6 0,0 5 8 0,-2 2 10 15,2 4 2-15,-1 7-11 0,-2 12-5 0,1 0-5 16,0 0-8-16,-2 0-8 0,2 29-31 0,-2-29-33 16,0 39-43-16,2-16-57 0,-2-1-84 0,0 2-148 15,3-3-161-15,1-4 39 0,1 0 122 0</inkml:trace>
  <inkml:trace contextRef="#ctx0" brushRef="#br0" timeOffset="116508.5669">21155 8264 2997 0,'3'-10'1'0,"-1"2"13"15,-2 1 13-15,0 1 6 0,0 1 2 0,0 3-13 16,0 2-15-16,-31 0-7 0,31 0-1 0,0 27 3 16,-22-27 0-16,22 29 3 0,0-8-4 0,-16-1 2 15,16 6 1-15,0-6 1 0,0 4-3 16,0-3-7-16,27 1 3 0,-27-2-1 0,31-4 4 0,-10-3 2 15,-1-1-5-15,4-5-1 0,2-3 3 0,-3-4-3 16,0 0 5-16,1 0 2 0,-2 0-6 16,-2-23 6-16,0 23-1 0,-2-28-6 0,-4 10 6 15,-1-4-3-15,0 2 5 0,-4 1 4 0,-1-1 2 16,-2 7-2-16,0 0-5 0,-1 3-3 0,-2 10-8 16,5-8 5-16,-2 8-3 0,2 0 2 0,2 0 1 15,2 0 0-15,3 0 2 0,3 0 0 0,0 23 4 16,5-23-4-16,2 28 0 0,-1-9 3 0,0 2-7 15,1 1-13-15,-2 4-16 0,-1-4-23 0,-4 0-22 16,-4 0-23-16,-4-1-37 0,-5-1-36 0,-5-3-51 16,0 2-91-16,0-4-86 0,-36-2-111 0,36-1 26 15,-44-3 125-15</inkml:trace>
  <inkml:trace contextRef="#ctx0" brushRef="#br0" timeOffset="116662.1542">21184 8064 2596 0,'-3'-12'9'16,"0"6"3"-16,2 2-3 0,0 1-2 0,1 0-20 15,0 3-17-15,0 0-25 0,0 0-49 0,0 0-84 16,0 0-164-16,38 0-224 0,-38 0 24 0,43 22 95 16</inkml:trace>
  <inkml:trace contextRef="#ctx0" brushRef="#br0" timeOffset="117025.3961">22415 8446 2259 0,'11'0'27'16,"-5"-29"22"-16,-5 29 35 0,1-35 37 0,-2 17-7 16,0-1-3-16,0 1-14 0,0 2-25 0,-29 2-13 15,29 3-21-15,-28 1-19 0,28 2-13 0,-26 1-10 16,26 7 6-16,-29 0-4 0,13 0 6 0,1 0-3 15,1 0-2-15,-2 25-1 0,2-25 1 16,-3 29 2-16,3-29 2 0,4 34 2 0,1-18-3 0,4 3-1 16,1-1 0-16,3 1-1 0,1-4 0 15,0 2 1-15,0-7-6 0,0 0-9 0,24-1-14 16,-24-3-11-16,22-1-9 0,-22-4 0 0,28-1 1 16,-28 0 3-16,27 0 1 0,-27 0 3 0,28-24 9 15,-14 24 11-15,0-17 10 0,0 17 11 0,-2-26-1 16,2 26-1-16,4-29-2 0,-5 15 1 0,1 2 6 15,-3 1 4-15,4 11 13 0,-4-14 10 0,-1 14 4 16,5 0 3-16,-4 0-10 0,3 0-10 0,2 24-3 16,1-24-10-16,-1 24 1 0,4-24-38 0,0 34-66 15,0-19-101-15,1 1-183 0,3-3-236 16,0-13 1-16,-2 19 103 0</inkml:trace>
  <inkml:trace contextRef="#ctx0" brushRef="#br0" timeOffset="117409.1233">23399 7845 3379 0,'0'-5'0'16,"2"1"-6"-16,-2 3-2 0,0-1 1 0,0 1 1 16,0 1 7-16,0 0 0 0,0 25 1 15,0-25 1-15,0 35-1 0,0-13 2 0,0 4-1 16,0 6-3-16,0-1 2 0,0 2 1 0,22 3-1 15,-22-1 3-15,20 1-5 0,-20-3 3 0,25 1 4 16,-25-6-3-16,23-5-1 0,-23-3-3 0,21-2-2 16,-21-3 4-16,12-7 1 0,-12-3 6 0,8-3 23 15,-4 1 30-15,-4-3 19 0,2 0 5 0,0 0-30 16,4 0-34-16,2 0-12 0,0-26-9 0,4 26-1 16,0-24 0-16,5 24-6 0,-3-30-2 0,2 12 7 15,0 3-5-15,1 3 3 0,0 12-2 0,2-16-5 16,-1 16 8-16,0 0-1 0,1 0 2 0,1 0 5 15,-2 23-8-15,-3-23-1 0,2 28 1 0,-4-28 1 16,-1 32 2-16,-1-17 1 0,-2 0-8 16,-3-1-16-16,-2 0-12 0,-4 1-21 0,0-5-36 15,0 4-38-15,0-3-57 0,-35 0-50 0,35-5-75 16,-31 0-122-16,31-1-174 0,-35-3-18 0,35-2 116 16</inkml:trace>
  <inkml:trace contextRef="#ctx0" brushRef="#br0" timeOffset="118096.6068">24089 8270 2779 0,'10'0'33'16,"-1"21"32"-16,-2-21 25 0,0 0 16 0,-3 0-11 15,-2 0-10-15,-1 0-10 0,-1 0 4 0,0 0-15 16,1 0-16-16,-1 0-19 0,0 0-17 16,1 0-4-16,0 0-6 0,1 0-2 0,0 0-3 15,3 0-4-15,3 0-5 0,1 0-10 0,3 0-15 16,0-23-16-16,2 23-10 0,2-23 3 0,-2 6 10 15,0 3 20-15,0-3 14 0,-4-2 7 0,0-1 8 16,-5 0 1-16,0-1-3 0,-1-1 7 0,-3 1 8 16,-1 4 7-16,0 2 6 0,0 4-7 0,0 2-8 15,0 7-17-15,0 2 0 0,-21 0 4 0,21 0 0 16,-20 29 5-16,20-29 3 0,-24 32-5 16,24-15 0-16,-28 7 3 0,28-3-1 0,-21 1 2 15,21 3-2-15,-14-1 0 0,14-2-2 0,0-2 2 16,0-2 4-16,0 1-3 0,0-4 5 0,33-2 5 15,-33-2-5-15,40-6-1 0,-14 0-3 0,3-2-6 16,1-3 1-16,2 0 0 0,1 0-2 0,-2 0 1 16,-2-23-10-16,-3 23-15 0,-1-25-15 0,-5 25-14 15,-2-36-15-15,-6 14-2 0,-2-6-10 0,-2-4-6 16,-2-2 9-16,-3-4 11 0,0 2 30 0,-3-3 30 16,0 3 40-16,0 6 36 0,0 4 4 0,0 5-11 15,0 8-24-15,0 6-30 0,0 7-6 0,-22 0 4 16,22 0 9-16,0 33 4 0,0-33 3 0,0 40-3 15,-12-14-7-15,12 0-3 0,0 3-5 0,0 0-1 16,0 0 3-16,0 0-1 0,0-1 2 16,29-1-2-16,-29-4-7 0,23 1-50 0,-23-6-52 15,27-4-55-15,-27-5-62 0,29-1-12 0,-13-5-4 16,-3-3 22-16,0 0 48 0,0 0 60 0,-1-29 57 16,-2 29 41-16,-3-29 19 0,-1 8 9 0,-2 0 4 15,-3-3 24-15,-1-2 32 0,0-1 25 0,0-4 48 16,0 1 27-16,0 1 33 0,0 5 31 0,0 2-13 15,0 4-30-15,0 3-60 0,0 7-63 0,0 3-52 16,0 5-15-16,0 0 15 0,0 0 13 0,0 0 22 16,0 28-4-16,0-28-11 0,0 31-10 0,0-10-10 15,0 0-6-15,0 4-2 0,0 1-6 0,18 2-3 16,-18 1 6-16,0 2-10 0,13-1 6 16,-13-2-3-16,14 3-8 0,-7-1 11 0,1-1-4 15,1 0-2-15,1-2-9 0,1-3-41 0,2-3-64 16,-3 1-55-16,2-5-40 0,0-2-44 0,-1-5-76 15,0-5-162-15,3-5-137 0,-4 0 35 0,-2 0 138 16</inkml:trace>
  <inkml:trace contextRef="#ctx0" brushRef="#br0" timeOffset="118253.6143">24647 8131 2846 0,'-14'0'44'0,"5"-2"40"0,2-1 41 16,2 2 41-16,3 0-15 0,1-1-28 0,1 0-39 15,0 2-48-15,0-2-29 0,0 2-14 0,24-4-19 16,-24 0-35-16,36 1-66 0,-12-6-90 0,6 6-107 16,5-2-146-16,3 0-205 0,0-1-19 0,-2 2 124 15</inkml:trace>
  <inkml:trace contextRef="#ctx0" brushRef="#br0" timeOffset="118569.8916">25160 8311 2248 0,'0'7'46'0,"0"-2"41"0,0 0 46 0,0-1 54 16,0-4 4-16,0 0 2 0,-19 0-13 16,19 0-25-16,0 0-29 0,0 0-26 0,0 0-33 15,0 0-29-15,0 0-24 0,0 0-22 0,25-17-6 16,-25 17-17-16,19-18-25 0,-19 18-24 0,17-25-20 16,-17 7-3-16,19-3 8 0,-19-1 7 0,13 0 20 15,-13-4 18-15,0 2 23 0,0 2 19 0,0 0 7 16,0 5 2-16,0 3-8 0,-24 2 4 0,24 6-5 15,-21 4 2-15,21 2 6 0,-28 0-1 0,28 0 1 16,-32 28 3-16,19-28-4 0,-2 30 3 0,1-10 2 16,1-2 1-16,5 3-2 0,8 0-4 0,-9-1 1 15,9-1-1-15,0 2-3 0,0-3 0 0,0-4 1 16,37-2-13-16,-37 1-28 0,37-5-56 0,-12 0-64 16,2-3-72-16,0-4-70 0,2-1-73 15,1 0-23-15,-3 0 3 0,1 0 47 0,-4 0 78 16,-1 0 89-16</inkml:trace>
  <inkml:trace contextRef="#ctx0" brushRef="#br0" timeOffset="118793.7856">25436 8253 1430 0,'4'-14'70'16,"-1"-2"79"-16,-2 0 59 0,4 6 44 0,-5-2-34 16,2 3-62-16,-2 3-49 0,3-1-29 0,-2 7-13 15,0 0 10-15,2 0 8 0,1 0 6 0,0 0-5 16,-1 0-18-16,3 28-10 0,1-28-11 0,0 23-13 16,1-23-5-16,-3 28-6 0,0-13-8 0,-1 0-1 15,1-1-1-15,-3 0-2 0,-2 1-2 16,0-1-1-16,0-1-3 0,0-1-2 0,0-2-1 15,0-1-2-15,0-1 13 0,0-4 28 0,0-1 28 16,0-3 26-16,0 0-11 0,0 0-36 0,0 0-27 16,0-23-28-16,0 23 0 0,0-20 5 0,0 20-23 15,22-32-45-15,-22 10-56 0,20 3-66 0,-20-5-51 16,27 2-30-16,-11-2-56 0,0 3-102 0,3 0-147 16,0 4 1-16,-1 4 111 0</inkml:trace>
  <inkml:trace contextRef="#ctx0" brushRef="#br0" timeOffset="119586.1993">26575 8205 3847 0,'5'-22'31'0,"-5"22"33"0,0-18 40 15,0 18 34-15,0-17-11 0,0 17-29 0,0-10-39 16,0 10-36-16,0 0-22 0,0-6-3 0,0 6-4 15,0 0 1-15,0 0 3 0,0 0 0 0,0 21 1 16,-23-21 2-16,23 22-1 0,0-22 0 0,-22 31 0 16,22-17-1-16,-16 4 3 0,16-3-6 0,-18 1 5 15,9-3-2-15,3-2-1 0,6-1 2 0,-8 0-1 16,8-5 0-16,0-2-10 0,-2-3 0 0,2 0-11 16,0 0-5-16,0 0 1 0,0 0-1 15,0 0 0-15,29 0 10 0,-29-30 1 0,25 30 5 16,-25-28 3-16,32 7-1 0,-19-2 2 0,3-1-1 15,-5-1 4-15,3-1 1 0,-1 0 2 0,-3 5 2 16,-2 2-1-16,-3 2-6 0,1 7 1 0,-2 3-6 16,-1 7 2-16,-3 0 3 0,0 0-1 0,0 0 5 15,0 31 3-15,2-31 1 0,-2 36 2 0,0-15-3 16,0 0 1-16,0 1-1 0,0 0-2 0,0-3 2 16,0 3-1-16,0-6-4 0,0 0 7 0,23-3 1 15,-23-2-2-15,0-2 7 0,26-5-5 16,-26 2 2-16,23-4-1 0,-10-2-5 0,1 0 2 15,2 0-4-15,0 0 4 0,-1 0-1 0,3-22-4 16,-5 22-9-16,2-23-14 0,0 23-10 0,-3-30-17 16,1 10 1-16,-1 1-10 0,-4-3-1 0,1 0 12 15,-1-2 8-15,0 2 18 0,-2 4 18 0,-1 0-3 16,-3 4-1-16,2 2-2 0,-1 5-2 0,-3 5 5 16,4 2 10-16,-2 0 0 0,3 0 3 0,-2 26 0 15,3-26-9-15,-1 24 8 0,1-24-3 0,0 28 2 16,2-28 3-16,-2 26-2 0,-1-26-2 15,4 21-3-15,0-21-22 0,0 18-19 0,2-18-9 0,1 12-1 16,1-12 20-16,-1 0 17 0,3 0 8 0,-1 0 2 16,1 0 5-16,1 0 2 0,-2-34 2 15,2 34 1-15,-3-30-3 0,0 11 4 0,3 2-2 16,-3-6 4-16,-1 0 20 0,1-3-1 0,1-2 38 16,-3-1 30-16,0 1 5 0,1 1 20 0,-6 2-28 15,3 4-15-15,-5 2-12 0,2 5-15 0,-4 6-12 16,-2 4-25-16,0 1-11 0,0 3-10 0,0 0 5 15,0 0 7-15,0 22 0 0,-23-22-4 0,23 31 2 16,0-12-2-16,-32 6 2 0,32 4 5 0,-25 2-5 16,25 3 3-16,-26 2-2 0,15 2 1 0,-3 2 2 15,2 3 3-15,0-1-1 0,0 7 5 0,1-1-7 16,-3 2 0-16,5-1-3 0,-2 1-6 16,-3-1 3-16,3 0 3 0,0-4-27 0,-2-5-41 15,2-3-53-15,1-5-67 0,-3-3-50 0,2-7-50 16,1-2-49-16,4-6-102 0,-3-5-207 15,5-3-72-15,-2-6 102 0</inkml:trace>
  <inkml:trace contextRef="#ctx0" brushRef="#br0" timeOffset="119945.8601">27488 8294 2460 0,'13'-5'47'0,"0"-3"41"0,1 1 42 16,-3-2 48-16,1 1-2 0,-1-2-2 15,-1 1-12-15,0-3-30 0,-1 1-32 0,0-1-26 16,-1 3-17-16,0-2-5 0,-2 1 3 0,-1 2 1 16,-3 0 3-16,0 4-4 0,-2 0-10 0,2 3-13 15,-2 1-15-15,0 0-9 0,0 0-8 0,0 0-2 16,-31 0 2-16,31 25-1 0,-28-25-3 0,7 26 4 16,1-26 2-16,-4 34-1 0,0-15 4 0,6-1-3 15,-2 3 0-15,5-1 2 0,3 1 0 0,3 1 1 16,9 0 2-16,0 1-6 0,0 2-2 0,0 0-9 15,36-1-7-15,-36 0-19 0,47-5-28 16,-19 1-23-16,3-3-9 0,0-2 6 0,3-2-23 16,-1-3-19-16,-3-3 1 0,4-1 16 0,-3-2 55 15,-6-2 48-15,0-1 19 0,-5 1 5 0,-2-2 18 16,-7 0 20-16,-4 0 8 0,-2 0-5 0,-4 0-22 16,-1 0-27-16,0 0-31 0,0 0-42 0,0 0-89 15,0 0-124-15,-24 0-209 0,24-15-289 0,-23 15 71 16,23 0 131-16</inkml:trace>
  <inkml:trace contextRef="#ctx0" brushRef="#br0" timeOffset="120916.8308">20575 9685 2533 0,'28'0'2'0,"-28"-2"2"0,16 2-1 15,-16 0 3-15,0 0 2 0,0 0-3 0,0 28 4 16,-30-28-6-16,30 31-1 0,-51-11 1 0,16 7-3 15,-7-1 4-15,-2 6-8 0,-4-3 4 0,-3 5-1 16,2-5-1-16,0 2 5 0,5-4-7 0,2-1 4 16,4-5-1-16,7-3 1 0,4-4 9 0,7-3 15 15,7-5 32-15,4-2 31 0,5-4-11 0,4 0-6 16,0 0-30-16,0-28-25 0,25 28 14 0,-25-38 6 16,26 11 2-16,-26-1-5 0,32-5-8 15,-32-2-17-15,30-3-4 0,-30 0-1 0,20-5-2 16,-20-2-2-16,0 2 6 0,0 0 5 0,0 7 6 15,0 4 19-15,0 2 2 0,0 7 6 0,0 5 0 16,-29 8-7-16,29 4-11 0,0 4-15 0,0-1-5 16,-20 3-7-16,20 0 5 0,0 0 3 0,-15 22 3 15,15-22-1-15,-14 31 6 0,14-10 9 0,-14 2-1 16,7 3 7-16,-1 2-6 0,5 0-6 0,-1 2-5 16,3-1-4-16,1-1-3 0,0-1 1 0,0 0-1 15,0-1-4-15,0-1 5 0,28 1-5 16,-28-3 6-16,28 0 3 0,-28 1-2 0,36-3 4 15,-15 2-7-15,2-3-2 0,-2-2 1 0,4-3-1 16,-2 2 0-16,-1-3-2 0,-3-1 2 0,0-1-2 16,-3 1-2-16,0-2 2 0,-3-1-2 0,-1 2-5 15,-2 0 5-15,-3 0 0 0,-1 0-29 0,-2 0-60 16,-3 0-91-16,-1 0-120 0,0 1-153 0,0-4-224 16,0 0-34-16,0-4 120 0</inkml:trace>
  <inkml:trace contextRef="#ctx0" brushRef="#br0" timeOffset="121765.7782">21540 9510 3548 0,'14'-9'-3'0,"-8"-1"3"0,-5 1 3 0,-1-1 4 15,0-1 8-15,0 3 0 0,-26 2 4 0,26 5-9 16,0 1-5-16,0 0 2 0,-21 0-6 0,21 0 3 15,0 0 4-15,0 33-9 0,-15-33 3 0,15 35 2 16,0-12-8-16,0 4 11 0,-8 2-7 0,8 0 4 16,0 2 4-16,0 1-4 0,0 2-2 0,0-2-3 15,-4-4-2-15,4-1 2 0,0-1 3 16,0-6-2-16,0-2 0 0,0-3-3 0,0-5 3 0,0-3 2 16,0-3-4-16,0-2-2 0,0-2 0 15,0 0-5-15,0 0 4 0,27 0-2 0,-27-30-4 16,27 30 0-16,-12-35-1 0,6 12-2 0,2 1-12 15,0 0 5-15,0 1-5 0,1 2 10 0,1 5 9 16,-5 14 3-16,4-11-1 0,-4 11-2 0,-1 0 7 16,-1 0-4-16,0 32 9 0,-3-13-5 0,0 5-2 15,-6 1 5-15,-2 1-6 0,-2 2 8 0,-5 2-5 16,0-3 3-16,0 2-2 0,0-5-3 0,-35 0-7 16,35-1-9-16,-39-2 3 0,16-4-2 0,-1 0 10 15,-4-3-1-15,2-4-2 0,1-1-1 0,1-4-4 16,3-2-16-16,2-3-18 0,4 0-36 0,5 0-32 15,10-27-18-15,0 27-22 0,0-34 0 16,0 13-5-16,0 1-24 0,40-2-21 0,-17 3-22 16,3 0-32-16,4 2 14 0,1 2 36 0,3 4 53 15,-1 3 71-15,2-2 68 0,-4 5 66 0,3-2 54 16,-4 2 61-16,-4 1 20 0,-1 0 2 0,-2-1-11 16,-5 2-21-16,-1-2 3 0,-4 2 0 0,-3-1-8 15,-2 1 0-15,-2 0-11 0,-3 3-8 0,-1-2-12 16,0 2-19-16,-2 0-29 0,0 0-29 0,0 0-21 15,0 0-14-15,0 0-5 0,0 0 1 0,0 22 0 16,-26-22 2-16,26 22-2 0,0-22 2 0,0 28-3 16,-17-12-1-16,17 0 4 0,0 1-5 0,0-3 6 15,0 0-1-15,0-1-7 0,23-1 3 16,-23-4-3-16,25-1 1 0,-25-3 5 0,36-4 2 16,-15 0-1-16,0 0 5 0,4 0 2 0,-1-26 10 15,0 26 15-15,-2-27 14 0,-2 27 6 0,-2-34-1 16,-2 14 2-16,0 2-3 0,-3-2 3 0,-2 4 9 15,0 1-2-15,-3 3-15 0,-2 2-14 0,-2 10-22 16,-1-7-16-16,-3 7 0 0,0 0 4 0,0 0 2 16,0 38 6-16,0-16 3 0,-22 3-9 0,22 6 3 15,0 6-5-15,-21 2-3 0,21 4 4 0,0 2 2 16,0 2 5-16,-15 2-1 0,15-2 0 0,0 1-1 16,0-1-5-16,0-1-3 0,0-1-10 15,0-4-5-15,-14-2 1 0,7 0-1 0,-6-3 7 0,0-4 0 16,-5-4-1-16,-1-3 10 0,-3-3-3 15,0-5 3-15,0-3-1 0,4-5-8 0,1-4-15 16,0-5-19-16,6 0-17 0,2 0-30 0,6 0-26 16,3-27-28-16,0 27-43 0,0-39-59 0,27 13-99 15,-27-5-206-15,44-7-91 0,-15-3 90 0</inkml:trace>
  <inkml:trace contextRef="#ctx0" brushRef="#br0" timeOffset="122281.3337">23230 9882 2075 0,'16'-15'70'0,"-5"0"52"0,-4 5 53 15,-1 0 51-15,-2 2-28 0,-3 2-25 0,1 3-35 16,-2 2-49-16,0 1-45 0,0 0-29 0,0 0-18 16,0 0 2-16,0 0 6 0,0 30 7 0,0-30-2 15,0 32 3-15,-17-13-4 0,17 1-3 0,0 4 5 16,0-3-6-16,0 0-1 0,0 0-2 15,0-2-2-15,0-1 0 0,0-1 1 0,0-4-1 0,0 0 0 16,20-4 2-16,-20-2 0 0,0-1-2 0,0-4 1 16,17-1 4-16,-17-1-1 0,11 0 0 0,-11 0-2 15,16 0 0-15,-3-30 1 0,1 30-1 16,2-31 0-16,4 11-3 0,1-3-4 0,0 0 1 16,2-1 1-16,-1 3-3 0,0 1 3 0,-1 3 1 15,-3 5-4-15,-1 2 3 0,-3 10 1 0,-2 0 3 16,0 0 2-16,-3 0 2 0,0 0-1 0,-1 31-1 15,-2-31-3-15,2 32-5 0,0-13 1 0,-2 0 4 16,-1 1 0-16,-1-3 3 0,0 0-1 0,-1-4-2 16,3 0 4-16,-2-3-1 0,2-10-6 0,2 13 5 15,2-13 0-15,1 0-2 0,1 0-1 16,5 0-13-16,-1-24-1 0,0 24 2 0,-1-30 4 16,-3 11 5-16,-1-3-5 0,-2-3-6 0,-1-2-10 15,-6-3-10-15,-2-4-12 0,0-3-6 0,0-4-2 16,0-3 9-16,0-2 12 0,-30 3 14 0,30 2 16 15,0 5 2-15,-27 4 8 0,27 7-6 0,0 7-10 16,-20 6-28-16,20 7-31 0,0 1-8 0,0 3-10 16,0 1 5-16,0 0-6 0,0 0-12 0,0 0-25 15,32 23-35-15,-32-23-49 0,38 0-88 0,-15 0-78 16,4 17-52-16,-1-17 34 0,3 0 116 0</inkml:trace>
  <inkml:trace contextRef="#ctx0" brushRef="#br0" timeOffset="123141.0383">24160 9371 2022 0,'11'-18'57'15,"-1"-3"33"-15,-4 5 45 0,-2 0 59 0,0 2-4 16,-3 2 13-16,-1 2-29 0,0 5-57 16,0 1-58-16,0 4-45 0,0 0-16 0,0 0-1 15,0 0 6-15,-22 32-1 0,22-32-3 0,0 37 3 16,-31-13 0-16,31 3 1 0,-27 2 1 0,27 4-1 16,-24 2-1-16,11 6 3 0,-2 2-3 0,0 4 1 15,1 3 3-15,-2-2-8 0,3 0 4 0,-1 0 0 16,3-3-3-16,4-6 4 0,1-5-5 0,3-5 6 15,3-5-1-15,0-6 1 0,0-3-1 0,0-5 4 16,0-5 7-16,25-5 2 0,-25 0 1 0,27 0-9 16,-7 0-9-16,-2-33-1 0,4 33 2 15,2-34 2-15,0 15 2 0,-3-1-5 0,2 0-2 0,-5 0-1 16,-2 4-1-16,-2 1 1 0,-2 3 2 16,-5 3-7-16,2 9 4 0,-6-9-1 0,-1 9 6 15,2 0 2-15,-2 0-4 0,0 26 3 0,0-26-9 16,2 29 13-16,0-11-1 0,3 2 1 0,-2 0-1 15,3-1-5-15,2 1 4 0,2 0-3 0,1-4 5 16,3 1-3-16,2-5-4 0,2 0-27 0,3-4-40 16,0-2-36-16,2-6-30 0,5 0-18 0,-4 0-26 15,3 0-19-15,1 0-18 0,-2-23-10 0,-1 23-35 16,-3-26-35-16,-4 26 16 0,-5-35 37 0,-3 18 109 16,-1-3 145-16,-4-1 118 0,-4 4 107 15,-1-2 59-15,-2 4 7 0,0 0-32 0,0 6-54 0,0 1-29 16,0 1-31-16,0 2-23 0,0 1-3 15,-27 2-18-15,27 0-9 0,0 1-10 0,-20 1-18 16,20 0-14-16,-16 0-19 0,16 0-17 0,-16 0-14 16,6 0-6-16,0 0 0 0,-2 26-3 0,2-26 3 15,-1 19-5-15,-1-19-2 0,-1 27 4 0,3-12-6 16,-2 4 7-16,2-1-3 0,-4-2-4 0,4 3 2 16,1-1-8-16,-1 0-17 0,3-3-20 0,1 0-22 15,1-2-18-15,2-3-5 0,0 0-5 0,3-5 7 16,0 0 21-16,0-5 22 0,0 0 26 0,0 0 16 15,27 0 4-15,-27 0 1 0,30-23-2 16,-30 23 4-16,37-20-1 0,-15 20-1 0,-1-17 1 16,-1 17-1-16,-4 0-2 0,-1-17 4 0,-1 17 8 15,-3 0 13-15,-2 0 11 0,-2 0 3 0,-1 0-1 16,2 0-2-16,-4 19-8 0,1-19-5 0,0 19-5 16,-1-19-10-16,2 21 3 0,-1-21-7 0,1 18 4 15,2-18 2-15,0 15-2 0,1-15 6 0,1 9 3 16,2-9-3-16,3 0-3 0,-1 0-3 0,3 0-7 15,-1 0 4-15,1-29 6 0,2 29 12 0,-4-31 10 16,-1 12 20-16,-3-3 0 0,2 0 5 0,-4-5-2 16,-2 0-14-16,0-6-2 0,-1-4-13 15,-1-2-10-15,0-4 1 0,-3-2 5 0,-1 0 16 16,-1 0 19-16,0-2 7 0,0 9 6 0,0 4-12 0,0 8-19 16,0 6-21-16,0 8-23 0,0 6-2 15,0 6-1-15,-24 0 13 0,24 28 2 0,-17-6-5 16,17 7 3-16,-16 5-9 0,16 7 10 0,-19 5-1 15,19 0-2-15,-11 5 2 0,11 1-3 0,-5-2-5 16,5-2-22-16,0-3-53 0,0-5-68 0,0-4-69 16,0-3-60-16,0-5-27 0,0-5-51 0,26-4-133 15,-26-6-156-15,18-4 62 0,-18-6 114 0</inkml:trace>
  <inkml:trace contextRef="#ctx0" brushRef="#br0" timeOffset="123285.1641">24848 9862 2813 0,'-14'-3'41'16,"14"0"18"-16,-19 2 23 0,19-2 29 0,-9 1-30 16,9-1-15-16,0 0-24 0,0 1-27 0,0-1-15 15,31-1-4-15,-31-1-19 0,47-2-61 0,-16-1-91 16,4 0-141-16,5 1-254 0,8-4-174 0,1-1 93 16</inkml:trace>
  <inkml:trace contextRef="#ctx0" brushRef="#br0" timeOffset="123981.2758">26352 9327 3485 0,'0'-3'4'0,"0"1"-6"0,0 2-1 16,0-1-1-16,0-2 2 0,0 3 10 0,0 0 10 15,0 0 4-15,-31 0-5 0,31 21 2 0,-31-21-12 16,31 24 0-16,-36-24-5 0,17 27-6 0,6-13 2 16,-1 1 2-16,14 0 1 0,-15-1-1 0,15-2-10 15,0 0-30-15,0-2-36 0,0-1-23 0,0-3-18 16,36-2 1-16,-36-4 24 0,31 0 18 0,-31 0 20 16,32 0 23-16,-32-25 10 0,29 25 11 0,-29-27 7 15,18 27 1-15,-18-35 6 0,0 18-3 16,0-3 1-16,0-1 6 0,0 1 5 0,-26 3 7 15,26-2 10-15,-26 4 7 0,26 2-5 0,-29 4-13 16,29 1-9-16,-23 3-11 0,23 2 2 0,-13 3 4 16,13 0-2-16,0 0-3 0,0 22-5 0,0-22 0 15,0 21-1-15,0-21 0 0,25 26 4 0,-25-26-2 16,32 20-4-16,-13-20-1 0,4 17-7 0,2-17 0 16,0 0 2-16,0 8 7 0,-5-8 5 0,4 0 8 15,-3 0-2-15,-2 0 0 0,-2-27 9 0,-2 27 13 16,-3-20 19-16,-4 20 14 0,1-24 17 0,-3 24 11 15,0-18 17-15,-2 18 1 0,-1-14-24 0,-1 14-30 16,-2 0-38-16,0-9-17 0,0 9-1 0,0 0 8 16,0 0 2-16,0 32-3 0,-30-32 1 15,30 38-4-15,-22-9 7 0,22 4 7 0,-30 2 0 16,13 6 6-16,-1 8-1 0,0 3-7 0,-2 3-2 16,-1 4-10-16,0 2 0 0,-2 0 4 0,-2 4 1 15,4-3 0-15,-4-6 0 0,3-2-2 0,2-5-2 16,2-4 0-16,3-6-41 0,6-3-57 0,3-8-74 15,4-3-84-15,2-7-58 0,0-4-94 0,0-8-147 16,0-3-111-16,39-3 99 0</inkml:trace>
  <inkml:trace contextRef="#ctx0" brushRef="#br0" timeOffset="124272.8842">26505 9888 2591 0,'2'0'20'0,"-2"0"11"16,0 0 23-16,0 25 27 0,0-25 8 0,-26 19 7 15,26-19-3-15,-22 26-22 0,22-9-25 0,-23-2-13 16,23 1-20-16,-21 0-6 0,21 0-9 0,-13-1-1 16,13-1 0-16,0 0-2 0,0-1 3 0,0-1-2 15,0-3-3-15,32-1 4 0,-32 0-8 0,36-4-11 16,-16-2-5-16,7-2-4 0,-3 0 10 0,3 0 12 16,-4 0 11-16,2 0-1 0,-6-22 2 15,-2 22 4-15,-4-23 9 0,-4 23 22 0,-9-25 22 0,5 25 10 16,-5-27 1-16,0 13-9 0,0 2-19 15,-27-1-14-15,27 2-11 0,-28 3-9 0,28-1-5 16,-31 3-2-16,31 0-2 0,-29 1-4 0,29 5-3 16,-23-3 1-16,23 3-25 0,-17 0-47 0,17 0-77 15,-12 0-100-15,12 25-123 0,-7-25-194 0,7 0-144 16,0 24 99-16</inkml:trace>
  <inkml:trace contextRef="#ctx0" brushRef="#br0" timeOffset="126141.4527">27817 9376 2096 0,'2'-5'45'16,"-1"-1"24"-16,-1 2 34 0,0 1 36 0,0-2-17 16,0-3 9-16,0 2-5 0,0 2-13 0,0-1 5 15,0-1-18-15,0 1-22 0,0-2-24 0,0 0-34 16,0-3-19-16,0 0-4 0,23-1 0 0,-23-2 1 15,38-1 2-15,-14-1-1 0,7 1-3 0,3-1-4 16,1 3 5-16,1 0-5 0,0 2 2 0,-1 3 3 16,-3 5-3-16,-5 2 4 0,-2 0-4 0,-8 0 6 15,-1 0 6-15,-7 26-1 0,-3-26 6 0,-5 32-3 16,-1-13-1-16,0 3-1 0,-25 0-2 0,25 3 1 16,-40-1-3-16,19 2-2 0,-7-2 4 15,2 0-9-15,-3 3 9 0,0-3 0 0,2-2-4 16,-2 2 9-16,4 0-5 0,0 1-5 0,4-2 5 15,0-1-3-15,8 0 0 0,1 0 1 0,5 0 3 16,7 0 0-16,0-3-4 0,0 0 1 0,0 0-22 16,38-2-53-16,-38 0-74 0,36-2-88 0,-36 0-120 15,39-1-199-15,-20-5-138 0,-19-1 92 0</inkml:trace>
  <inkml:trace contextRef="#ctx0" brushRef="#br0" timeOffset="126298.7826">27913 10140 2418 0,'0'10'42'16,"0"-3"30"-16,0 0 41 0,22-2 48 0,-22-2-5 15,0-3 3-15,0 0-21 0,0 0-45 0,0 0-34 16,14 0-34-16,-14 0-60 0,0 0-96 0,0 0-134 16,0 0-232-16,0 0-324 0,0 0 92 0</inkml:trace>
  <inkml:trace contextRef="#ctx0" brushRef="#br0" timeOffset="146599.1253">5710 12291 1573 0,'0'-2'24'0,"-21"1"11"0,21-3 12 0,0 3 29 16,0-3 0-16,0 1 14 0,0-2 14 0,0 0-6 15,0 3 1-15,0-2-7 0,0-1-9 0,0 1-7 16,0 0-15-16,0 1-7 0,0 1-8 16,0-1-7-16,0 1-1 0,0 0-6 0,16 2 0 15,-16 0 0-15,0 0-9 0,0 0-1 0,0 0-3 16,0 0-9-16,0 0 2 0,0 0 0 0,0 0 6 15,0 0 7-15,0 17 1 0,0-17-2 0,0 21-8 16,0-5-3-16,-23 2 1 0,23 2 1 0,0 4 2 16,-18 2-1-16,18-1-6 0,-16 2-1 0,16 2-4 15,-13-1-2-15,6-1 2 0,-1 0-1 0,1 2-3 16,-2-4 2-16,2 1 1 0,0 0-4 0,2-4 4 16,0 2-3-16,1-4-4 0,2-2 5 15,-1 0-2-15,1-4 1 0,2-3-1 0,0 0 0 16,0-6 0-16,0 0 2 0,0-2 12 0,0-2 21 15,0-1 28-15,0 0 26 0,0 0 2 0,0 0-23 16,0 0-25-16,0-26-26 0,23 26-11 0,-23-31 1 16,0 11-3-16,17-6 0 0,-17-4-4 0,13-3 2 15,-13-6-6-15,8-1 0 0,-8-5-4 0,8-1-3 16,-8-5 3-16,4 0 4 0,-4 1 6 0,2 4 3 16,-2 4 0-16,1 7-10 0,-1 8 1 0,2 7-7 15,-1 8 0-15,-1 3 4 0,1 7-3 0,-1 2 5 16,1 0 5-16,1 0 5 0,1 0 5 0,0 24-1 15,-1-24-3-15,4 19-3 0,-2-19-3 0,3 20 0 16,-1-20 2-16,0 18 0 0,2-18 0 16,-1 15 0-16,-1-15-2 0,1 10 0 0,0-10 0 15,-2 7 2-15,-1-7 0 0,-1 5 0 0,-1-5-2 16,1 0-2-16,-1 3-2 0,-2-3 1 0,1 2 3 16,0 1 3-16,2 1 7 0,-1 2 8 0,3 5 5 15,0 4 5-15,2 2-3 0,-1 2-4 0,2 5-2 16,1 3-7-16,0 2-4 0,-1 2-2 0,2-2-1 15,-1 2 1-15,0-1 0 0,1 1-2 0,-1-4 2 16,1 2-1-16,3-3-1 0,-3 3 1 0,1-4-4 16,2 1-2-16,0-3 2 0,0 3 0 0,-1-4 2 15,0 2 3-15,0-3-7 0,-1-2 7 0,2 1-7 16,-3-3 3-16,1-1-1 0,-1 0-7 16,-1-4 8-16,-1 0-4 0,-1-2 9 0,-1-2-2 15,-3 0-14-15,0-3-20 0,-1-2-36 0,-2-1-45 16,0-1-51-16,0 2-63 0,0-3-84 0,0 0-91 15,0 0-156-15,0 0-130 0,-25 0 111 0,25-20 139 16</inkml:trace>
  <inkml:trace contextRef="#ctx0" brushRef="#br0" timeOffset="146865.4866">5643 12790 2135 0,'-4'0'27'0,"0"0"35"16,2 0 27-16,-1-17 32 0,2 17 3 0,1 0-15 16,-1 0-11-16,1-11-23 0,0 11-27 0,0 0-13 15,0-9-18-15,0 9-6 0,0-5-7 0,0 5-1 16,0-8 0-16,21 4-1 0,-21-1 2 0,20 0-3 16,-20-3-3-16,26 1 4 0,-8-1 0 15,2-3 0-15,5 1-1 0,-1-1-2 0,5 0 0 16,1-1-7-16,-1 1-24 0,0-1-22 0,1 0-33 0,-1 1-35 15,0 2-26-15,-4-1-43 0,-5 1-38 16,-4 4-69-16,-1-2-67 0,-5 2-80 0,-2 0 18 16,-6 0 111-16</inkml:trace>
  <inkml:trace contextRef="#ctx0" brushRef="#br0" timeOffset="147946.9407">6819 12508 2228 0,'0'-5'41'0,"0"0"29"16,0 1 25-16,0 2 23 0,0-1-16 0,0 3-12 15,0-2-12-15,0 2-15 0,0 0-27 0,0 0-20 16,0 0 3-16,0 0 8 0,0 0 16 15,20 0 10-15,-20 21-14 0,0-21-6 0,17 22-12 16,-17-22-2-16,14 30-2 0,-14-11-11 0,12-1-1 16,-12 1-7-16,11 2 6 0,-11-3-1 0,9 0-5 15,-2-1 3-15,-1-2 1 0,3-3-4 0,1-3 2 16,4-3-1-16,0-2-6 0,1-4 10 0,2 0 1 16,3 0 0-16,1 0 7 0,-2-33 7 0,2 33 10 15,-2-32 7-15,0 12 4 0,0 1-6 0,-4-4-3 16,1 3 1-16,-5 0-5 0,2 2-3 0,-3 2-7 15,0 2-11-15,0 1-7 0,-3 4-5 0,1 3-1 16,2 6 6-16,0 0-2 0,-1 0 4 16,3 0 0-16,1 0 2 0,-1 23 2 0,3-23-2 15,-1 24 0-15,2-24-2 0,-3 29-10 0,-1-14-19 16,-1 1-19-16,-3 0-22 0,-2 0-21 0,-5 0-21 16,-1 0-27-16,0 2-33 0,0-3-33 0,-36 2-38 15,36-1-52-15,-36 0-87 0,16-4-73 0,-2-2-38 16,0-2 100-16</inkml:trace>
  <inkml:trace contextRef="#ctx0" brushRef="#br0" timeOffset="148103.8704">6880 12287 2323 0,'-15'-16'32'0,"5"2"33"0,-1 4 31 15,4 2 16-15,0-1-17 0,2 2-26 0,1 2-38 16,3 0-24-16,1 0-22 0,0 3-36 0,0-1-50 15,0 1-79-15,33 2-158 0,-33 0-195 0,40 0-74 16,-16 0 88-16</inkml:trace>
  <inkml:trace contextRef="#ctx0" brushRef="#br0" timeOffset="148506.2016">8745 12463 2549 0,'10'0'36'0,"-5"-26"41"16,-5 13 53-16,0-1 40 0,0-1 2 0,0-1-9 15,0 2-26-15,-32 0-19 0,32 0-16 0,0 2-16 16,-26 1-16-16,26 2-11 0,-17 1-20 0,17 4-16 16,-17 0-11-16,17 3-9 0,-22 1-4 0,8 0 0 15,-1 0 1-15,-2 0-1 0,0 0 4 0,-1 32-4 16,0-32-2-16,0 31-4 0,1-9 0 0,3 2 6 15,3 1 4-15,-1 1 1 0,4 1-4 16,4-1-4-16,3-1-10 0,1-3-9 0,0-1-12 16,0-6-4-16,27 1-1 0,-27-5 8 0,28-2 11 15,-28-4 4-15,34-1 8 0,-18-4 2 0,4 0 3 16,-3 0-1-16,1 0 1 0,-2-31 2 0,-1 31-2 16,3-27 2-16,-4 27 4 0,-3-33-1 0,3 16 1 15,-3-1 0-15,1 2-9 0,-1 1-2 0,0 3-2 16,-1 2-2-16,0 10 6 0,0-10 7 0,1 10 0 15,-1 0 0-15,0 0-16 0,3 28-33 0,-2-28-40 16,-1 27-53-16,-1-27-57 0,1 31-50 0,4-13-32 16,0-2-46-16,5 0-134 0,2-4-151 0,5-2 74 15</inkml:trace>
  <inkml:trace contextRef="#ctx0" brushRef="#br0" timeOffset="148881.857">9549 12000 2797 0,'0'-29'36'16,"0"10"37"-16,0 9 24 0,0 3 17 0,0 7-32 15,0 0-33-15,0 0-13 0,0 0-5 0,-22 0 8 16,22 33 4-16,0-33-3 0,0 45-6 0,-20-16-11 16,20 5-5-16,0 6-5 0,0-1 3 15,0-1 3-15,0 1-1 0,0 0-3 0,0-2-2 0,0-3-2 16,0 0-2-16,20-5-3 0,-20-2-4 15,0-1-2-15,16-5 2 0,-16-5 0 0,15-3 1 16,-15 0-1-16,15-8 2 0,-5-1 3 0,1-4 0 16,1 0 2-16,0 0-3 0,4 0-4 0,-1-29-2 15,3 29-4-15,2-32 0 0,1 32 1 0,-1-34 4 16,3 34-5-16,0-26-1 0,-1 26-2 0,-1-14-2 16,-1 14 3-16,0 0-1 0,-4 0 5 0,1 24 2 15,-5-24 2-15,-1 34 2 0,-2-15 0 0,-3 2-6 16,0 2-7-16,-5-1-4 0,-1 1-9 0,0-1 4 15,0-2-7-15,-25-1-26 0,25-2-9 16,-33-1-36-16,33-3-36 0,-39-1-39 0,17-2-62 16,2-3-64-16,-2 0-119 0,3-6-151 0,2-1-31 15,3 0 102-15</inkml:trace>
  <inkml:trace contextRef="#ctx0" brushRef="#br0" timeOffset="149381.9882">10222 12552 2885 0,'5'22'26'16,"-3"-22"28"-16,-1 0 48 0,-1 0 46 0,0 0 21 16,0 0 18-16,0 0-13 0,0 0-22 0,0 0-34 15,0 0-34-15,0 0-29 0,0 0-23 16,0 0-12-16,0 0-20 0,0 0-17 0,0 0-7 16,0 0-8-16,0-22-3 0,0 22-1 0,17-22-13 15,-17 8-15-15,17-3-11 0,-17-2-6 0,19-1 10 16,-8-4 22-16,-11 0 23 0,13-3 15 0,-13 1 8 15,0-1 1-15,0 2 7 0,0 2 11 0,0 5 14 16,0 5 0-16,0 4-7 0,-30 5-4 0,30 4-20 16,-18 0 0-16,18 24 2 0,-19-24-3 0,19 41 8 15,-19-17-1-15,19 5-2 0,-16 3-1 0,16-1-1 16,-14 1-2-16,14-3 1 0,-5 0 3 0,5-2-3 16,0-1 0-16,0-3-6 0,0-3-11 15,24-2 2-15,-24-2-7 0,34-4-8 0,-9-4-35 0,5-1-58 16,1-7-60-16,7 0-40 0,2 0-21 15,0 0 5-15,1-26 17 0,-4 26 1 0,-3-33-25 16,-5 13-4-16,-4-5 11 0,-7-2 39 0,-1-5 91 16,-8-2 60-16,-5-8 47 0,-3-2 66 0,-1-7 30 15,0-3 55-15,0 3 60 0,0 2 5 0,-25 3 53 16,25 9 7-16,0 5-26 0,0 9-28 0,-16 10-66 16,16 9-23-16,0 4 16 0,0 0 9 0,0 25 8 15,0-25-26-15,0 39-49 0,0-12-29 0,0 3-25 16,0 1-17-16,0 5-4 0,0-2-11 0,0 0 3 15,22 1-1-15,-22 0-27 0,0 1-47 0,19-4-78 16,-19-1-71-16,16 1-57 0,-16-3-50 0,19-2-59 16,-7-4-87-16,0-4-93 0,0-3-21 15,1-5 134-15</inkml:trace>
  <inkml:trace contextRef="#ctx0" brushRef="#br0" timeOffset="149617.3825">10856 12189 1935 0,'5'-57'68'0,"-3"10"79"0,3 3 75 0,-2 6 72 15,-1 8-8-15,-1 9-33 0,1 11-46 0,-2 3-56 16,0 7-60-16,0 0-42 0,0 0-16 0,0 0 9 16,0 0 17-16,0 26 1 0,0-26-3 0,0 39-17 15,0-13-7-15,0 6-4 0,0 4 1 16,0 4-9-16,0 1-8 0,0 2-1 0,0 0-11 16,26-1 5-16,-26 1-6 0,20-2-2 0,-20-2 4 15,16-2-3-15,-16 1 2 0,18-4-7 0,-18-3-17 16,14-3-39-16,-6 0-42 0,-4-4-48 0,1-4-49 15,0-3-33-15,-2-3-29 0,-1-3-9 0,-1-5-14 16,-1-2-64-16,0-4-117 0,0 0-122 0,0 0 65 16,0 0 134-16</inkml:trace>
  <inkml:trace contextRef="#ctx0" brushRef="#br0" timeOffset="149769.1645">10679 12450 2619 0,'-16'0'52'0,"5"0"38"0,-3 0 42 16,8 0 43-16,2 0-18 0,3-4-28 15,1 1-44-15,0-3-46 0,0 1-34 0,0-1-12 16,38-3 3-16,-38 0-7 0,48-2-33 0,-16-1-57 16,5-1-64-16,1 2-81 0,3 1-78 0,-3 1-108 15,3 1-162-15,-3 3-18 0,-3-1 111 0</inkml:trace>
  <inkml:trace contextRef="#ctx0" brushRef="#br0" timeOffset="150078.6564">11271 12607 2515 0,'5'11'47'0,"1"-3"44"0,-2 0 44 16,0-3 39-16,-2-3-8 0,1-1-8 16,-2-1-16-16,2 0-19 0,0 0-26 0,0 0-31 15,4 0-29-15,-1 0-20 0,2-27-10 0,0 27-7 16,0-24 3-16,1 24-3 0,1-34-4 0,-4 15-5 16,-1-1-18-16,-1-5-13 0,-2-1-6 0,-2-2-11 15,0-2 11-15,0-1 16 0,0 3 8 0,-28 0 20 16,28 2 4-16,0 6 2 0,-29 4-2 0,29 4-4 15,-20 9 0-15,20 3 0 0,-21 0-2 0,21 0 2 16,-20 36 4-16,11-14-2 0,9 2 9 0,-14 3-1 16,14 2-4-16,-4 0 5 0,4 0-7 0,0-1 2 15,0-2 0-15,0 0-6 0,27-4-2 0,-27-1-13 16,26-4-20-16,-26-2-37 0,34-2-40 16,-14-3-48-16,0-2-42 0,2-3-38 0,3-3-47 15,-2-2-61-15,3 0-52 0,-2 0-8 0,-2 0 69 16,-2-29 34-16,-3 29 66 0,-2-29 85 0</inkml:trace>
  <inkml:trace contextRef="#ctx0" brushRef="#br0" timeOffset="150313.8185">11600 12469 1461 0,'5'-26'101'0,"4"2"79"0,-3 2 64 0,-1 3 46 16,-2 4-56-16,-1 3-47 0,1 3-44 0,-2 4-35 15,-1 5-34-15,0 0-8 0,0 0 7 0,0 0 5 16,0 0 8-16,0 22-10 0,0-22-21 0,0 23-18 16,0-23-16-16,20 34-10 0,-20-15-7 0,0 4 2 15,0-2-4-15,16 1 0 0,-16 2-2 16,0-2-2-16,15-3 4 0,-15 2 0 0,9-3-2 15,-9-3 1-15,10-1-1 0,-5-6-3 0,-1 1 12 16,0-4 2-16,-2-1 9 0,-1-3 0 0,2-1-3 16,-1 0 6-16,1 0-12 0,1-24 2 0,2 24-7 15,0-30-6-15,-1 11 3 0,3-5-5 0,2-2 0 16,-2-4-11-16,4-1-29 0,1-3-40 0,1 1-62 16,1 1-60-16,1 4-76 0,2 0-80 0,5 6-152 15,-4 3-188-15,5 4 102 0,-2 6 123 0</inkml:trace>
  <inkml:trace contextRef="#ctx0" brushRef="#br0" timeOffset="151517.3203">12870 11962 3181 0,'-16'-6'13'0,"16"1"15"16,0 1 26-16,-9 0 28 0,9 0 14 0,0 2 17 16,-4 0-1-16,4 0-10 0,0-1-15 0,0-1-32 15,0 4-21-15,0 0-18 0,0-1-11 0,0 1 6 16,0 0-1-16,0 0-1 0,0 0 8 0,0 0-4 16,0 0-3-16,0 0 0 0,0 0-7 15,0 0-3-15,0 0 0 0,0 0 0 0,0 0-4 16,0 0 2-16,0 0 5 0,-15 0 0 0,15 0 1 15,0 0 1-15,0 0-7 0,0 0 0 0,0 0 1 16,0 0 3-16,0 0 1 0,0 0-1 0,0 0-4 16,0 0 0-16,0 0-4 0,0 0 6 0,0 0 3 15,0 0-3-15,0 0 0 0,0 0-1 0,0 0-2 16,0 0 0-16,0 0 3 0,0 0-2 0,0 0 2 16,0 0-1-16,0 0 4 0,0 0-3 0,0 0 2 15,0 0 0-15,0 0-2 0,0 0-3 0,0 0 2 16,0-15 0-16,0 15-6 0,0 0 8 0,0 0-2 15,0-9 1-15,0 9 1 0,0 0 0 0,0-9-3 16,0 9-3-16,0-5 7 0,0 3-3 0,0 1-1 16,0-2 4-16,0 3-3 0,0 0 1 15,0 0-2-15,0 0-5 0,0 0 0 0,0 0-3 16,0 0 7-16,0 0 1 0,0 22 3 0,0-22 1 16,0 22-3-16,0-22 3 0,0 32-3 0,0-10 0 15,19 0-1-15,-19 3 4 0,0 0-2 0,0 2 3 16,0 0-4-16,0-1-1 0,0-2 5 0,0-4 0 15,0-2-1-15,0-3 2 0,0-2-5 0,0-4 2 16,0-4 4-16,0-1 8 0,0-1 10 0,0-3 12 16,0 0 4-16,0 0-10 0,0 0-12 0,0 0-19 15,0-34-4-15,0 34-3 0,21-32 6 16,-21 11 4-16,0-5-2 0,17-3 0 0,-17-2 2 16,0 3-5-16,18 0-1 0,-18 1 2 0,13 5-7 15,-13 2 1-15,10 6-4 0,-3 6 2 0,3 8 0 16,0 0 2-16,-1 0 3 0,2 0 5 0,-2 25 1 15,2-25 1-15,-4 39 3 0,1-15-5 0,0 0 0 16,-2 3 2-16,1 2 0 0,-1-2 5 0,0-1-4 16,0-2-3-16,1-2-1 0,-1-3-3 0,-1-1-1 15,-1-1 7-15,2-5-2 0,0-3-1 0,0 0 8 16,-1-3 2-16,-1-5 0 0,2 0 2 0,0-1-8 16,1 0-1-16,-1 0 0 0,6-28 1 0,-3 28 0 15,2-28-3-15,1 7-1 0,3-2-2 16,-5 0-13-16,4-7-3 0,-3-1-17 0,-1-1-1 15,-1 1 4-15,-1 2 6 0,-1 3 14 0,1 4 2 16,-4 7 3-16,2 6-1 0,-3 9 5 0,1 0 2 16,-2 0 6-16,2 0-3 0,0 31-1 0,2-31-1 15,-1 46-1-15,1-22 2 0,3 5 5 0,-2 0-4 16,2 1 5-16,0-4-4 0,3 1-4 0,1-7 5 16,0 1-10-16,3-7-36 0,0 0-30 0,-1-3-51 15,1-11-34-15,2 6-1 0,0-6-2 0,0 0 21 16,0 0 27-16,-1-31 39 0,2 31 33 0,-5-36 26 15,1 14 17-15,-6-4 0 0,2-2 0 0,-4-3 15 16,0-1 6-16,-3-4 5 0,0 0 16 16,1 0 10-16,-4-1 11 0,3 4 36 0,-2 6 19 15,-2 5-4-15,0 3-25 0,0 7-36 0,0 7-27 16,0 5 0-16,0 0 17 0,0 26 9 0,-25-26-3 16,25 42-10-16,0-13-10 0,-27 4 2 0,27 6 2 15,-17 5-11-15,17 2-1 0,-21 4-8 0,21 4-13 16,-20 2 6-16,13 4-2 0,-2 1-6 15,-2-3 8-15,2 2-5 0,0-4 0 0,-3 2 1 0,4-6-4 16,-1 0-6-16,-3-3-33 0,3-4-46 0,1-3-57 16,-1-7-64-16,-1-2-45 0,6-5-39 0,-1-6-83 15,3-5-173-15,2-6-136 0,0-8 85 0</inkml:trace>
  <inkml:trace contextRef="#ctx0" brushRef="#br0" timeOffset="151952.7956">13874 12446 2036 0,'5'0'16'0,"-1"0"12"0,0 21 27 15,0-21 27-15,-4 0 6 0,2 0 10 0,-2 14-9 16,0-14-12-16,0 0-17 0,0 13-18 0,0-13-18 16,0 0-14-16,0 10-5 0,0-10 3 0,0 7 6 15,0-7 8-15,0 2 15 0,0-1 10 16,0 1 19-16,0-2 12 0,0 0 4 0,0 0 10 15,0 0 1-15,0 0-11 0,13 0-11 0,-13 0-16 16,0 0-16-16,11-19-3 0,-11 19-6 0,11 0-11 16,-11-20-5-16,11 20-6 0,-6-14 3 0,2 14 0 15,-3-16 0-15,-1 8-2 0,1 0-4 0,0 0-1 16,-3 1 1-16,0-1 1 0,-1 0-1 0,0 0 4 16,0 1-8-16,0 0-2 0,0 1 1 0,0 2-7 15,-24-1 12-15,24 1 7 0,0 3 0 0,-20-1 4 16,20 2-4-16,0 0-4 0,-23 0-1 0,23 0 2 15,-20 29 2-15,9-29 2 0,-3 27 4 0,1-9 6 16,-2 2-1-16,1 2 3 0,1-1-3 0,1 4-9 16,-1 0-2-16,4 1-6 0,-1-2-4 15,4 2 3-15,3 0-4 0,2-3 3 0,1 1 0 16,0-2-2-16,0-2 3 0,37-1-6 0,-37-5 4 16,46-1-15-16,-17-3-43 0,3-2-68 0,3-5-93 15,1 0-84-15,-2-3-75 0,1 0-88 0,-5 0-142 16,-5 0-64-16,0-32 119 0</inkml:trace>
  <inkml:trace contextRef="#ctx0" brushRef="#br0" timeOffset="164618.2593">15698 12446 1756 0,'-4'0'38'0,"-1"0"1"0,2 0 0 0,-2 0 10 15,4 0-38-15,-1 0 7 0,2 0 13 0,0 0 4 16,0 0 18-16,0 0 10 0,0 0 1 0,0 0-5 15,0 0-8-15,0 0-14 0,0 0-9 0,0 0-5 16,0 0-3-16,0 0 1 0,0 0 8 0,0 0 3 16,0 0 5-16,0 0 3 0,0 0-4 0,24 0 0 15,-24 0-10-15,27-18-4 0,-7 18-1 0,9-14-1 16,2 14 1-16,8-19 2 0,5 7-8 0,3 1-4 16,5-1-2-16,2-1-4 0,0 3 0 15,2-1-4-15,-3 1-2 0,2 1-2 0,-3 0-1 0,-4 0 2 16,0 3 1-16,-4-1 3 0,-4 0-1 15,-3 2 1-15,-4 1 0 0,-3-1-1 0,-6 1-2 16,-4 1 2-16,-3 0 5 0,-6 2 0 0,-2-1 23 16,-5 0 11-16,0 1 12 0,-3 0 8 0,-1-2-8 15,0 1-10-15,0-1-13 0,0-1-6 0,0 0-7 16,0-2-3-16,0 1-3 0,0-1-5 0,0-1-4 16,0 1-1-16,-21 0 1 0,21 0 5 0,0 1 4 15,0-2-3-15,-19 2-2 0,19 0-6 0,0 0 0 16,-13 0-1-16,13 0 2 0,-15 1 1 0,7 0-4 15,-2-1 1-15,-3 1-1 0,1 0 3 0,-1 0 2 16,-2 2 4-16,2 0-1 0,-1-2-3 0,1 3-1 16,-1 0-4-16,5-2 3 0,0 2 5 15,0-1-5-15,3 1 3 0,0 0-2 0,4 1-1 16,-1 0 2-16,2 0 2 0,0 0-4 0,0 0-2 16,1 0 1-16,0 0 3 0,0 0 0 0,0-3 1 15,0 3-2-15,0 0-1 0,0 0 0 0,0 0-3 16,0 0 2-16,0 0-4 0,0 0-1 0,0 0-1 15,0 0 4-15,0 0 1 0,0 0 2 0,0 0 0 16,0 0-1-16,26 0-4 0,-26 0 4 0,26 19 4 16,-8-19-1-16,4 0 2 0,2 16-3 0,0-16-6 15,3 12 2-15,0-12 0 0,-1 18 3 16,-1-9 3-16,0 0 0 0,-5 3-1 0,0 1 0 16,-4 3 1-16,-2-2 0 0,-3 1 8 0,-2 1 0 15,-5 2-3-15,-2 1 6 0,-2 0-2 0,0-2-2 16,0 3-1-16,0-2-3 0,-26 0-6 0,26 1 2 15,-27-3-2-15,27 0-28 0,-37 0-49 0,18-2-61 16,-3-1-84-16,2-1-123 0,1-2-184 0,4 0-164 16,3-7 86-16</inkml:trace>
  <inkml:trace contextRef="#ctx0" brushRef="#br0" timeOffset="169825.4915">18307 11526 1516 0,'2'-1'45'0,"2"-2"37"0,-2 2 24 0,2-1 25 16,-1 1-29-16,-3 1-9 0,0 0-7 0,0 0-5 16,0 0 0-16,0 0-17 0,0 0-7 0,0 0-9 15,0 0-8-15,0 0 0 0,0 0-7 0,0 0-2 16,0 0-4-16,0 0-9 0,0 0 0 16,0 0-7-16,0 0-4 0,0 0 5 0,0 0 12 15,0 0 15-15,0 0 3 0,0 22-1 0,0-22-17 16,0 20-8-16,0-5 1 0,0 0-2 0,0 3 1 15,-24 2-2-15,24-1-11 0,0 2 3 0,-21 0-4 16,21 0-4-16,0-2 6 0,-14-1-1 0,14-1 2 16,0-3 6-16,0 0 0 0,0-2 3 0,0-2 3 15,0-1 1-15,21-3 2 0,-21-3-7 0,34 0 0 16,-13-2-4-16,4-1-7 0,4 0 2 0,2 0-1 16,2 0-1-16,-1 0 0 0,0 0 0 0,-4 0-4 15,-3 0-3-15,-3-17 4 0,-4 17-3 16,-3 0 2-16,-2 0 8 0,-3 0 4 0,-4 29 10 15,-3-29 2-15,-3 29-5 0,0-12-1 0,0 2-8 16,-27 3-6-16,27-1 5 0,-30 2-5 0,30-4 2 16,-39 1 3-16,17-1-6 0,2-1 1 0,-2-1-1 15,-1-2 1-15,-2-1-2 0,2-1 1 0,-1-4-2 16,1 0-1-16,0 0-4 0,2-4-20 0,0-1-25 16,5-4-37-16,-3 0-28 0,5 0-40 0,-1 0-42 15,4 0-39-15,1 0-66 0,0-27-66 0,1 27-72 16,3-18-45-16,2 18 99 0</inkml:trace>
  <inkml:trace contextRef="#ctx0" brushRef="#br0" timeOffset="170097.2685">18288 11593 1802 0,'3'-9'31'15,"0"1"38"-15,-1 3 29 0,0-1 44 0,0 1 0 16,0 0-7-16,-1 2-9 0,3-1-27 0,-1 2-21 16,0-1-23-16,3-1-18 0,3 0-5 0,3-1-7 15,2 1-7-15,4-3 3 0,4 0-10 16,3-1-2-16,6-2-3 0,3 1-4 0,3-2-1 16,3 1-1-16,1-3-2 0,-2 1 1 0,2-1 1 15,-1 1-6-15,-5 3-14 0,-5-3-24 0,-5 4-25 16,-5 2-36-16,-6 0-46 0,-5 5-68 0,-8-1-99 15,-1 2-109-15,0 0-133 0,-28 0 90 0,28 0 123 16</inkml:trace>
  <inkml:trace contextRef="#ctx0" brushRef="#br0" timeOffset="175297.6145">17842 12622 1627 0,'-1'0'39'0,"0"0"22"0,0 0 18 0,1 0 20 16,0 0-22-16,0 0 2 0,0 0 5 15,0 0 2-15,0 0 7 0,0 0-7 0,0 0-7 16,0 0-9-16,0 0-16 0,0 0-7 0,0 0-8 15,0 0-7-15,0 0-6 0,0 0-6 0,0 0-10 16,0 0-2-16,0 0-3 0,0 0-1 0,21 0 6 16,-21 0-3-16,20 0 3 0,-3-17 0 0,1 17-4 15,7 0 5-15,4-12-5 0,3 12-3 0,7-14 2 16,6 6-6-16,0 1 7 0,8-4 1 0,6 0-3 16,4-1 7-16,3 0 9 0,7-2 13 0,1 0 13 15,2 1 0-15,5-1-4 0,-3 1-9 16,-1 2-9-16,-5 0-10 0,-3 1-7 0,-8 2-3 0,-3 0-6 15,-12 3 4-15,-3 0-4 0,-11 3 1 16,-4-1 3-16,-9 1 0 0,-1-1-1 0,-8 1 0 16,-1 1 0-16,-4 1-1 0,-2-1 0 0,-2 1-1 15,0 0-2-15,2 0-2 0,-3 0-13 0,0 0-25 16,0 0-36-16,0-1-54 0,0 1-84 0,0 0-114 16,0 0-200-16,0 0-123 0,-27 0 96 0</inkml:trace>
  <inkml:trace contextRef="#ctx0" brushRef="#br0" timeOffset="183621.2057">18632 12983 1389 0,'0'0'63'0,"0"0"43"0,15 0 33 0,-15 0 24 16,0-7-43-16,9 7-24 0,-9 0-12 0,0-3-6 15,0 3-3-15,0 0 3 0,0 0-4 0,0 0-7 16,0 0-7-16,0 0-16 0,0 0-13 0,0 0-7 16,0 0-9-16,0 0-6 0,0 0 1 0,0 0 0 15,0 0-1-15,0 0 6 0,0 0-5 0,0 0-1 16,0 0-1-16,0 0-4 0,0 0 5 16,0 0-3-16,0 0 7 0,0 0 1 0,0 0 4 15,0 0 3-15,0 0-5 0,0 0 1 0,0 0-5 16,0 0-3-16,0 0-3 0,0 0-3 0,0 0-5 15,0 0-4-15,0 0 4 0,0 0-3 0,0 0-1 16,0 0 5-16,0 0-6 0,0 0 0 0,0 0 3 16,0 0 6-16,0 0-2 0,0 0 5 0,0 0-2 15,0 0-5-15,0 19 2 0,0-19 0 0,-23 0-1 16,23 0 3-16,0 16-2 0,0-16 0 0,0 0 8 16,-13 0-7-16,13 7 6 0,0-7-3 0,0 0-10 15,0 0 9-15,0 0-3 0,0 0 2 0,0 0 2 16,-8 0-4-16,8 0 2 0,0 0-2 15,0 0 4-15,0 0-3 0,0 0-2 0,0 0-1 16,0 0-1-16,0 0 0 0,0 0-3 0,0 0 7 16,0-15-5-16,0 15 1 0,0 0 3 0,0 0-3 15,0 0 3-15,0 0-1 0,0 0 0 0,0 0-3 16,0 0 1-16,0 0 1 0,0 0 2 0,0 0 4 16,0 0-4-16,0 0 3 0,0 0-1 0,0 0-3 15,0 0 3-15,0 0-3 0,0 0 1 0,0 0 2 16,0 0-6-16,0 0 6 0,0 0-2 0,0 0-1 15,0 0 2-15,0 0-1 0,0 0 5 16,0 0-3-16,0 0-2 0,0 0 1 0,0 0 0 16,0 0-3-16,0 0 2 0,0 0 2 0,0 0-7 0,0 0 4 15,0 0 4-15,0 0-3 0,0 0 2 16,0 0-1-16,0 0-5 0,0 0 2 0,0 0-4 16,0 0 3-16,0 0 3 0,0 0-3 0,0 0 1 15,0 0-4-15,0 0 1 0,0 0-1 0,0 0 1 16,0 0 5-16,0 0-7 0,0 0 7 0,0 0-3 15,0 0 1-15,0 0 3 0,0 0-4 0,0 0 0 16,0 0 3-16,0 0-2 0,0 0 0 0,0 0 6 16,0 0-4-16,0 0 0 0,0 0 1 0,0 0-3 15,0 0 0-15,0 0 3 0,0 0-2 0,0 0 1 16,0 0-3-16,0 0-1 0,0 0 1 0,0 0-4 16,0 0 5-16,0 0 0 0,0 0 1 15,0 0-1-15,0 0 1 0,0 0 3 0,0 0-3 16,0 0 3-16,0 0-3 0,0 0 1 0,0 0 1 15,0 0-1-15,0 0 0 0,0 0 0 0,0 0 0 16,0 0 1-16,0 0 3 0,0 0-8 0,0 0 2 16,0 0-2-16,0 0 1 0,0 0 2 0,0 0 1 15,0 0 0-15,0 0-4 0,0 0 3 0,0 0 1 16,0 0-3-16,0 0 4 0,0 0-2 0,0 0-2 16,0 0 3-16,0 0-1 0,0 0 0 0,0 0-1 15,0 0-3-15,0 0 8 0,0 0-3 16,0 0-2-16,0 0 9 0,0 0-10 0,0 0 7 0,0 0-4 15,0 0-2-15,0 0-1 0,0 0 3 16,0 0 3-16,0 0-5 0,0 0 2 0,0 0-5 16,0 0 5-16,0 0-1 0,0 0 2 0,0 0 6 15,0 0-7-15,0 0 6 0,0 0-4 0,0 0-1 16,0 0 1-16,0 0-2 0,0 0 3 0,0 0-3 16,0 0-1-16,0 0 3 0,0 0 1 0,0 0-5 15,0 0 8-15,0 0-5 0,0 0 0 0,0 0 3 16,0 0-1-16,0 0-4 0,0 0 1 0,0 0-3 15,0 0 1-15,0 0 6 0,0 0-4 0,0 0 5 16,0 0-2-16,0 0-5 0,0 0 2 16,0 0-3-16,0 0 0 0,0 0 1 0,0 0-4 15,0 0-4-15,0 0 1 0,0 0 3 0,0 0 6 16,0 0 4-16,0 0-3 0,0 0 2 0,17 0-1 16,-17 0 3-16,0-15 3 0,0 15 1 0,0 0-2 15,0 0-2-15,0 0 4 0,0 0-1 0,0 0 0 16,0 0 1-16,0 0-3 0,0 0-3 0,0 0 2 15,0 0-3-15,0 0 3 0,0 0-2 0,0 0 4 16,0 0 1-16,0 0-4 0,0 0-1 0,0 0-3 16,0 0 0-16,0 0 0 0,0 0 1 0,0 0 0 15,0 0 0-15,0 0-1 0,0 0 0 16,0 0 1-16,0 0-3 0,-13 0 3 0,13 0-1 16,0 0-1-16,0 0 0 0,0 0 1 0,0 0 1 15,0 0-2-15,0 0 0 0,0 0-4 0,0 0 2 16,0 0-1-16,0 0-3 0,0 0 7 0,0 0-4 15,0 0 2-15,0 0 4 0,0 0-5 0,0 0-1 16,0 0-1-16,0 0-2 0,0 0 3 0,0 0 3 16,0 0 2-16,0 0-3 0,0 0 1 0,0 0-3 15,0 0-2-15,0 0 5 0,0 0-1 16,0 0 4-16,0 0 3 0,0 0-2 0,0 0-2 0,0 0 6 16,0 0-3-16,0 0 1 0,0 0 2 15,0 15-4-15,0-15 2 0,0 0 2 0,-22 0 1 0,22 15-6 16,-20-15 0-16,20 8 3 0,-26-8 0 0,14 7 6 15,-2-7 1-15,1 0-4 0,1 5 7 16,3-5 6-16,0 0 12 0,1 0 4 0,1 0-1 16,4 0 0-16,0 0-15 0,1 0-5 0,0 0-10 15,2-20-7-15,0 20-5 0,0 0-4 0,0-15 1 16,0 15-1-16,0-13 5 0,24 13 2 0,-24-14 0 16,19 14-1-16,-19-12-4 0,24 12 3 0,-24-8-1 15,26 8 1-15,-12-3 2 0,-2 1-1 0,-3 2 4 16,1 0 1-16,1 0 4 0,-3 0 1 0,-2 0-2 15,-1 28 0-15,1-28 1 0,-2 24 1 16,0-24 0-16,-3 34 0 0,-1-15-5 0,0 0 4 16,0-1-7-16,0-2 3 0,0 3 2 0,-29-4-2 15,29 1 1-15,-25 3-1 0,25-3 0 0,-30 1-1 16,13 0 5-16,-4-1 1 0,-3-1-3 0,-3 1-3 16,1-1 2-16,-4-5-3 0,3-1 2 0,1-1 8 15,3 0 3-15,1-2 4 0,3-3 5 0,3-2 5 16,4-1-4-16,2 0 0 0,3 0 5 0,0 0-12 15,2 0-8-15,5-20-3 0,0 20-17 0,0-20 3 16,0 20 4-16,0-28-1 0,35 14 3 0,-35-2 1 16,41 4 2-16,-13-2-5 0,1 4 4 0,3 10 1 15,1-7-2-15,-1 7 10 0,3 0-4 16,-1 0 4-16,-5 23-5 0,-4-23 1 0,0 28 1 16,-3-28-3-16,0 35 4 0,-5-16-4 0,2-1 1 15,-5-2-5-15,-2 0-4 0,0 0-19 0,-2-3-28 16,-1-2-33-16,-1-1-43 0,1-2-32 0,-3-8-27 15,4 0-21-15,-1 0-27 0,2 0-29 0,2 0-30 16,2-32-9-16,0 32 22 0,0-43-2 0,2 16 4 16,-2-2 52-16,-1-2 52 0</inkml:trace>
  <inkml:trace contextRef="#ctx0" brushRef="#br0" timeOffset="183894.3722">19005 12977 2004 0,'9'-11'59'16,"-2"6"37"-16,-4 1 26 0,-1 3 20 0,-2 1-40 15,0 0-21-15,0 0-2 0,0 0-5 16,0 0-4-16,-26 0 2 0,26 27-15 0,0-27-8 15,-28 17-15-15,28-17-11 0,-19 22-6 0,19-22-5 16,-17 24-1-16,17-8-6 0,-12-2 1 0,12 3 2 16,-7-2 9-16,7-2 10 0,0 5-1 0,0-1-3 15,0 2-9-15,0-3-7 0,0 1-3 0,0 0 0 16,32-3 1-16,-32 2-3 0,26-3-5 0,-9-4 4 16,2-3-2-16,1-4 3 0,4-2-1 0,-3 0-1 15,4 0 3-15,-2-24-2 0,-2 24 3 0,-3-31-3 16,-2 31-2-16,-6-37 3 0,-3 16 2 0,-4-3-6 15,-3-1 2-15,0-1-7 0,0 1 4 0,0-1-1 16,-35 3-1-16,35 0-2 0,-32 6-20 16,12 0-15-16,-1 7-41 0,-5 5-52 0,-3 4-84 15,-2 1-128-15,-4 0-213 0,-2 0-108 0,-5 35 99 16</inkml:trace>
  <inkml:trace contextRef="#ctx0" brushRef="#br0" timeOffset="184789.9435">19577 12226 2518 0,'0'-15'29'0,"0"1"22"0,0 2 23 0,0 2 30 15,0-2-7-15,0 4 4 0,0 3-7 0,0 2-19 16,0 0-18-16,0 2-25 0,0 1-18 15,0 0-7-15,0 0-1 0,0 0 12 0,0 0 6 16,22 24 1-16,-22-24-6 0,0 25-8 0,24-9-5 16,-24 5-5-16,25-2 4 0,-10 4-8 0,-3-1-18 15,5-1-40-15,0-1-66 0,1-1-79 0,-2-1-87 16,3-2-95-16,-3-3-113 0,2-3-106 0,-1-6 79 16,-2-2 136-16</inkml:trace>
  <inkml:trace contextRef="#ctx0" brushRef="#br0" timeOffset="184989.5035">19878 12200 2292 0,'0'-11'48'0,"0"2"25"0,0 4 28 16,-17 2 22-16,17 3-31 0,0 0-5 0,0 0 0 15,-12 0-3-15,12 0 12 0,-7 0-3 0,7 25-17 16,-11-25-11-16,6 21-26 0,-3-21-14 0,-1 26-8 16,-1-26-9-16,-2 29-3 0,-2-13 0 0,0 2-1 15,-6 0-6-15,0-1-3 0,0 4-29 0,0-4-38 16,-2 3-36-16,-1-6-36 0,1 1-18 0,2-3-21 15,6 0-18-15,-1-5-26 0,5-1-29 0,1-3-34 16,6-1-59-16,3-2-47 0,0 0-8 0,0 0 92 16</inkml:trace>
  <inkml:trace contextRef="#ctx0" brushRef="#br0" timeOffset="185185.5486">19991 12034 2196 0,'26'-24'42'0,"-3"2"30"0,-2 5 31 0,-5 3 25 16,-3 4-22-16,-6 6-15 0,-1 4-19 0,-4-1-9 15,-1 1-12-15,-1 0-6 0,0 0-4 0,0 0-11 16,0 0 0-16,0 0-8 0,0 0-1 0,0 26-8 16,-23-26-9-16,23 28 0 0,0-9-7 0,0 5 5 15,0 2-1-15,0 1 0 0,0 2-2 0,0 0 4 16,0 2-10-16,0-1-32 0,0-1-38 0,0-3-56 16,0-3-62-16,24-1-76 0,-24-1-131 0,19-6-167 15,-19-4-12-15,26-6 106 0</inkml:trace>
  <inkml:trace contextRef="#ctx0" brushRef="#br0" timeOffset="185759.0126">20456 11918 2514 0,'8'-5'24'0,"-3"0"10"0,0 3 19 16,-2 2 24-16,0 0-9 0,-3 0 16 0,0 0-5 15,0 20-10-15,0-20-5 0,0 24-14 0,0-24-18 16,0 34-12-16,-27-10-6 0,27 0-16 0,0 5 1 15,-22 2 0-15,22-1-3 0,0-2 7 0,-14 1 2 16,14-3 0-16,0-2-2 0,0-5-15 0,0-1-17 16,29-3-11-16,-29-3-3 0,37-4 9 15,-16-4 15-15,1-4 8 0,3 0 6 0,-1 0-2 16,-2 0 4-16,-2-32 2 0,-2 32 0 0,-4-36 3 16,-4 12 0-16,-10 0-4 0,6-3 1 0,-6-1 5 15,0 3 4-15,0-1 13 0,-24 3 4 0,24 4 6 16,-24 0-5-16,24 5 3 0,-28 3 5 0,28 3-5 15,-26 2 14-15,26 2-13 0,-18-2-7 0,18 4 0 16,0 0-16-16,-12 2-4 0,12-1-5 0,0 1-2 16,0 0 6-16,0 0 5 0,38 0-1 0,-38 0-1 15,39 0-7-15,-15 0 0 0,0 0 3 16,-1 20-3-16,1-20 2 0,0 0-1 0,-4 17-3 16,-2-17 5-16,-2 14-1 0,-4-2 3 0,-1-1 2 15,-2 1-2-15,-2 2-2 0,-5 3 2 0,1-5-1 16,-3 5 7-16,0-1-2 0,0 1-1 0,0 2-1 15,0-3-4-15,0 0 2 0,-24 2-3 0,24 1-2 16,0-3 2-16,0-1 1 0,0 2 4 0,0-3 4 16,0-1-1-16,0-1 4 0,24-2 0 0,-24-3 0 15,26 0 13-15,-26-3-2 0,35-4-3 0,-14 0-1 16,-2 0-13-16,3 0-2 0,-1-30 0 0,2 30-4 16,-4-31 0-16,0 13-2 0,-5-2 2 0,1-1 3 15,-2-3-3-15,-3-1 5 0,-6-1-7 0,-3-3-1 16,-1 3 3-16,0-2 1 0,-26 3 3 15,26 0-6-15,-36 6-16 0,12 2-15 0,-3 4-22 16,-1 2-15-16,-2 5-23 0,-2 0-38 0,1 4-45 16,-1 2-70-16,1 0-119 0,1 0-180 0,3 0-110 15,0 28 91-15</inkml:trace>
  <inkml:trace contextRef="#ctx0" brushRef="#br0" timeOffset="186555.7737">21886 12252 2091 0,'0'-2'61'0,"0"-1"43"16,0 3 31-16,0-3 35 0,-11 2-30 0,11-3-21 15,0 2-7-15,0 0-23 0,0-1-21 0,0 1-21 16,0-2-17-16,0 3-17 0,0-3-10 0,22-1 1 16,-22 2-10-16,22-2 2 0,-22 2-13 0,29 1-36 15,-11-1-38-15,-1 1-58 0,3 1-49 0,-5 1-50 16,1 0-48-16,-3 0-56 0,-1 0-47 16,-2 0-43-16,-3 0 35 0,-2 24 118 0</inkml:trace>
  <inkml:trace contextRef="#ctx0" brushRef="#br0" timeOffset="186709.7153">21936 12458 1766 0,'-16'11'46'16,"1"-1"38"-16,-1-3 38 0,1-1 34 0,-1-1-14 15,2-1 0-15,0-4-9 0,3 2-9 0,1-1-14 16,5-1-27-16,1 0-26 0,2 0-23 0,2 0-28 16,0 0-13-16,0 0 0 0,0 0-1 0,37 0 1 15,-37 0-23-15,44-22-50 0,-18 22-61 16,5 0-74-16,2-15-94 0,1 15-148 0,0 0-148 15,-2-14 80-15</inkml:trace>
  <inkml:trace contextRef="#ctx0" brushRef="#br0" timeOffset="187969.7461">22732 12042 2042 0,'8'-5'51'0,"-8"0"42"0,10 2 27 16,-10 0 33-16,6 2-28 0,-5-1-22 16,-1 1-16-16,0 1-19 0,0 0-22 0,0 0-16 15,0 0-13-15,0 0-14 0,0 0 1 0,0 0-7 16,0 0 6-16,0 0-5 0,0 0 1 0,0 0 5 16,0 0-7-16,0 0 5 0,0 0 0 0,0 0-1 15,0 0 3-15,0 0 0 0,0 0 0 0,0 0 0 16,0 0 8-16,0 0 1 0,0 0-3 0,0 0-1 15,0 0-6-15,0 0 1 0,0 0 9 0,0 0 8 16,0 0 4-16,0 0 5 0,0 0-4 0,0 0-5 16,0-12 0-16,0 12-9 0,0 0-6 0,0 0 3 15,0 0-9-15,0 0-2 0,0-8 0 16,0 8-5-16,0 0 2 0,18 0 2 0,-18 0 3 16,12 0-3-16,-12 0 0 0,14 0-3 0,-14 0 0 15,14 0 4-15,-9 0-3 0,-1 0 4 0,-4 17-1 16,2-17-1-16,-2 0 4 0,0 15-3 0,0-15-2 15,0 0 3-15,0 16-1 0,0-16 0 0,-25 9 3 16,25-9-2-16,-21 9 1 0,21-9 2 0,-23 5-2 16,7-2 1-16,2-3 1 0,1 0 0 0,-1 0 0 15,3 0 0-15,-1 0-4 0,3 0 2 0,0 0 2 16,2-26 2-16,2 26 0 0,1 0-12 0,2-25-5 16,2 25-7-16,0-20 0 0,0 20 7 15,0-16 3-15,25 16 2 0,-25-16 1 0,27 16 7 0,-27-9-1 16,37 9 1-16,-18 0 3 0,2 0-12 0,-1 0 5 15,0 0 4-15,-4 25 0 0,-1-25 10 16,-2 33-8-16,-3-12-1 0,-10 4 6 0,6-1-4 16,-6 6 3-16,0 1 2 0,0 0-10 0,-41 1-3 15,41-1 3-15,-50 1-8 0,19-1 1 0,-3-4 2 16,-1 0-2-16,-3-4 10 0,0-1 0 0,1-3 1 16,4-4 5-16,2-3 6 0,2-4 19 0,8 0 13 15,1-7 4-15,4-1-4 0,6 0-15 0,3 0-21 16,4-24-7-16,3 24-11 0,0-32-5 0,0 11 8 15,0-1-5-15,37-1-2 0,-37-1 0 0,40 3-4 16,-15 5 5-16,0 3 5 0,3 13-4 0,-1 0 4 16,-2 0-5-16,-1 0-5 0,-1 29-1 15,-2-29-10-15,-3 42-2 0,-1-17 2 0,-1 0 2 16,-3 2 3-16,-3-3-9 0,1 0-5 0,-1-2-15 16,0-2-26-16,1-4-26 0,2-3-38 0,-2-4-35 15,4-9-29-15,1 8-14 0,2-8-24 0,2 0-25 16,-1-23 9-16,2 23-18 0,0-36 17 0,-2 12 42 15,2-3 30-15,-1-4 72 0,-2-3 57 0</inkml:trace>
  <inkml:trace contextRef="#ctx0" brushRef="#br0" timeOffset="188205.4129">23094 12230 1717 0,'16'-35'85'16,"-1"6"66"-16,-5 2 49 0,-1 6 34 15,-2 8-64-15,-4 5-52 0,-3 3-44 0,0 5-28 0,0 0-4 16,-30 0 1-16,30 0 6 0,-29 31 3 16,29-31-13-16,-33 32-11 0,33-15-6 0,-32 4-8 15,32 2 1-15,-20-2-2 0,20 0-1 0,0 2 8 16,0 1 14-16,0-3 5 0,0 0 9 0,30 0-3 15,-30-4-8-15,43 2-5 0,-16-4-8 0,3 1-6 16,3-1-12-16,2-2 0 0,-2 0-4 0,0 1-2 16,-4 1 1-16,-3-2 1 0,-8 1 2 0,-5-1 2 15,-5-1 6-15,-8 0-2 0,0 2-4 0,0-3-4 16,0 0-14-16,-44 2-10 0,44-2-8 0,-45-1-13 16,18 1-14-16,-1-3-19 0,-1-2-30 0,1-2-44 15,0 0-51-15,3-4-62 0,1 0-84 0,3 0-115 16,1 0-119-16,6-24 72 0,-1 24 121 15</inkml:trace>
  <inkml:trace contextRef="#ctx0" brushRef="#br0" timeOffset="188359.6283">22993 12143 2341 0,'0'-9'54'0,"18"1"31"0,-18 0 13 0,22 0 20 15,-9-2-46-15,6-1-25 0,1 0-13 0,8-1-19 16,1 0-9-16,3 0-32 0,4-1-57 0,0 2-90 15,-2-2-159-15,2 4-218 0,-4-4-85 0,-1 3 89 16</inkml:trace>
  <inkml:trace contextRef="#ctx0" brushRef="#br0" timeOffset="189229.6639">24275 11540 2030 0,'0'-18'50'16,"-2"-3"25"-16,2 3 38 0,0 0 44 0,0 1-15 15,0 0 8-15,0 1-13 0,21 3-27 0,-21 0-17 16,0 3-23-16,22-1-22 0,-22 2-18 0,22-2-16 16,-22 4-12-16,27-1-2 0,-12 3-3 0,5-1 1 15,-2 2 0-15,4 1 1 0,0 2-5 0,-1 1 5 16,-1 0-7-16,-2 0-15 0,-2 0-1 0,-4 23-14 15,0-23-2-15,-4 27 11 0,0-10-2 0,-5 3 9 16,-3 2 11-16,0 6 4 0,0-1 11 16,0 2-2-16,-25 3 1 0,25 1 3 0,-28 2-2 15,28 1 4-15,-38-3-4 0,17 1-4 0,0 2 2 16,-1-2-1-16,2 0 2 0,1-4 5 0,1 1-2 16,-1-2 0-16,3 0 3 0,-1-1-5 0,3-1 2 15,1-2-1-15,2-1-6 0,1 0 2 0,3 0-1 16,4-4-5-16,0 1 7 0,3-1 2 0,0-3-4 15,0 2 4-15,0-1-3 0,0 0-3 0,0 1 3 16,0 0-1-16,20 1 3 0,-20 0-2 0,0 2 3 16,0-1 1-16,0 3-4 0,0 0 3 0,-26 3-4 15,26-1 1-15,-28 2-3 0,28-1 2 16,-34 2-1-16,17-3-3 0,17 0 6 0,-30-1 0 16,30-1 2-16,-18-1 4 0,18 0-3 0,0 1-1 15,0-4 1-15,0 4-3 0,0-1 1 0,39-1-2 16,-15 2 0-16,3 0-1 0,1 0 0 0,3 1 3 15,0 1-4-15,-2 1-2 0,-2-4 0 0,-5 3-6 16,-2 0-1-16,-7-3 5 0,-13 3-1 0,10-4 5 16,-10-1 1-16,0 3-1 0,0-2 2 0,-33 3 2 15,33-1 1-15,-28 2 0 0,28 0 1 0,-34 1 1 16,34-2 1-16,-27 1 1 0,27-1-2 0,-21-3-3 16,21-1 1-16,-12 1-1 0,12-5-4 15,0 1 6-15,0-3-8 0,0 0 1 0,0-2 5 0,0 0-16 16,0 0-20-16,0-4-44 0,0-1-50 15,0 1-64-15,0-3-69 0,0 1-106 0,0-2-165 16,0-1-51-16,0-4 96 0</inkml:trace>
  <inkml:trace contextRef="#ctx0" brushRef="#br0" timeOffset="191528.7571">26013 11321 1596 0,'0'-15'44'0,"0"15"37"0,0-8 27 16,0 8 16-16,0-8-23 0,0 5-12 0,0 1-12 15,0-2 0-15,0 2-5 0,0-1-10 0,0 2-6 16,0 1-8-16,0 0-7 0,0-3-5 0,0 3-3 15,0 0-1-15,0 0-5 0,0 0-1 0,0 0-2 16,0 0-5-16,0 0-1 0,0 0-6 0,0 0-3 16,0 0-3-16,0 0 6 0,0 0-4 0,0 0 4 15,0 0 2-15,0 0-8 0,0 0 6 0,0 0-2 16,0 0 2-16,0 0 9 0,0 0 5 0,0 0 5 16,0 0 5-16,0 0-7 0,0 0-6 15,0 0-8-15,0 0-14 0,0 0 4 0,0 0-5 16,0 0 1-16,0 0-1 0,0 0-4 0,0 0 2 15,0 0-1-15,0-12 3 0,0 12-4 0,0 0 1 16,0 0 0-16,0 0-3 0,0 0 6 0,0 0-2 16,0 0 2-16,0 0 0 0,0 0-1 0,0 0-4 15,0 0 1-15,0 0 3 0,0 0-4 0,0 0 2 16,0 0-1-16,0 0-1 0,0 0 5 0,0 0 0 16,0 0 0-16,0 0 3 0,0 0-3 0,0 0 1 15,0 0 1-15,0 0-5 0,0 0 0 0,0 0 0 16,0 0 3-16,0 0 3 0,0 0-1 15,0 0 3-15,0 0-3 0,0 0-5 0,0 0 3 16,0 0-2-16,0 0-2 0,0 0 7 0,0 0-4 16,0 0 3-16,0 0-3 0,0 0-2 0,0 0-2 15,0 0 0-15,0 0 5 0,0 0 3 0,0 0-2 16,0 0 0-16,0 0-1 0,0 0-3 0,0 0 6 16,0 0-5-16,0 0 3 0,0 0-4 0,0 0 4 15,0 0 3-15,0 0-6 0,0 0 6 0,0 0-5 16,0 0-2-16,0 0 4 0,0 0-1 0,0 0 1 15,0 0-1-15,0 0-3 0,0 0 8 0,0 0-3 16,0 0-2-16,0 0 4 0,0 0-9 16,0 0 5-16,0 0 0 0,0 0-2 0,0 0 5 15,0 0-7-15,0 0 6 0,0 0-2 0,0 0-1 16,0 0 2-16,0 0-2 0,0 0-2 0,0 0 1 16,0 0 4-16,0 0-2 0,0 0 3 0,0 0-2 15,0 0-2-15,0 0-2 0,0 0 1 0,0 0-1 16,0 0 1-16,0 0 6 0,0 0-6 0,0 0 0 15,0 0 3-15,0 0-2 0,0 0 2 0,0 0 2 16,0 0-3-16,0 0 0 0,0 0-6 0,0 0-5 16,0 0-17-16,0 0-12 0,0 0-32 0,0 0-31 15,0 0-38-15,0 0-69 0,0 0-107 0,0 0-202 16,0 0-70-16,0 0 82 0</inkml:trace>
  <inkml:trace contextRef="#ctx0" brushRef="#br0" timeOffset="194773.8203">5960 14142 1891 0,'-4'-6'41'0,"-3"0"21"16,4 1 23-16,0 0 24 0,1 2-23 0,0-2 2 15,0 2 0-15,-1-1 4 0,1 3 4 0,2-1-4 16,0 1-15-16,0-1-19 0,0 2-20 0,-1 0-10 15,1 0-6-15,0 0-5 0,0 0 0 16,0 0-7-16,0 0 4 0,0 0-9 0,0 0-2 16,0 0 2-16,0 0-6 0,0 0 5 0,0 18 0 15,0-18-2-15,0 20-2 0,0-20 1 0,0 25 2 16,0-7-3-16,0 2 4 0,0-1-2 0,0 5 0 16,-19 0 3-16,19-2 0 0,0 5 2 0,0 1-3 15,0-2 1-15,0 0-1 0,0-2-2 0,0 0-2 16,0-2-2-16,0 0 0 0,0-1 4 0,0-6 3 15,0 2-4-15,19-7-1 0,-19 0 0 0,0-4-1 16,0-3 3-16,0 0 2 0,0-1 0 16,0-2 3-16,0 0 13 0,0 0 22 0,0 0 11 15,0 0 9-15,0 0-11 0,0 0-23 0,0-20-13 16,0 20-15-16,0-22 2 0,0 22-4 0,0-32-1 16,0 14 0-16,0-4-1 0,-18 3 3 0,18-3 0 15,0 4 3-15,-14 0-5 0,14 1 4 0,0 2-1 16,-10-1-1-16,10 1 4 0,-6 2-5 0,6-1-2 15,-6 0 5-15,6-1-5 0,-7 1 5 0,4 1 0 16,0-1-4-16,1 2 1 0,1 0-2 0,-1-1 1 16,1-1 0-16,0 0-2 0,1 1-2 0,0 0 0 15,0-3-1-15,0 0 1 0,0 0 0 16,0 2 5-16,0 0-1 0,25 0 4 0,-25-1-1 16,0 2-4-16,24 2 4 0,-24-2-3 0,17 3 1 15,-17-3 3-15,21 3-4 0,-10-2 1 0,1 4-2 16,-1 1 0-16,1 0 0 0,0 2 2 0,2 1-2 15,1 3 2-15,-1 1 1 0,3 0-2 0,-2 0 5 16,1 0-2-16,1 0-1 0,0 0-3 0,-2 22-3 16,-3-22-4-16,-3 0 1 0,-1 22-1 0,1-22 2 15,-3 18 1-15,-4-18-1 0,2 20 3 0,-1-8 4 16,-1-2 3-16,-1 0 3 0,-1 2 1 0,0 1-3 16,0-2 2-16,0 1-2 0,0 1 3 0,0-1 0 15,-22-1 3-15,22 2-5 0,0-4-2 0,-23 1 0 16,23-2-5-16,-26 2 4 0,12-6-2 15,0 5-4-15,-3-4 3 0,1-1-7 0,-2 0-2 16,1 1-3-16,-2-3-4 0,0 3-4 0,3-1-14 16,-1-1-12-16,3 1-34 0,0-1-36 0,4 0-41 15,0 0-68-15,4 1-106 0,1-1-150 0,3-3-109 16,2 2 87-16</inkml:trace>
  <inkml:trace contextRef="#ctx0" brushRef="#br0" timeOffset="195722.4327">6499 14412 1884 0,'-3'-4'42'0,"3"-1"28"0,-1 1 31 0,1-2 31 16,0 1-18-16,0-1 1 0,0 0-19 0,0 3-22 15,0 0-12-15,0 0-18 0,0 0-3 16,0 1 1-16,0 2-2 0,0-3-1 0,14 3-2 16,-14 0-8-16,0 0-7 0,0 0-6 0,0 0-10 15,0 0-1-15,0 0 4 0,0 0-2 0,0 0 8 16,0 0-2-16,0 26-10 0,-30-26-1 0,30 32-1 16,-22-12-5-16,22 3 5 0,-27 3 1 0,12-1-4 15,0 0 8-15,1-2-3 0,3-1-2 0,1-2-1 16,-3-2-6-16,6 0 5 0,-1-3-1 15,2-5 3-15,1 0-1 0,1 0 0 0,3-7 2 0,-2 1-4 16,1-2 4-16,1 0 1 0,1-2 4 16,0 0 14-16,0 0 1 0,0 0 6 0,0 0-10 15,0 0-14-15,0-27-3 0,0 27-4 0,21-24 3 16,-21 5 1-16,0 0-2 0,0-3-5 0,15-2-1 16,-15 3 6-16,11-2 3 0,-11 1-3 0,13 1 3 15,-7 2-3-15,0 1-2 0,2 4 4 0,-2 3-4 16,3 1 2-16,-3 2 1 0,1 1 0 0,-1-2 1 15,0 6-2-15,-1 1-2 0,0-1 3 0,2 0-2 16,-2 3 2-16,0 0 3 0,0 0-5 0,-1 0 2 16,0 0 3-16,0 0-8 0,-1 0 8 0,-1 0-1 15,0 0-3-15,-1 0 5 0,1 0-3 0,-1 0-2 16,-1 0 2-16,1 0-3 0,-1 0 1 0,0 0-3 16,3 0-2-16,-3 0 0 0,1 0 5 15,0 0 3-15,3 0 10 0,-2 0 4 0,2 20 4 16,2-20 3-16,-1 18-3 0,0-18-4 0,3 23-7 15,-2-6-3-15,4-2-1 0,-1 1-2 0,-1-1-1 16,0 1 2-16,5-2-6 0,-3 1 3 0,0 2 0 16,0-4-1-16,0 1 5 0,2 0-6 0,-2 3-1 15,0-2 3-15,2 1-4 0,-4-2 5 0,0 0 0 16,0 1 0-16,0-4-2 0,-3 1 1 0,0 1 2 16,0-2-3-16,-4-1 0 0,2-2-3 0,-1-1-20 15,-2 0-16-15,0-4-19 0,0-1-22 16,0 2-20-16,0-4-47 0,0 0-62 0,0 0-78 15,0 0-122-15,0 0-106 0,-25 0-38 0,25 0 106 16</inkml:trace>
  <inkml:trace contextRef="#ctx0" brushRef="#br0" timeOffset="195922.2634">6346 14626 1775 0,'-8'0'50'0,"3"0"38"15,3 0 29-15,1 0 20 0,1 0-43 16,0 0-35-16,0 0-23 0,0 0-13 0,0 0 5 0,0 0-3 16,25 0-1-16,-25-18-9 0,26 18-9 15,-8-17-4-15,2 17-3 0,0-14-4 0,1 14-22 16,3-12-33-16,-3 5-60 0,0 0-96 0,0 7-139 16,-3-6-139-16,1 2-6 0,-3 1 102 0</inkml:trace>
  <inkml:trace contextRef="#ctx0" brushRef="#br0" timeOffset="196086.6107">7262 14552 2297 0,'6'0'1'0,"0"-15"1"0,-4 15-6 0,-2 0-5 15,0-11-6-15,0 11-22 0,0 0-25 0,0-5-45 16,-28 5-80-16,28 0-108 0,0 0-113 0,-22 0-50 15,22 0 84-15</inkml:trace>
  <inkml:trace contextRef="#ctx0" brushRef="#br0" timeOffset="196590.0508">5938 15054 1748 0,'-11'3'57'0,"2"-3"32"0,4 1 39 16,-1-1 40-16,2 0-21 0,2 0-11 0,-1 0-12 15,1 0-23-15,0 0-22 0,2 0-6 0,-1 0-16 16,1 0-9-16,0 0-4 0,0 0-10 16,0 0-5-16,0 0-4 0,0 0-11 0,0 0-2 15,0 0-9-15,0 0-5 0,0 0 0 0,0 0-9 16,0 0-1-16,0 0 6 0,0 0-3 0,0 0 9 16,27 0 9-16,-27 0-4 0,29 0 2 0,-6-21 0 15,3 21-4-15,7 0 0 0,0-19 5 0,6 19-5 16,6-14 0-16,3 14 0 0,3-11-8 0,3 11 4 15,-1-10 0-15,3 10-7 0,0-7-1 0,-1 7-9 16,-5-5-3-16,-3 5 0 0,-5-4 4 0,-4 3 9 16,-6 0-3-16,-6 1 11 0,-3 0-2 0,-3 0 3 15,-5 0 5-15,-1 0-9 0,-3 0 4 16,-1 0-1-16,-3 0-2 0,-1 0 7 0,-1 0 0 16,-2 0-4-16,1 0 1 0,0-20-16 0,-3 20-21 15,2 0-31-15,-2 0-40 0,0 0-31 0,-1-9-38 16,0 9-40-16,0 0-53 0,0 0-94 0,0 0-80 15,0 0-32-15,0 0 96 0</inkml:trace>
  <inkml:trace contextRef="#ctx0" brushRef="#br0" timeOffset="197120.7251">6379 15188 2006 0,'-9'2'33'0,"1"-1"11"16,1 0 9-16,2-1 5 0,2 3-7 0,3-2 12 15,0 3 11-15,0 1 6 0,0 3-1 16,0 0-6-16,0 4-12 0,0 0-2 0,0 1-17 16,24 4-11-16,-24-1-1 0,0 0-4 0,16 2 3 15,-16-1-7-15,0 3-2 0,17 1 0 0,-17 0-15 16,0 2 3-16,0 1-6 0,0 3-2 0,0-4 4 16,0 2-1-16,0 0 0 0,0 1-2 0,0-2 1 15,0 0-3-15,0-4 4 0,0-2-3 0,0 2 3 16,0-5 0-16,0-5 0 0,0-1 4 0,0-4 7 15,0-2 19-15,0-3 12 0,25 0 6 0,-25 0-1 16,0 0-11-16,21-35-4 0,-21 35-6 16,0-34-2-16,12 15-6 0,-12-2-14 0,0-1-4 15,0-3-2-15,0 1-6 0,0-5 1 0,-27 1 5 16,27 1-6-16,-25-5 3 0,25 3 0 0,-30-1-2 16,15 3 3-16,15 6 3 0,-28-1-2 0,16 6 1 15,1 1 4-15,11 4-3 0,-14 1 8 0,14 2-1 16,-8 0-3-16,8 0-2 0,0 0-2 0,0-1-1 15,0-1-3-15,24 0 4 0,-24-1-1 0,30 1-3 16,-30-1 4-16,38 0-4 0,-16 0-1 0,1 3 3 16,0 0-5-16,-3 2 7 0,3 4-4 0,-2 0-1 15,-2 2 3-15,1 0-14 0,-4 0 2 0,2 0-2 16,-7 27-3-16,-1-27 3 0,-4 27-3 16,-3-9 3-16,-3 0 0 0,0 4-3 0,0-1 0 15,-25 1-4-15,25 1 5 0,-35 0 1 0,12 1 10 16,2-5-1-16,-5 2 0 0,1 0-5 0,0-6-16 15,0-1-17-15,0-2-33 0,4-2-42 0,2-3-43 16,2-3-67-16,3-1-68 0,3-3-82 0,4 0-117 16,7 0-17-16,0 0 103 0</inkml:trace>
  <inkml:trace contextRef="#ctx0" brushRef="#br0" timeOffset="198094.7817">6963 15573 2392 0,'0'0'13'0,"-25"0"14"0,25 0 14 0,0-23 21 16,-20 23 10-16,20 0 11 0,0-20 12 0,0 20 3 16,-14 0-16-16,14-11-20 0,0 11-22 0,0 0-28 15,0 0-11-15,0 0 0 0,0 0-3 0,0 0 8 16,-6 0 6-16,6 0-2 0,-3 0 4 15,2 26-1-15,0-26-9 0,-2 14-1 0,3-14-1 0,-1 23-3 16,1-11 3-16,0-1-2 0,0 1 3 16,0 1-1-16,0 2 2 0,0 1-2 0,0-1-2 15,24-1-1-15,-24 2-1 0,0-3 3 0,0-3-1 16,19 2-2-16,-19-2 5 0,0-3-3 0,0-4-2 16,0 2 4-16,11-2 2 0,-11-2 10 0,0 2-2 15,0-3-5-15,0 0 1 0,0 0-13 0,0 0 10 16,-23 0-1-16,23 0-5 0,0-29 1 0,-20 29-4 15,20-28 1-15,0 12 3 0,-17-7 1 0,17 2 0 16,0 2-1-16,-10-5-6 0,10 5 2 0,0-3 0 16,0 3 4-16,0 3 2 0,0 3 3 0,0 2-5 15,25 2-3-15,-25-2 3 0,0 5 0 16,21 1 0-16,-21 0-6 0,20 1 2 0,-20 4 1 16,18-3-2-16,-7 3 8 0,-1 0-3 0,1 0-3 0,-1 0 5 15,0 0-3-15,-1 0 4 0,2 27-2 16,-3-27-6-16,-2 0 8 0,-1 22-3 15,0-22 6-15,-2 19 2 0,-2-19-4 0,-1 17 1 0,0-17-2 16,0 18 0-16,0-8-1 0,0 1-1 0,0-4 1 16,-28 3 3-16,28-1-2 0,0 1-2 0,-24-3 1 15,24 0 1-15,0-2-2 0,-13-2 1 0,13-1 2 16,0-2-4-16,0 0-2 0,0 0-9 0,0 0-5 16,0 0-1-16,0 0 5 0,0 0 9 0,0 0 4 15,21-23 0-15,-21 23-1 0,20 0-2 0,-20-19-1 16,21 19 5-16,-21-13-3 0,25 13 1 15,-12 0-2-15,-2 0-4 0,2 0 3 0,-1 0 3 16,-2 0 1-16,-1 0 2 0,2 0 0 0,-3 21-3 16,-1-21-3-16,2 20 3 0,-4-20 3 0,1 18 1 15,-2-18 6-15,0 17-1 0,-2-17-2 0,-2 18 2 16,0-9-6-16,0 0 2 0,0 0 1 0,0 0-5 16,-25-1 9-16,25 1-2 0,0 0-5 0,-31 1 2 15,31-2-1-15,-24-1 1 0,24 0-2 0,-26 1 3 16,12-2-1-16,0-1 2 0,-1 0 10 0,4 0 10 15,-2-2 4-15,0-1 3 0,1 1-3 0,1 0-6 16,2-3-6-16,-2 2-11 0,1-1-2 16,0 0-4-16,1 1-4 0,-3-2 0 0,3 0 5 15,-1 0-6-15,-1 0 5 0,1 0 0 0,0 0-4 16,1 0 3-16,2 0-3 0,2 0 0 0,-1 0-2 16,3 0-2-16,1 0-7 0,1 0-2 0,1 0 0 15,0 0-6-15,0 0 11 0,0 0-4 0,0 0 1 16,0 0 5-16,0 0-4 0,0 0 0 0,0 0-7 15,15-14-6-15,-15 14 2 0,0 0 3 0,0 0 6 16,0 0 8-16,0 0 6 0,0 0 2 0,0 0 2 16,0 0 0-16,0 0 0 0,0 0-1 0,0 0 2 15,0 0-6-15,0 0 0 0,0 0-9 0,0 0 0 16,0 0 1-16,0 0-7 0,0 0 1 0,0 0-10 16,0 0-9-16,0 0-9 0,0 0-9 15,-14 0-13-15,14 0-19 0,0 0-21 0,0 0-31 16,0 0-35-16,0 0-42 0,0 0-75 0,0 0-123 15,0 0-117-15,0-22 62 0,0 22 110 0</inkml:trace>
  <inkml:trace contextRef="#ctx0" brushRef="#br0" timeOffset="198584.8579">7825 14633 2341 0,'-4'0'43'0,"1"0"38"0,0 0 32 16,2 0 34-16,0 0-17 0,1 0-11 0,-2 0-9 15,2 0-17-15,0 0-17 0,0 0-22 0,0 0-14 16,0 0-15-16,0 0-10 0,0 0-4 0,0 0-15 16,0 0 2-16,0 0-5 0,19 0 5 15,-19 0 4-15,0 0-2 0,24 0 3 0,-9 0-6 0,1 0 1 16,3 0 0-16,6-17-4 0,1 17-17 0,-1 0-14 16,4-22-25-16,-1 22-23 0,-1-15-22 15,2 15-23-15,-4-14-22 0,0 14-39 0,-3-13-40 16,1 13-73-16,-5-6-103 0,-1 6-106 0,-6 0 27 15,-2 0 113-15</inkml:trace>
  <inkml:trace contextRef="#ctx0" brushRef="#br0" timeOffset="199060.8056">7825 14933 1996 0,'-16'7'47'0,"4"-2"31"0,4 2 22 0,0-1 31 16,3-5-19-16,2 2-16 0,1-3-3 0,2 0-19 15,0 0-16-15,0 0-2 0,0 0-2 0,24 0-1 16,-24 0-4-16,34 0-8 0,-12 0-13 0,7-22-9 16,3 22-6-16,5 0-6 0,3-24-4 0,2 24-4 15,0-19-2-15,0 19 1 0,1-18 0 0,-4 9-4 16,-4 2-1-16,-4 1-2 0,-6 1-1 0,-3 2 6 15,-6 0 3-15,-4 2 5 0,-4-1 6 0,-4 2 4 16,-2 0 9-16,-2 0 10 0,0 0 2 0,0 0 0 16,0 0-6-16,0 0-12 0,0 0 1 15,-23 0-4-15,23 0 5 0,0 0-1 0,0 0-6 16,0 0 1-16,0 0-9 0,-12 0-2 0,12 0 4 16,0 0-4-16,0 0 2 0,0 0 0 0,0 0-4 15,0 0 2-15,0 0-2 0,0 0 2 0,0 0 2 16,0 0 0-16,0 0 0 0,0 0 6 0,0 0-8 15,0 0 2-15,0 0 2 0,0-14-6 0,0 14 8 16,0 0-6-16,0 0 0 0,0 0-2 0,0 0-4 16,0 0 4-16,0 0-2 0,0 0 4 0,0 0-2 15,0 0-2-15,0 0 2 0,0 0-6 0,0 0 0 16,0 0-16-16,0 0-26 0,0 0-40 16,0 0-64-16,0 0-69 0,0 0-100 0,0-7-165 15,0 7-187-15,0-10 62 0,0 4 125 0</inkml:trace>
  <inkml:trace contextRef="#ctx0" brushRef="#br0" timeOffset="199484.7242">9016 13981 2120 0,'0'0'48'0,"0"0"21"0,0 0 15 0,0 0 16 16,0 0-36-16,21 0-2 0,-21-17 6 0,14 17-10 16,0 0 0-16,2-14-13 0,5 14-22 0,5-13-3 15,3 13-12-15,4-14-6 0,4 6 2 0,1 0-3 16,3 1-3-16,1 0-9 0,-1 1-37 0,0-1-53 15,-3 0-68-15,-4 2-74 0,-4 2-79 0,-4-3-75 16,-6 4-73-16,-4-1 16 0,-7 0 116 0</inkml:trace>
  <inkml:trace contextRef="#ctx0" brushRef="#br0" timeOffset="199744.9278">9384 13886 1891 0,'0'0'46'0,"0"0"36"0,0 0 29 15,0 0 21-15,0 0-25 0,0 0-20 0,0 0-22 16,0 0-10-16,0 0-13 0,0 0-6 0,0 0 3 16,0 0 2-16,0 0 0 0,0 25-4 0,-23-25-2 15,23 22-11-15,0-9 3 0,-16 1 6 0,16 2-4 16,0-1 3-16,-10 2 1 0,10-3-3 0,0 3-2 16,0 1-3-16,0 1-15 0,0-2-5 15,0 2-1-15,0-1-2 0,23 3 0 0,-23 1-1 0,0-2-3 16,17-1 3-16,-17 2 2 0,0 0 1 15,0 0-10-15,0-2-20 0,0 0-36 0,0-2-48 16,0-3-57-16,0-1-95 0,0 0-170 0,0-3-176 16,-21-4-3-16,21-1 115 0</inkml:trace>
  <inkml:trace contextRef="#ctx0" brushRef="#br0" timeOffset="200461.5933">9572 14217 2463 0,'7'-1'43'0,"-3"-1"35"0,1 2 32 0,-4-2 35 16,2 1-11-16,-2-1-2 0,-1 2-12 0,0 0-20 15,0-2-26-15,0 2-37 0,0 0-25 16,0 0-14-16,0 0-4 0,0 0 10 0,0 0 13 16,0 0 11-16,0 0 0 0,0 29-1 0,0-29-7 15,0 26-10-15,0-10-3 0,0 2-2 0,16 0-2 16,-16-2-3-16,0 4 4 0,0 0-2 0,0-2 0 15,9 2 0-15,-9-3-5 0,8 0 1 0,-8 1-1 16,10 0 7-16,-6-4 0 0,0-5-4 0,1-1 2 16,-2-3-4-16,-2-2 4 0,0-1 12 0,-1-2-5 15,0 0 2-15,0 0-1 0,0 0-10 16,0-22 3-16,0 22-4 0,0-22-3 0,0 22 1 0,0-32 1 16,-23 14 8-16,23 2-6 0,0 0 4 15,-19-4-5-15,19 1-4 0,0-1 1 0,-16 2 1 16,16 1 0-16,0 0-3 0,0 3 6 0,0 0-4 15,0 3 3-15,0 1 1 0,0 1-3 0,0 2 3 16,0 1-5-16,28 0 3 0,-28 1-2 0,20 0-3 16,-20 4 2-16,22-1 5 0,-22 1-2 0,23-2 0 15,-11 3-1-15,-2 0-5 0,1 0 5 0,-1 0 1 16,-1 0-2-16,-2 0-5 0,0 0-6 0,-4 26 2 16,3-26 2-16,-3 17 4 0,-1-17 7 0,-2 20-2 15,0-20 2-15,0 24 0 0,0-13 0 0,0-1 2 16,0 2 1-16,0-2 3 0,0-1-6 15,-23-1 5-15,23 1-5 0,0-3-2 0,-15-2 6 16,15-1-4-16,0-1 2 0,-20 1-2 0,20-3-2 16,-10 2 5-16,10-2-3 0,-10 0 2 0,10 0 0 15,-4 0-7-15,4 0-4 0,0 0-6 0,0 0-1 16,0 0 2-16,0 0 7 0,0 0 4 0,25 0 1 16,-25 0 0-16,24 0 0 0,-24 0-1 15,31 0 1-15,-16 0 4 0,3 0-4 0,-2 0 4 0,-1 0 1 16,-3 0-6-16,3 0 1 0,-5 0 0 0,1 0-5 15,-2 0 2-15,-4 0 5 0,3 0 3 16,-6 0 6-16,0 0-2 0,-2 0 0 0,0 24 0 16,0-24-7-16,0 20 2 0,0-8 3 0,-32 2-5 15,32 1 7-15,-21-3-5 0,21 3 1 0,-28-3-1 16,28 1 0-16,-30-2 3 0,16 0-1 0,1-2-2 16,-2-2-2-16,4-1 2 0,-3-1-2 0,3 0-6 15,2-2-25-15,-1 0-54 0,2-2-63 0,2-1-70 16,-2 0-66-16,2 3-88 0,0-2-154 0,0-1-127 15,1 0 91-15</inkml:trace>
  <inkml:trace contextRef="#ctx0" brushRef="#br0" timeOffset="200803.5587">9021 14864 2654 0,'-12'3'33'16,"3"-2"20"-16,3 1 19 0,2-2 16 0,1 0-12 16,3 0-16-16,0 0-14 0,0 0-8 0,0 0-4 15,0 0 14-15,39 0 6 0,-16 0-1 0,7 0-14 16,5-19-15-16,7 19-8 0,6 0-3 16,4-17 3-16,4 17-2 0,2-13-2 0,4 13-5 0,-1-14-5 15,3 7-2-15,-2 1 4 0,1 0-5 16,-3 1-1-16,-2 1 2 0,-5 0-6 0,-4-1 9 15,-5 4-2-15,-9-2-3 0,-2 3-2 0,-7-3 2 16,-9 2 0-16,-1 0 4 0,-4-1 6 0,-5 0-4 16,1 2 0-16,-3-2-4 0,-1 1-2 0,-1 1-2 15,2-3 0-15,-1 3-4 0,0-2-32 0,-3 2-36 16,1-1-54-16,-2 1-61 0,0 0-52 0,0 0-83 16,0 0-137-16,0 0-150 0,-28 0 33 0,28 0 121 15</inkml:trace>
  <inkml:trace contextRef="#ctx0" brushRef="#br0" timeOffset="201309.0077">9458 15076 2219 0,'-14'0'38'0,"4"0"27"15,-2 0 29-15,0 0 39 0,1 0-8 0,1 19-4 16,3-19-5-16,2 0-25 0,1 0-9 0,2 0 2 16,2 0-4-16,0 0 17 0,0 0 6 0,0 0-12 15,34 0-15-15,-34 0-25 0,42 0-30 16,-14 0-13-16,4 0-6 0,0 0-6 0,3-20-1 16,3 20-28-16,-3 0-41 0,-1-16-46 0,-4 16-41 15,-2 0-16-15,-3-12 1 0,-6 12 7 0,-2 0 12 16,-5 0 21-16,-3-7 17 0,-4 7 16 0,-4 0 7 15,-1 0-2-15,0 0-22 0,0 0-23 0,-27 0-20 16,27 0-19-16,-27 0 12 0,27 0 29 0,-35 0 36 16,35 0 43-16,-35 21 31 0,19-21 23 0,1 0 24 15,1 0 30-15,3 13 29 0,1-13 45 0,10 0 22 16,-13 0 10-16,13 0 0 0,-5 0-29 0,5 0-12 16,-2 0-13-16,2 0 3 0,0 0 5 15,0 6 7-15,0-6-5 0,0 7-13 0,0-3-10 0,0 0-11 16,0 1-5-16,0 2-11 0,0-2-7 15,17 2-8-15,-17 3-11 0,0-2-4 0,0 2 1 16,0 1-8-16,0 0 0 0,0 2 0 0,0-3-8 16,0 5-2-16,0-1-1 0,0 1-6 0,0-1-1 15,0 2-4-15,-17 1-3 0,17 0 5 0,0 3 2 16,0 1 0-16,0 0-3 0,0 0-12 0,0-2-28 16,0 3-52-16,0-1-72 0,0 0-114 0,0-1-214 15,0-4-187-15,0-3 76 0</inkml:trace>
  <inkml:trace contextRef="#ctx0" brushRef="#br0" timeOffset="201840.8589">9912 15415 2573 0,'0'-6'12'0,"0"1"10"0,0 1 20 0,-22 2 28 16,22-3 17-16,0 2 12 0,0 0-9 0,0 2-28 15,0 1-30-15,0 0-23 0,0 0-11 0,0 0-1 16,0 0 4-16,0 0 7 0,0 0 3 0,0 0 7 16,0 26 2-16,0-26 1 0,0 17 3 0,0-17-1 15,0 23-2-15,0-9-8 0,0-1-7 0,0 1-3 16,0 1-3-16,0-2 0 0,0 2 3 16,-24-4-1-16,24-3-2 0,0 2 0 0,-19-6-2 15,19 2-2-15,0-4 6 0,0-2 2 0,0 0 0 16,0 0 4-16,0 0-2 0,0 0 6 0,0 0-3 15,0 0 4-15,0 0 4 0,0-23 1 0,21 23 6 16,-21-25-8-16,0 7-7 0,18-3-7 0,-18-1-2 16,0 2 4-16,15 1-2 0,-15-1 1 0,0 4-7 15,9-1 0-15,-9 6-1 0,6 3 6 0,-6 1 0 16,2 1 1-16,0 3-3 0,-1 2-6 0,-1 1 6 16,1 0-1-16,-1 0 10 0,1 0 6 0,2 0 5 15,1 0-3-15,0 0-1 0,-1 0-3 0,3 21-1 16,-2-21-1-16,1 0-3 0,-1 0-1 15,0 17 0-15,1-17 3 0,-1 0 2 0,2 15-2 16,-1-15-2-16,1 13-5 0,-1-7-2 0,0 1 4 16,0 1-4-16,1 0 7 0,-1 1 0 0,0 1-4 15,0-1 4-15,1 3-4 0,-2-1 2 0,2 0-2 16,-1 0-3-16,1 0 0 0,-1 2-1 0,1-5 1 16,1 2 0-16,2-2-7 0,-1-1-21 0,-1-3-23 15,3 2-39-15,-2-2-34 0,0-1-39 0,-3-1-35 16,3 1-34-16,-4 0-52 0,-3-2-90 0,1-1-123 15,-2 0-80-15,0 0 94 0</inkml:trace>
  <inkml:trace contextRef="#ctx0" brushRef="#br0" timeOffset="202024.573">9871 15591 2440 0,'-3'0'36'0,"2"0"23"0,1 0 11 0,0-14 18 16,0 14-16-16,0 0-6 0,0 0-2 0,0 0-10 15,0-11-18-15,0 11-14 0,0-4-12 0,24 4-7 16,-24-7-3-16,0 5-2 0,27-1 1 0,-27 0-22 16,28 1-42-16,-12-3-51 0,2 2-55 0,2-1-60 15,1-1-76-15,4 0-107 0,-2 0-112 16,0-2 25-16,4 0 118 0</inkml:trace>
  <inkml:trace contextRef="#ctx0" brushRef="#br0" timeOffset="206048.9256">11380 14495 2210 0,'0'0'44'0,"0"0"21"0,0 0 20 16,0 0 23-16,0 0-13 0,-24 0-3 0,24 0-7 16,0 0-12-16,-20 0-25 0,20 0-12 0,0 0-17 15,-12 0-13-15,12 16 3 0,0-16-9 0,0 0 20 16,0 0 17-16,0 0 14 0,0 0 30 0,0 0 8 15,27 0-2-15,-27 0-10 0,35 0-27 0,-10 0-20 16,3 0-17-16,-1 0-9 0,4 0-4 0,1-19-2 16,2 19 4-16,-1 0-4 0,1-21 2 0,-4 21-13 15,0 0-38-15,0-14-35 0,-5 14-50 16,-1 0-42-16,-9 0-12 0,-3 0-12 0,-5 0-19 16,-7 0-75-16,0 26-145 0,0-26-149 0,-32 28 69 15</inkml:trace>
  <inkml:trace contextRef="#ctx0" brushRef="#br0" timeOffset="206253.6552">11466 14812 1668 0,'-10'12'50'0,"0"-3"42"0,-2 1 37 0,-1-1 45 16,3-2-6-16,-1-1 4 0,-2-1 3 0,6-3-14 16,-3 3-19-16,2-4-29 0,5 0-25 0,-1-1-20 15,4 0-23-15,0 0-15 0,0 0-15 16,0 0-10-16,0 0-1 0,31 0-1 0,-31 0-4 0,40-20-1 15,-14 20 0-15,3 0-14 0,6-18-39 16,7 18-55-16,0-20-66 0,2 20-69 0,2-21-78 16,-2 11-128-16,4-2-142 0,-5 0 27 0,-3-3 120 15</inkml:trace>
  <inkml:trace contextRef="#ctx0" brushRef="#br0" timeOffset="206621.4856">11801 14301 2588 0,'0'-5'32'0,"0"0"30"16,0 1 41-16,0 1 36 0,0 1-4 0,0-2-6 15,0 1-30-15,0 3-28 0,0-3-24 0,22 3-22 16,-22 0-1-16,0 0 6 0,0 0 1 0,0 0 10 16,0 0 2-16,0 24-15 0,14-24-5 0,-14 0-8 15,12 26-16-15,-2-26 7 0,-1 18 4 0,2-18-7 16,5 12 9-16,1-12-7 0,3 10-5 15,2-10 3-15,4 9-7 0,1-9 6 0,0 6-2 0,2 1-1 16,0 0 7-16,-2 1-9 0,0 2 0 0,0 1 0 16,-6 6-5-16,0 0 9 0,-2 2-1 0,-1 1 3 15,-7 2 3-15,-2 2-4 0,-1-1 6 0,-4 2 3 16,-4-3-3-16,0 1 0 0,0 0 2 16,0-2-11-16,-32 0 12 0,32 0 3 0,-31-3-4 15,31 0 5-15,-39-2-10 0,17 1-3 0,-1-2 1 16,-1-1-2-16,-2 2 1 0,1-5-2 0,2 1-6 15,2 0-15-15,0-4-37 0,6-1-45 0,1-2-61 16,5-1-61-16,4-1-60 0,2-1-106 0,1-2-199 16,2 0-116-16,0 0 97 0</inkml:trace>
  <inkml:trace contextRef="#ctx0" brushRef="#br0" timeOffset="207261.4956">13470 14287 2459 0,'5'-1'26'0,"-3"1"6"0,0 0 6 0,-2-2 17 15,2 2-14-15,-2 0 1 0,0 0 5 0,0 0-14 16,0 0-5-16,0 0-3 0,0 0-10 0,0 29-7 16,0-29-3-16,0 22-5 0,0-5 1 15,-17 6 5-15,17 1-3 0,0 5-1 0,0 0-1 16,0 0-2-16,0 8 1 0,0-2 2 0,0-2-2 16,0 2 2-16,0-4-2 0,0 1-2 0,0-6 4 15,0-1 5-15,0-2 10 0,0-3 2 0,15-6 8 16,-15 1-1-16,0-6 3 0,0-1 17 0,0-4 11 15,9-1 21-15,-9-3 16 0,0 0 4 0,4 0-11 16,-4 0-27-16,0 0-28 0,0 0-22 0,3-30-12 16,-3 30-2-16,0-28 6 0,0 7-4 0,0-2 0 15,0-3 0-15,0 0-6 0,-23-6 4 0,23-6-2 16,0-2 2-16,-20-3 6 0,20-3-4 16,-18 2 4-16,18-2-2 0,-18 3-4 0,9 0 0 15,0 6 0-15,2 6 2 0,3 3 0 0,-5 4 4 16,5 3 0-16,4 6-2 0,-3 3 0 0,3 2-2 15,0 1-3-15,0 1 1 0,0 1 2 0,0-1-4 16,0 2 3-16,27-1 1 0,-27-1-4 0,24 2 4 16,-24-2 2-16,30-1-2 0,-12 2 2 0,2 0 0 15,2 0-4-15,1 2 4 0,-2 0 0 0,1 1-2 16,-2 4-1-16,0-2-6 0,-4 2 3 0,-2 0-6 16,1 0 0-16,-6 0-1 0,2 23-4 15,-4-23 9-15,-1 23 2 0,-5-23 6 0,1 29-5 16,-2-13 0-16,0 2 3 0,0 0-1 0,0 1 5 0,-29-1-1 15,29-1 0-15,-22 2 0 0,22-2-8 16,-27-1-8-16,27-1-21 0,-27-2-28 0,13-1-32 16,1-2-50-16,-1 0-65 0,3-4-100 0,0 0-193 15,1-1-178-15,1-4 84 0</inkml:trace>
  <inkml:trace contextRef="#ctx0" brushRef="#br0" timeOffset="208217.6595">13883 14507 1229 0,'0'0'57'0,"0"-15"46"0,0 15 38 16,0 0 12-16,0 0-35 0,0 0-28 0,0 0-27 15,0 0-2-15,0 0-7 0,0 0-8 0,0 0-8 16,0 0-6-16,0 0-10 0,0 0-4 0,0 0-3 15,0 0 9-15,0 0 15 0,0 0 2 0,0 0 23 16,0 0 2-16,0 0-3 0,0 0 2 0,0 0-13 16,0 0-11-16,0 0-8 0,0 0-9 0,0 0-10 15,0 0-1-15,0 0-8 0,0 0-1 0,0 0-4 16,0 0 0-16,0 0 0 0,0 0-6 0,0 0 4 16,0 0-3-16,0 0 1 0,0 0 3 15,0 0 1-15,0 0 1 0,0 0-1 0,0 0 3 0,0 0-2 16,0 0 3-16,0 0-2 0,0 0-2 0,0 0 5 15,0 0 1-15,0 0 2 0,0 0 1 16,0 0 0-16,0 0-1 0,0 0-1 0,0 0 0 16,0 0 6-16,0 0-5 0,0 0 8 0,0 0 5 15,0 0-1-15,0 0 10 0,0 0 3 0,0 0 4 16,0 0 0-16,0 0 1 0,0 0 0 0,0 0-3 16,0 0-2-16,0 0-7 0,0 0-1 0,0 0-3 15,0 0 1-15,0 0 1 0,0 0-4 0,0 0-1 16,0 0-7-16,0 0-5 0,0 0-5 0,0 0-4 15,0 0-3-15,0 0 1 0,0 0 0 0,0 0 5 16,0 0 0-16,0 0 4 0,0 22-2 0,0-22-3 16,0 23 3-16,0-9-4 0,0 2 1 15,0 1 3-15,0 0-3 0,0 5 7 0,0-2-3 16,-27 1 0-16,27 0 1 0,0 2-6 0,0-3 6 16,-15 0-3-16,15-2 2 0,0 2 1 0,-19-5-1 15,19 0-2-15,-9-2-1 0,9-1 1 0,-8-4 0 16,8-2 0-16,-4-3 2 0,4 0-1 0,0-3 14 15,0 0 28-15,0 0 17 0,0 0 3 0,0 0-16 16,0 0-26-16,0-25-19 0,21 25-4 0,-21-24 3 16,0 6-1-16,23 0-3 0,-23-4 0 0,20 0-5 15,-20-5 3-15,20 1 0 0,-20-3-2 0,18 2 2 16,-9-1-2-16,1 2 3 0,-4 2-2 16,1 3 7-16,-3 6-5 0,-1 1-1 0,-1 7 3 15,0 2-8-15,-2 2-1 0,0 2-2 0,2 1-5 16,-2 0 3-16,0 0 4 0,0 0 7 0,0 0 4 15,0 0 2-15,0 26 0 0,0-26-4 0,0 19 3 16,0-19-7-16,0 26 6 0,0-14-1 0,0 1-3 16,0 1 8-16,27 1-6 0,-27 2-1 0,19-1-1 15,-19 1 0-15,18 0 1 0,-18 1-1 0,17 1 5 16,-17 1 1-16,16-1 0 0,-16 0-5 0,12 2-5 16,-12-1-8-16,8 0-13 0,-4-2-19 0,0 0-26 15,-2-2-37-15,0-1-35 0,0-2-24 16,0-2-34-16,-2-3-36 0,3-1-83 0,-2 0-105 15,0-3-101-15,-1-3-18 0,0-1 127 0</inkml:trace>
  <inkml:trace contextRef="#ctx0" brushRef="#br0" timeOffset="208410.1451">13769 14790 2397 0,'-2'0'19'0,"2"0"11"15,-3 0 9-15,3 0 11 0,0 0-11 0,0 0-11 16,0 0 1-16,0 0-11 0,27 0-6 16,-27 0-3-16,22-15-11 0,-22 15-4 0,28 0-25 15,-13 0-32-15,1 0-59 0,2 0-73 0,-2-9-90 16,4 9-94-16,0-5-77 0,2-1-9 0,-1 0 110 16</inkml:trace>
  <inkml:trace contextRef="#ctx0" brushRef="#br0" timeOffset="208717.3658">14876 14468 2489 0,'-14'-2'52'15,"14"1"27"-15,0 1 20 0,0 0 24 0,0-4-25 16,0 2-3-16,0 0-3 0,0 2-12 0,19-5-17 16,-19 3-20-16,0 1-20 0,0-2-6 0,20 1-10 15,-20 1-3-15,12 0 0 0,-12 1-1 0,17-3-5 16,-6 3 1-16,2-2-1 0,3 1-1 0,1-1 3 16,3 1-30-16,2-1-35 0,1-1-38 0,2 0-31 15,-2 0-11-15,3 1-1 0,-3-1-6 16,0-1-17-16,-1 3-29 0,-1-3-53 0,-1 4-85 15,-3-3-101-15,-2 2-32 0,-6 1 92 0</inkml:trace>
  <inkml:trace contextRef="#ctx0" brushRef="#br0" timeOffset="209144.9662">14958 14667 2058 0,'-5'4'22'0,"-2"1"14"0,0-2 27 15,-1 2 36-15,-1 0 7 0,-2-4 11 0,2 4-3 16,-4 0-22-16,2 0-27 0,1-2-21 0,4 0-23 16,-2-2-14-16,5 2-4 0,0-1-3 15,2-1 8-15,1-1 8 0,0 0 20 0,0 0 24 16,0 0 17-16,29 0 1 0,-29 0-12 0,39 0-16 16,-12 0-22-16,2 0-9 0,8-21-7 0,3 21-4 15,0 0 1-15,2-14 1 0,0 14-1 0,-2 0-1 16,-1-11-4-16,0 11-2 0,-7 0-4 0,1 0 2 15,-4-6-3-15,-8 6-1 0,-1 0 2 0,-6 0-2 16,-2 0 8-16,-4 0 3 0,-3 0 9 0,-4 0 7 16,-1 0 2-16,0 0 0 0,0 0-1 0,0 0-7 15,0 0-5-15,-26 0 0 0,26 0-4 0,0 0-4 16,0 0 3-16,-19 0-5 0,19 0 0 0,0 0-2 16,0 0-11-16,0 0-5 0,0 0-13 0,0 0-5 15,0 0 7-15,0 0 4 0,0 0 13 16,21 0 6-16,-21 0 5 0,0 0 1 0,24 0-4 15,-24 0 4-15,0 0-6 0,19 0-5 0,-19-11-2 16,0 11-13-16,0 0-11 0,0 0-11 0,0 0-23 16,0 0-25-16,0 0-46 0,0 0-54 0,0 0-91 15,0-5-153-15,0 5-185 0,-20-5 30 0,20 2 117 16</inkml:trace>
  <inkml:trace contextRef="#ctx0" brushRef="#br0" timeOffset="210993.0065">16273 14173 1269 0,'0'-3'45'16,"-18"2"36"-16,18-2 40 0,0 2 36 0,0-2 1 15,0 3-1-15,0-3-18 0,0 0-4 0,0 2-28 16,0 0-13-16,0-1-2 0,0 1-10 0,0 1-1 16,0-2-5-16,0 0-5 0,0 1-9 0,0-2-6 15,17 1-6-15,-17 0-7 0,0-1-3 0,0 1-5 16,16-2-4-16,-16 2-8 0,12-1-1 0,-4-2-7 16,1 2-5-16,0 1 3 0,1-2-9 15,3 0 2-15,1 2 2 0,1-4-6 0,2 3 0 16,0 0-1-16,0 0-3 0,2-1 2 0,-2 3 0 15,3 0 1-15,-3 0 2 0,-2 1-5 0,3 0 0 16,-3 0-1-16,0 0 3 0,-1 0-4 0,-2 0 6 16,-1 19 0-16,1-19 2 0,-1 18 3 0,-4-18 0 15,1 21 1-15,-3-21 1 0,-1 25 0 0,-1-8-5 16,-1 0-2-16,-2-3 2 0,0 5 1 0,0-1-2 16,0 0 8-16,-23 0-4 0,23-1 2 0,0 0 4 15,-31-3-5-15,31 1 1 0,-28-3-1 16,11 2 0-16,0-1-4 0,-2-1 5 0,1 0-2 15,-3 0-3-15,-2 2 5 0,2-2-7 0,-2-2-2 16,1 0 8-16,-1-2-3 0,1 0 1 0,2-3 0 16,0 0-6-16,2-1 0 0,2 0 4 0,3-2 4 15,1-1 17-15,3-1 15 0,3 0 11 0,1 0 3 16,1 0-14-16,3 0-8 0,1-25-17 0,0 25-8 16,0-18-3-16,0 18-8 0,0-22-6 0,32 22 0 15,-32-23 4-15,23 23 0 0,-23-15 2 0,26 15 6 16,-26-9-4-16,24 9-3 0,-24-5 5 0,22 5-6 15,-11 0 4-15,-3 0 6 0,0 0 0 0,1 0 1 16,1 0-3-16,-3 22-6 0,3-22 1 16,-1 0 1-16,0 21 3 0,2-21 0 0,-1 17 1 15,-1-17-3-15,1 17 0 0,1-6 3 0,-2-3-2 16,1 2 3-16,-1 0-1 0,1-2-3 0,1 3 0 16,0-1 2-16,0 0-3 0,2-1 2 0,2 2 2 15,-1-2 1-15,1 0 1 0,2-2 0 0,0 1-2 16,0-3-9-16,-1 0-16 0,1-1-34 0,-1-1-28 15,-1-3-36-15,-3 2-29 0,2-2-22 0,-4 0-41 16,-2 0-67-16,-2 0-84 0,-2 0-156 0,-2-27-113 16,-2 27 107-16</inkml:trace>
  <inkml:trace contextRef="#ctx0" brushRef="#br0" timeOffset="211741.2803">16885 14141 1805 0,'0'-4'38'0,"0"1"40"0,0-1 47 0,16 2 45 0,-16-1 4 15,0-2-12-15,0 2-15 0,9 1-21 0,-9 2-23 16,0-3-10-16,0 2-19 0,0 1-10 0,0-2-8 16,0 2-10-16,0 0-9 0,0 0-11 0,0 0-7 15,0 0-7-15,0 0-5 0,0 0-1 16,0 0-3-16,0 0-1 0,0 0 2 0,0 0-2 16,0 0-4-16,0 0 2 0,0 0 0 0,0 0 5 15,0 19 6-15,0-19 6 0,0 0 2 0,0 23-1 16,0-23 1-16,0 22 1 0,0-10-2 0,0 3-6 15,0-1 1-15,0 1-11 0,0-1 4 0,-14 1 1 16,14-1-9-16,0 0 4 0,0-1-2 0,0-3 2 16,0-1 0-16,0 0 1 0,0-1-1 0,0-2 3 15,0 0 4-15,0-1 5 0,22 0-1 0,-22-3-2 16,0 1-2-16,17-3-6 0,-17 0-6 0,20 2 3 16,-7-2-2-16,-2 0 2 0,1 0 3 15,1 0-3-15,3 0 0 0,-6 2-3 0,0-1-1 16,0 3 1-16,-1 0 0 0,-3 0-2 0,1 1 5 15,-2 2-2-15,-3 1 6 0,2-2 0 0,-3 4 2 16,0-3 1-16,-1 4-1 0,0-2 0 0,0 0-5 16,0 1 3-16,0 0-6 0,0 2 0 0,-22-2 6 15,22-2-2-15,0 2 0 0,-25-3 2 0,25 1-7 16,-19 2 1-16,19-5 4 0,-25 4 1 0,14-4-1 16,-1 2-2-16,-1-1-2 0,-3-1-4 15,0-1-2-15,-2 0-7 0,0-1-14 0,2-3-14 16,-4 3-16-16,1-3-7 0,-1 0-12 0,3 0-20 0,0 0-27 15,5 0-34-15,1 0-32 0,2 0-47 16,-1 0-85-16,5 0-133 0,2-24-122 0,3 24 50 16,-1-22 133-16</inkml:trace>
  <inkml:trace contextRef="#ctx0" brushRef="#br0" timeOffset="212037.7059">16820 14105 1631 0,'0'-4'56'16,"0"1"28"-16,0 1 34 0,28-1 29 0,-28 1-24 16,21-1-4-16,-21 0-18 0,26-1-10 0,-13 2-14 15,3-1-7-15,2-1-3 0,0 3-8 0,2-3-13 16,2-1-8-16,3 5-11 0,0-5-11 0,2 2-6 15,-1-1-8-15,-2 1 1 0,0-1-1 0,-3 1 0 16,-3 2-1-16,-3-2-5 0,-3 3 2 0,-3-1 0 16,-2 1 1-16,-3 0-7 0,-3 0-21 0,1 0-38 15,-2 0-39-15,0 0-39 0,0 0-59 16,0 0-92-16,0 0-112 0,-30 0-140 0,30 22 61 0,-23-22 129 16</inkml:trace>
  <inkml:trace contextRef="#ctx0" brushRef="#br0" timeOffset="212596.7095">16418 14915 1855 0,'-5'0'38'15,"0"0"23"-15,0 0 18 0,3 0 33 0,-1 0-9 0,2 0 7 16,0 0 9-16,0 0-7 0,1 0-12 16,0 0-9-16,0 0-10 0,0 0 0 0,0 0-4 15,0 0 1-15,0 0-2 0,0 0-6 0,0 0-8 16,0 0-4-16,0 0-7 0,0 0-7 0,22 0-4 16,-22-14-10-16,14 14-7 0,-14 0-9 0,22 0-8 15,-9-7-2-15,3 7-6 0,3 0 2 0,1-7 4 16,8 7-4-16,3-5 6 0,5 2-4 0,7 2-2 15,4-2 0-15,3 3-2 0,3-3 0 0,3 3 2 16,3 0-2-16,-4 0 0 0,0 0-2 0,-5 0-4 16,-5 0 8-16,0 0-2 0,-7 0 4 0,-6 0 4 15,-7 0-10-15,-5 0 8 0,-5 0-4 0,-4 0 4 16,-3 0 7-16,-3 0 3 0,-2 0 16 16,-2 0 2-16,-1 0-5 0,0 0-9 0,0 0-16 15,0 0-12-15,0 0-22 0,0 0-35 0,0 0-50 16,0 0-57-16,0 0-61 0,0 0-54 0,0 0-60 15,0 0-108-15,0 0-94 0,0 0-19 0,0 0 110 16</inkml:trace>
  <inkml:trace contextRef="#ctx0" brushRef="#br0" timeOffset="213204.4399">16719 15097 1580 0,'-15'3'58'0,"1"-1"46"0,0-1 29 0,2-1 47 16,-1 0-15-16,1 0-5 0,3 0 17 0,0 0-8 16,2 0-10-16,-1 0-7 0,3 0-22 0,3 0-18 15,0-17-18-15,2 17-21 0,0 0-19 0,0 0-20 16,0 0-22-16,0 0-11 0,0-8-7 0,0 8 0 15,28 0 6-15,-28-9-1 0,0 6 1 0,27-1-2 16,-27 1 0-16,24 1-2 0,-24-3 0 16,25 5 0-16,-11-1 3 0,-1 0 1 0,-2 1-2 15,2 0 2-15,-2 0-4 0,1 0 0 0,-2 0 2 16,-1 0 2-16,-2 21-1 0,2-21 1 0,-3 22-4 16,-2-22-5-16,0 24-1 0,-3-8-5 0,-1 1-1 15,0 2-1-15,0-1-3 0,0-1 4 0,0 3 4 16,0-1 6-16,-29 0 4 0,29-4-1 0,-18 4 3 15,18-1-3-15,-22 1 6 0,22-3-4 0,-27 0-1 16,14-3 5-16,-3-1-9 0,0 0 5 0,-1 1 3 16,-1-6-2-16,0 0 4 0,-1-2-2 0,2-1 0 15,-2 1-2-15,-1-3 6 0,4-2 0 16,-3 0 2-16,4 0-2 0,1 0-6 0,2 0 0 16,-1-23-1-16,3 23-1 0,3-22-1 0,2 22-8 15,1-24-16-15,3 24-1 0,1-22-6 0,0 10-3 16,0 12 12-16,0-15 1 0,35 15 7 0,-35 0 14 15,34 0-1-15,-34 0 1 0,37 0 3 0,-18 0-3 16,1 23 3-16,-1-23 5 0,0 23-4 0,-2-23 5 16,2 27-3-16,-4-27-2 0,0 24 1 0,-2-11-2 15,1-2 1-15,-2-1 0 0,-2 0 2 0,3-1-1 16,-1-4-12-16,0 1-31 0,2-2-37 0,-2 0-54 16,3-3-56-16,-1-1-63 0,5 0-89 0,-2 0-99 15,1 0-96-15,-4 0 26 0,1 0 124 0</inkml:trace>
  <inkml:trace contextRef="#ctx0" brushRef="#br0" timeOffset="213653.5637">17098 15188 2078 0,'0'-9'58'0,"0"0"36"15,0 4 30-15,0 1 35 0,0-2-28 0,0 1-14 16,0 1-4-16,0 2-16 0,-20-1-10 0,20 3-15 15,0 0-15-15,0-3-19 0,-18 3-16 0,18 0-7 16,0 0-10-16,0 0-4 0,0 0 2 0,-8 0 0 16,8 0 3-16,0 0 4 0,-8 23-1 15,3-23 4-15,1 16-4 0,1-16 0 0,-4 23 0 16,1-10-4-16,-1 2 1 0,-1 2-6 0,2-3-1 16,-2 4-2-16,1 1 4 0,-1-2 5 0,4 2-6 15,-1 0 5-15,-1-4-6 0,2 3 0 0,3-1 5 16,1-2-1-16,0 1 1 0,0-3-3 0,0 0 2 15,0-1-1-15,34-2 1 0,-34 1 7 0,32 0-5 16,-14-2 4-16,3-2-6 0,1-1 1 0,-1-1-2 16,0-1 0-16,2-4 5 0,-6 0-3 0,1 0 3 15,0 0-5-15,-5 0-2 0,0-22-3 0,1 22-1 16,-6-18 6-16,-2 18-1 0,2-23-1 0,-4 8-1 16,-3-2-3-16,-1 0 5 0,0-2-6 15,0 0 4-15,0 2-5 0,0-1 3 0,-23-1 6 16,23 2-5-16,0 3 5 0,-25 1-2 0,25 3 0 15,-17 0 7-15,17 0-2 0,-20 3-2 0,20 0-4 16,-21-1-4-16,9 2-5 0,0-2-17 0,-3 2-19 16,1 1-37-16,-4-2-39 0,5 2-35 0,-2 0-35 15,1 1-34-15,0 1-37 0,3-1-84 0,3 0-109 16,0 1-94-16,6-1 83 0</inkml:trace>
  <inkml:trace contextRef="#ctx0" brushRef="#br0" timeOffset="214337.8239">18158 14312 2261 0,'-25'-5'25'0,"25"-1"23"16,0 1 29-16,0 3 21 0,0-3-15 0,0 3-16 15,0 1-22-15,0 1-16 0,0 0-14 0,0 0 0 16,0 0 0-16,0 0 8 0,0 0 18 0,0 21 2 15,0-21 1-15,0 19-4 0,0-19-8 0,0 19-2 16,0-2-1-16,0 0-10 0,0 3-3 0,0 1-9 16,0 1-4-16,0 4 0 0,0 3-3 0,0 0 1 15,0 0 0-15,-19 0 4 0,19-3-5 0,0-2 4 16,-18 0-2-16,18 0-5 0,0-6-2 16,0-3 2-16,-10-1 0 0,10-4 3 0,0-1-4 15,0-3-4-15,0-1-5 0,0-2 3 0,0-3 3 16,0 0 4-16,0 0 7 0,18 0-6 0,-18-28 1 15,0 28-5-15,0-26-6 0,15 7-5 0,-15-4-6 16,0 0-12-16,0-4-1 0,0 0 2 0,0-7-3 16,0 2 18-16,0-3 6 0,0 1 5 0,0-2 5 15,-24 0-1-15,24-1 4 0,0 7 13 0,0 2 15 16,-16 4 13-16,16 4 11 0,0 2 1 0,0 7 3 16,0 3-7-16,0 2-12 0,0 1-11 15,0 4-14-15,0-2-10 0,0 0-2 0,0 0 0 0,25 1 0 16,-25 2-1-16,25-3-4 0,-8 3 2 15,1-2 0-15,2 2 3 0,0 0 0 0,-1 0 0 16,-3 0-3-16,0 0 1 0,1 0 0 0,-3 0-3 16,0 26 5-16,-4-26 3 0,-2 20 0 0,1-20 8 15,-1 25-3-15,-3-11-1 0,-3 5 4 0,-2-2-3 16,0-2 0-16,0 1-3 0,0-1 4 0,-25 2-1 16,25-2-4-16,-21 1 3 0,21-1-6 0,-26-3-6 15,26 4-28-15,-28-3-45 0,13-3-59 0,-3 1-80 16,-1-2-97-16,2-1-151 0,-2-3-170 0,4-2 43 15,-3 2 126-15</inkml:trace>
  <inkml:trace contextRef="#ctx0" brushRef="#br0" timeOffset="215013.8448">18429 14743 2294 0,'0'0'8'0,"0"0"7"0,0 0 14 16,0 0 27-16,0 0 14 0,0-18 3 0,0 18-10 16,-21 0-27-16,21 0-18 0,0 0-9 0,0 0-3 15,0 0 3-15,0 0 1 0,0 26 6 0,0-26 3 16,-10 22 4-16,10-22-4 0,0 28-1 16,-5-13-3-16,5 2-3 0,0-1-1 0,-3 0-9 15,1 1-1-15,1-2-5 0,-2 0 0 0,2-2 5 16,1-2-2-16,-2 0 4 0,0-3 3 0,1-1 3 15,1-4 12-15,0-1 21 0,0 0 33 0,0-2 28 16,0 0 6-16,0 0-21 0,0 0-32 0,0 0-33 16,0-28-10-16,0 28-3 0,0-23 1 0,0 23 0 15,22-31-8-15,-22 9-4 0,0 2 3 16,18-3-7-16,-18-1 1 0,0 1 3 0,16 2-8 0,-16 0 5 16,14 3-4-16,-14 3-5 0,10 4-1 0,-5 1 2 15,0 6 6-15,0 1-1 0,0 1 5 16,-1 2-2-16,1 0 1 0,0 0 5 0,0 0-1 0,4 0-3 15,-1 0 2-15,1 0 0 0,-1 0 0 16,0 19 1-16,0-19-2 0,1 0 1 0,-4 0-1 16,2 16 3-16,-3-16-2 0,0 10 0 0,-1-10-1 15,1 13 3-15,-1-7 1 0,-2 2 1 0,0 1-2 16,-1-1 0-16,0 2 8 0,0 0-4 0,0 1 3 16,0-3-5-16,0 3-4 0,0-4 2 0,0 2-1 15,0-1-3-15,-17 0 0 0,17-4 2 0,0 1-1 16,0 0 3-16,0-3 0 0,0 0-4 15,0 0 3-15,0-1-1 0,0-1 6 0,0 0 2 16,0 0 5-16,0 0 15 0,19 0-1 0,-19 0 13 0,0 0 3 16,19 1-6-16,-19-1-1 0,17 1-6 0,-17 0-9 15,16 1-1-15,-16 1-6 0,16-1-5 16,-10 1-1-16,2 1-2 0,0 0-1 0,1 4 2 16,-1-2-1-16,0 1 2 0,0 2-5 0,2 0-1 15,0 2 2-15,-2-3-4 0,0 1 4 0,-1 0-2 16,0 1 0-16,1 0-2 0,0-3 0 0,-1 0 0 15,-2 2-2-15,0-3 6 0,-3-1 0 0,1 2 4 16,-3-2 12-16,0 0-2 0,0 2-1 0,0 0-27 16,-39-1-68-16,15 1-98 0,-7-1-159 0,-13 2-350 15,-10-1-193-15,-13-2 96 0</inkml:trace>
  <inkml:trace contextRef="#ctx0" brushRef="#br0" timeOffset="231871.4049">19712 14650 2601 0,'0'0'15'0,"0"0"2"0,0 0-1 0,0 0 0 0,0 0-4 16,0 0 23-16,0-23 14 0,27 23 15 0,-27 0-4 15,47 0-13-15,-16-19-14 0,4 19-14 16,2-17-10-16,1 17-8 0,-3-10 0 0,-1 10 0 15,-2-11-1-15,-5 11-9 0,-5 0-41 0,-4-4-60 16,-6 4-57-16,-2 0-93 0,-6 0-109 0,-4 0-115 16,0 0-96-16,0 21 99 0</inkml:trace>
  <inkml:trace contextRef="#ctx0" brushRef="#br0" timeOffset="232036.0229">19629 14859 2024 0,'-6'11'16'0,"3"-3"29"0,2 0 38 15,1-7 41-15,0 3 12 0,0-4-15 0,0 0-35 16,23 0-38-16,-23 0-31 0,36 0-38 0,-10 0-67 16,6-23-103-16,4 23-156 0,6-22-190 0,1 22-51 15,-3-32 103-15</inkml:trace>
  <inkml:trace contextRef="#ctx0" brushRef="#br0" timeOffset="232242.6993">20148 14460 2573 0,'-19'0'28'0,"19"0"5"0,0 0 17 0,0 0 16 16,0 0-12-16,0 0 2 0,0 0-8 0,0 0-13 15,0 0-13-15,35 0-12 0,-35 0-5 0,39 0-3 16,-16 0 0-16,7 0 3 0,-1 0-6 0,0 0-3 16,-1 0-3-16,0 0 2 0,-4 33 1 0,-3-33-1 15,-3 33-1-15,-5-13-5 0,0 3-4 0,-4 2-13 16,-4 2-2-16,-2-1-12 0,-2 3-11 0,-1-1 0 15,0-2-31-15,0 1-23 0,0-4-28 0,-27 2-51 16,27-6-52-16,-25 0-84 0,25-3-98 0,-27 0-50 16,27-5 86-16</inkml:trace>
  <inkml:trace contextRef="#ctx0" brushRef="#br0" timeOffset="232759.2045">21343 14521 2135 0,'9'-3'29'0,"-1"2"6"0,-5 1 7 0,1 0 7 16,-3 0-23-16,1 0 11 0,-2 0 7 0,1 0 2 15,-1 24 3-15,0-24-6 0,0 31-10 0,0-12-8 16,0 6-2-16,0 1-9 0,0 2-1 15,0 0 4-15,0 3 1 0,-20-1 8 0,20 1 1 16,0-1 4-16,-16-4-11 0,16 0-5 0,0 1-6 16,-14-5-8-16,14-2 5 0,0-3-6 0,-6-3 4 15,6-4 1-15,0-4 14 0,0 0 34 0,0-5 37 16,0-1 22-16,0 0-15 0,0 0-34 0,0 0-40 16,0-28-16-16,20 28 6 0,-20-34 2 0,0 12 4 15,0-6-4-15,17-4-8 0,-17-3-7 0,0-5 0 16,0-3-2-16,0-5-2 0,10-4 12 15,-10-2 19-15,0 1-2 0,0 0 2 0,4 0 1 0,-2 8-13 16,1 3 21-16,1 5 6 0,0 8-9 16,2 5-8-16,1 5-17 0,1 2-2 0,-1 5 0 15,3 2 1-15,3 3-10 0,1 2 1 0,2 1-2 16,5 1-1-16,0 3 8 0,4 0-2 0,2 0 1 16,1 0-1-16,1 29-7 0,0-29-9 0,-2 25-15 15,0-25-6-15,-6 34-10 0,-3-16-3 0,-5 1 4 16,-3-2 11-16,-7 3 7 0,-3 2 1 0,0 0 6 15,0 0-22-15,-38 4-6 0,38-4-16 0,-46 1-23 16,16 0-15-16,1 0-32 0,-3-1-38 0,0-3-51 16,1-1-76-16,4-1-120 0,2-4-123 0,6-1 37 15,4-5 110-15</inkml:trace>
  <inkml:trace contextRef="#ctx0" brushRef="#br0" timeOffset="233219.2542">21830 14797 2429 0,'3'0'38'0,"-3"1"4"0,0-1 5 0,0 0 1 15,0 0-24-15,0 0 1 0,0 0-5 0,0 0 1 16,0 0-15-16,0 0 0 0,0 0-1 0,0 26 1 16,-20-26 1-16,20 27-6 0,0-10 5 0,-19 2-8 15,19 3-1-15,-12-1 6 0,12 0-1 0,-13 1 0 16,13-1-1-16,-10 1 0 0,10-1-2 15,-10-4 7-15,7 0-1 0,0-1-5 0,1-3 1 16,1-2-3-16,0-4 6 0,-1 0 3 0,2-6 19 16,0 2 23-16,0-3 5 0,0 0 5 0,0 0-27 15,0 0-23-15,0-26-6 0,0 26-8 0,0-29 7 16,22 12-5-16,-22-7-1 0,0-1 3 0,18-1-7 16,-18-4 8-16,17 0 0 0,-17 2-2 0,16-1 1 15,-6 5 0-15,0 2-2 0,-1 4 0 0,-2 5-2 16,0 4 0-16,-1 5-1 0,-1 2 0 0,0 2 4 15,0 0 2-15,0 0 1 0,0 0 3 0,0 24 2 16,0-24-3-16,1 19 2 0,0-19 0 16,1 23-3-16,-2-23 5 0,0 26 1 0,-1-11-1 15,2 1 0-15,-1 0-4 0,0 1 1 0,-1-1 3 16,1 1 5-16,-3 3-4 0,3 0 0 0,-1-2-2 16,-2 2-5-16,2-1 4 0,-2 1-5 0,2-2 0 15,0 0 0-15,1-4-3 0,0 1-23 0,0-4-44 16,-1 0-61-16,1-2-75 0,-2-4-94 0,1-1-112 15,-1-4-130-15,1 0-9 0,-2 0 115 0</inkml:trace>
  <inkml:trace contextRef="#ctx0" brushRef="#br0" timeOffset="233390.8579">21759 15037 2774 0,'-8'0'25'16,"1"0"12"-16,2 0 23 0,3 0 31 0,2 0-2 15,0 0-2-15,0 0-21 0,0 0-34 0,0 0-23 16,23 0-7-16,-23 0-2 0,29 0-7 0,-10-20-44 16,3 20-59-16,3 0-74 0,1 0-97 0,2-15-101 15,1 15-152-15,2-11-101 0,-1 2 107 0</inkml:trace>
  <inkml:trace contextRef="#ctx0" brushRef="#br0" timeOffset="233831.4974">22715 14518 1903 0,'-13'0'23'0,"13"0"2"15,0 0 5-15,0 0 15 0,0 0-4 0,0 0 21 16,0 0 5-16,0 0-2 0,0 0-15 0,29 0-19 16,-29 0-10-16,29 0-11 0,-29 0-7 0,34 0-5 15,-13 0 2-15,-2 0-2 0,4 0 2 16,-1 0 3-16,0 0-2 0,0 0-2 0,-1 0-11 16,-5 0-37-16,3 0-58 0,-7 0-64 0,1 0-81 15,-4 0-69-15,-1 0-43 0,-2 0-54 0,0 0 89 16,-5 0 103-16</inkml:trace>
  <inkml:trace contextRef="#ctx0" brushRef="#br0" timeOffset="234173.6033">22690 14801 1953 0,'-6'4'50'0,"1"-2"29"15,1 0 30-15,1-2 28 0,2 3-19 16,1-3-5-16,0 0-9 0,0 0-2 0,0 0-13 16,0 0-3-16,0 0-4 0,0 0-5 0,0 0-3 15,25 0-8-15,-25 0-2 0,26 0-11 0,-9 0-1 16,5 0 0-16,1 0 0 0,3 0 5 0,4 0-13 16,1-18-11-16,4 18-13 0,0 0-14 0,1 0-1 15,-2-11-1-15,1 11-4 0,-2 0 4 0,-2-5-4 16,-3 5 0-16,-2 0 3 0,-5-3-8 0,-3 3 7 15,-3-2 0-15,-6 2-3 0,-2 0 10 0,0 0 1 16,-5 0 3-16,-2 0-1 0,0 0-8 16,0 0-4-16,0 0-2 0,0 0-2 0,-25 0 0 15,25 0-7-15,0 0-24 0,-18 0-39 0,18 0-56 16,0 0-69-16,0 0-56 0,0 0-75 0,0 0-106 16,0 0-193-16,0 0-14 0,0 0 116 0</inkml:trace>
  <inkml:trace contextRef="#ctx0" brushRef="#br0" timeOffset="234626.5729">23842 14333 2471 0,'0'-6'31'0,"0"2"27"16,0-1 28-16,0 2 40 0,0 0 0 0,0-1 5 16,0 0 0-16,0 1-15 0,21-2-16 0,-21 5-16 15,0-2-16-15,0 2-12 0,0 0-6 0,13 0-6 16,-13 0-9-16,0 0-4 0,0 0-4 15,0 0-8-15,0 0-1 0,0 0-3 0,0 0-11 16,0 0-2-16,0 0 1 0,0 0-4 0,0 0 2 16,-16 19 6-16,16-19-6 0,0 15 0 0,0-15 2 15,0 17 0-15,0-3 1 0,0-2-4 16,0 3 0-16,0 1 2 0,0 2-3 0,0 1 6 16,0 3 0-16,0 3-9 0,0-2 9 0,0 1-3 0,0-2-1 15,0 4 3-15,0-6-7 0,0 2 3 0,0-2-3 16,0-1-1-16,-23-2 2 0,23 0-6 0,0-2-11 15,0-1-24-15,-14-3-35 0,14 0-40 0,0-4-42 16,0 1-43-16,0-4-46 0,0 3-56 0,0-5-72 16,0 1-134-16,0-3-127 0,0 0 102 0</inkml:trace>
  <inkml:trace contextRef="#ctx0" brushRef="#br0" timeOffset="235048.8969">24141 14533 2551 0,'8'0'13'0,"-5"0"14"0,1 19 21 0,-1-19 17 0,-2 0 10 16,-1 0 3-16,0 0-11 0,0 0-8 0,0 0-18 16,0 0-13-16,0 0-8 0,0 0-10 15,0 0 0-15,0 0-2 0,0 0-3 0,0 0-1 16,0 15-2-16,0-15-2 0,0 0 2 0,0 0-1 15,0 0-1-15,0 0 2 0,0 0-1 0,0 0 1 16,0 0 3-16,0 0 2 0,0 0-2 0,0 0 3 16,0 0-4-16,0 0-8 0,0 0 10 0,0 0-4 15,0-17-2-15,0 17-1 0,0 0-9 0,0-17 4 16,0 17-2-16,0 0 2 0,0-9 1 0,0 9-4 16,21 0 5-16,-21 0-4 0,0 0 5 0,0 0-4 15,14 0 0-15,-14 0 0 0,0 0 0 16,0 0 1-16,8 22 4 0,-8-22 4 0,0 0-3 15,0 13 1-15,0-13-2 0,0 0-1 0,0 0 4 16,0 10 4-16,0-10 1 0,0 0 0 0,-21 0 0 16,21 0 0-16,0 0-5 0,0 0-1 0,0 0-14 15,0 0-14-15,0 0-16 0,0 0-26 0,0 0-22 16,0 0-35-16,0 0-37 0,0-15-66 0,0 15-122 16,0 0-165-16,0 0-46 0,0 0 94 0</inkml:trace>
  <inkml:trace contextRef="#ctx0" brushRef="#br0" timeOffset="235635.324">24609 14393 2136 0,'0'-5'34'0,"0"1"31"0,0-1 35 15,0 1 32-15,0 0-21 0,0-1-21 16,0-2-16-16,0 2-10 0,0-2-5 0,0 0 0 16,17 0-16-16,-17 0-17 0,17-3-9 0,-17 2-6 15,20 1 0-15,-7 0-2 0,2 2-1 0,1 2-5 16,0-1-2-16,1 4-3 0,0 0-1 0,-2 0 2 15,2 0-3-15,-2 0 1 0,-1 22 5 0,-1-22 1 16,-2 22-1-16,-2-22 4 0,1 26-6 0,-4-11 2 16,0 3 1-16,0 0-3 0,-6 1 0 0,0 1 0 15,0 3-2-15,0-1 1 0,0 0 4 0,0 1-2 16,-25-3 2-16,25 0-4 0,-22-1 0 0,22-1 0 16,-30-2 3-16,10-2 0 0,4 0 0 0,-4-3 8 15,0 1 4-15,-2-3 9 0,1-1 9 16,1-1 7-16,0-2 6 0,1-2-2 0,4-3 1 15,-3 0-7-15,4 0 1 0,0 0 1 0,3 0-2 16,3 0-4-16,1 0-5 0,2-25-6 0,1 25-6 16,4 0-7-16,0-26-1 0,0 26-7 0,0-20-3 15,0 20 2-15,33-21-6 0,-33 9 1 0,31 5 3 16,-11-1-6-16,-1 8 4 0,2-8 4 0,-1 8-4 16,0 0 6-16,0 0-7 0,-1 0 3 0,-2 0-2 15,-1 23 0-15,0-23 6 0,0 22-9 0,-5-22 5 16,1 26 0-16,1-26-2 0,-3 27 0 0,2-13-2 15,-3-2-15-15,0-2-20 0,2 0-24 0,-2-1-38 16,1-9-41-16,1 13-43 0,2-13-40 16,0 4-43-16,1-4-54 0,0 0-74 0,-3 0-103 15,1 0-3-15,0-26 112 0</inkml:trace>
  <inkml:trace contextRef="#ctx0" brushRef="#br0" timeOffset="236004.308">25051 14275 2111 0,'0'-6'34'0,"15"5"26"0,-15-2 26 0,11 2 28 16,-11 0-15-16,13 0-12 0,-13 1-14 0,0 0-15 15,7 0-9-15,-7 0-4 0,0 0 0 0,0 0 1 16,0 0-4-16,0 0 5 0,0 0 5 16,0 0 15-16,0 0 16 0,-23 24 7 0,23-24-1 15,0 18-1-15,-27-18 6 0,27 22-1 0,-17-12 1 16,17 4-14-16,-13-2-22 0,13-1-11 0,0 2-8 15,0 0-12-15,0 1-1 0,0-2-8 0,0 5-9 16,0-2-4-16,24-2-3 0,-24 0 6 0,38-3-9 16,-14-1 8-16,-1 1-4 0,4-1-9 0,-5-4 10 15,3 2-6-15,-4 1-2 0,-3-4 6 0,-1 2-6 16,-6 1 1-16,-1-3-5 0,-2 2-7 0,-4 1-2 16,-4-1-5-16,0 2 6 0,0 2-4 0,0-1-8 15,0 1-6-15,-31 2-13 0,31 0-3 16,-27 0-4-16,27 0 3 0,-36-2 1 0,18-1-11 0,-1-1-5 15,2 0-16-15,-2-1-20 0,2-4-21 16,-3-2-31-16,5-1-53 0,0 0-54 0,-2 0-73 16,4 0-92-16,0 0-86 0,1-30-18 0,0 30 115 15</inkml:trace>
  <inkml:trace contextRef="#ctx0" brushRef="#br0" timeOffset="236294.6964">25015 14197 1830 0,'0'-3'35'0,"0"1"30"0,0-2 25 16,0 3 42-16,0-3-3 0,32 1 0 0,-32-2 1 15,40 0-22-15,-15 1-15 0,5 0-11 0,2-1-8 16,0 2-15-16,1 0-17 0,0-1-20 0,-5 1-16 15,-2 1-4-15,-2 1-5 0,-3-1 3 0,-6 2 0 16,-1 0 4-16,-3 0-1 0,-2 0-2 0,-2 0-3 16,-4 0-4-16,-2 0-14 0,1 0-15 0,-2 0-21 15,0 0-33-15,0 0-24 0,0 0-31 16,0 0-33-16,0 0-36 0,-24 0-54 0,24 0-91 0,0 0-140 16,-23 0 46-16,23 0 94 0</inkml:trace>
  <inkml:trace contextRef="#ctx0" brushRef="#br0" timeOffset="237001.2599">25973 14276 2365 0,'-12'-4'57'0,"12"1"31"0,0 2 24 15,0 0 23-15,0 1-42 0,0-2-28 0,0 2-24 16,0 0-20-16,0 0-3 0,0 0 5 0,0 0 15 16,0 22 3-16,0-22-8 0,0 25 2 0,0-25-9 15,0 32 0-15,0-14 4 0,0 8-7 0,0-2-3 16,0 3-1-16,0 0-10 0,0 4-1 0,0 4-6 16,0-5-5-16,-24 2 3 0,24-3 2 0,0 0 3 15,-18-2-4-15,18-1 1 0,0-5-8 16,-12 0-10-16,12-5-34 0,0-1-45 0,0-3-42 15,0-4-41-15,0 0-12 0,0-2-12 0,0-4-46 16,0-2-82-16,0 0-90 0,0 0-113 0,0 0 88 16,0-31 135-16</inkml:trace>
  <inkml:trace contextRef="#ctx0" brushRef="#br0" timeOffset="237279.5299">25890 14338 2512 0,'0'-8'48'0,"0"4"34"0,13-1 49 0,-13 0 62 16,0 1-14-16,0-4 4 0,0 3-25 0,0 0-38 0,9 0-18 16,-9 2-35-16,3-1-24 0,1-2-23 15,1 2-19-15,5 0 2 0,0-1-6 0,5 0 2 16,3 1 3-16,0 1-6 0,1-2 5 0,7 4-2 16,-3-1-2-16,1 2-6 0,-3 0-6 0,1 0-11 15,-4 0-7-15,0 0-5 0,-3 0-7 0,-5 21 6 16,1-21 5-16,-7 22 3 0,-2-22 8 0,-2 27 4 15,0-13 0-15,0 3 6 0,0-2-1 0,0 2-11 16,-27 0 1-16,27-2-4 0,-23-3-8 0,23 4-11 16,-27-1-26-16,10-1-32 0,2-4-40 15,-1-2-41-15,0 3-55 0,-2-3-79 0,3 1-112 0,-5-2-125 16,7-1 25-16,-4-1 117 0</inkml:trace>
  <inkml:trace contextRef="#ctx0" brushRef="#br0" timeOffset="237923.5708">26185 14788 2474 0,'6'0'39'0,"-4"0"22"0,0 0 22 0,-2-19 24 15,1 19-23-15,-1 0-12 0,0 0-19 0,0 0-26 16,0 0-18-16,0 0-9 0,0 0-4 15,0 0 6-15,0 0 1 0,0 19-1 0,0-19 0 16,0 24-1-16,0-7 3 0,-15 0 2 0,15 2 11 16,0 3 5-16,0 0-5 0,-15 2 4 0,15-2-11 15,-9 2-5-15,9-3 4 0,-14-1-8 0,10-2 3 16,-3-2-3-16,3-1-1 0,0-5-1 0,-2 0 3 16,2-4-1-16,2-1 2 0,-2-2 4 0,4-3 0 15,-2 0 2-15,2 0-7 0,0 0 2 0,0 0-7 16,0-29-1-16,0 29 6 0,0-27-7 0,22 10 3 15,-22-4 2-15,0 0-2 0,20-1 2 16,-20 0 0-16,18-4 2 0,-18 4 3 0,15-2 13 16,-15 4 15-16,10 1 10 0,-10 2 4 0,9 6-6 15,-9 0-8-15,4 3-13 0,-2 1-1 0,-2 4-4 16,2 0-6-16,-2 3 0 0,0-3-5 0,3 3-4 16,2 0-2-16,2 0 0 0,1 0-3 0,1 0 3 15,0 0-2-15,3 0 2 0,-2 0 4 0,2 0-5 16,-3 22-1-16,0-22-1 0,-2 0-6 0,-2 20 0 15,1-20 4-15,-2 13-2 0,-2-13 6 0,1 16 1 16,-1-16 1-16,-2 16 1 0,0-8 2 0,2 2-2 16,-2-2 2-16,0 3 0 0,0-4-2 0,0 4 2 15,0-3-1-15,0 1 1 0,0-2-2 16,0-2 2-16,0 1-4 0,0 1 2 0,0-2 6 0,0-2-2 16,0 2 3-16,0-1-2 0,0 0-3 15,20-3 3-15,-20 3-1 0,19 0 0 0,-19 0-1 16,17-1-2-16,-17 0-1 0,23 1 1 0,-10 1 7 15,-1 0 3-15,-3 0 7 0,-3 2 8 0,4 0-4 16,-2 0 8-16,-3 4-5 0,-1-2-4 0,1 3 0 16,-2-2-11-16,1 2-3 0,-2 0-6 0,0 0-3 15,-1 2 2-15,-1-3 0 0,0-1-6 0,0 1-19 16,0 0-40-16,0-5-75 0,-38 2-101 0,17-3-114 16,-13-1-215-16,-5 0-199 0,-12-4 109 0</inkml:trace>
  <inkml:trace contextRef="#ctx0" brushRef="#br0" timeOffset="274353.4832">27317 14399 1372 0,'-18'3'52'0,"18"0"45"0,-12 1 36 0,12-3 25 16,-13 2-16-16,13-3-11 0,0 0-11 0,-7 0 3 15,7 0-13-15,0 0-6 0,0 0-11 0,0-22-25 16,0 22-17-16,23-19-19 0,-23 19-7 0,24-22 13 16,-24 22 8-16,32-23 3 0,-14 12 4 0,0-1-3 15,4 2-7-15,-6 2-5 0,2 0-7 0,-5 8-12 16,-1-6-5-16,-3 6-10 0,0 0 0 0,-2 0-2 16,-2 0-3-16,-1 0 5 0,2 0-4 0,1 22 3 15,-1-22-1-15,6 0 0 0,-3 26-1 0,3-26-3 16,1 18 7-16,5-18 0 0,0 16 12 0,2-16 6 15,-2 0 6-15,-2 10 5 0,6-10 0 0,-4 0 3 16,5 0 0-16,-3 0 1 0,-2 0-3 16,0 0 1-16,1 0-8 0,-2 0-6 0,1 0 5 15,-3-24-7-15,-1 24 1 0,-3-25-8 0,-2 25-8 16,3-28 1-16,-6 13-5 0,3-2 5 0,-3 3-5 16,-2-3-2-16,0 4 4 0,3 2 1 0,-4-1-2 15,-2 4 0-15,-1 1-4 0,2 4-4 0,-2-1-18 16,0 3-34-16,0 0-55 0,0 1-45 0,0 0-45 15,0 0-56-15,0 0-78 0,0 20-163 0,0-20-198 16,0 18 92-16</inkml:trace>
  <inkml:trace contextRef="#ctx0" brushRef="#br0" timeOffset="274790.3952">27568 14573 2118 0,'0'6'29'0,"-4"-1"9"0,2 2 16 16,2 1 17-16,-1-3-4 0,-1-1 4 0,-2 1 1 15,0 0-10-15,-2 3-18 0,-2-2-9 0,-1 1-11 16,0-1-2-16,-1 2-4 0,0-3 7 0,-1 1 3 16,4 0 9-16,-2-4 18 0,4 1 8 15,1-2 17-15,2-1 9 0,2 0-4 0,0 0-4 16,0 0 1-16,-2 0-15 0,2 0-10 0,0-22-10 15,0 22-22-15,0 0-4 0,0-22-8 0,29 22-4 16,-29-16 0-16,26 16-2 0,-7-16 4 0,-1 16 2 16,4-9-4-16,-2 9-1 0,3 0 1 0,-4 0-6 15,-2 0-3-15,-2 0-1 0,1 0-2 0,-3 30 3 16,3-30 4-16,-3 26 0 0,-1-26-2 0,3 28 0 16,0-28-2-16,0 25-2 0,1-25 0 0,-3 20-1 15,3-20 3-15,-5 13 0 0,0-13 0 16,0 0 4-16,-1 0-1 0,3 0 1 0,-1 0 2 0,-2 0-6 15,4 0 5-15,-1-25-5 0,1 25 3 16,-3-26-3-16,0 26-4 0,1-35 2 0,-3 14-15 16,-3-1-15-16,3 0-17 0,-2 2-28 0,-2-1-27 15,-1 6-23-15,0 1-34 0,-2 3-32 0,-1 4-44 16,-1 5-73-16,2 2-121 0,-2 0-169 0,2 0 35 16,0 0 113-16</inkml:trace>
  <inkml:trace contextRef="#ctx0" brushRef="#br0" timeOffset="275612.7604">28692 14269 2532 0,'4'-6'26'16,"-2"1"3"-16,-2 2 8 0,1 2 12 0,3 1-12 15,-4 0 10-15,0 0 1 0,0 0-5 0,0 0-12 16,0 0-7-16,0 0-5 0,0 0-6 0,0 18-1 16,0-18-8-16,0 0-1 0,0 0-1 15,0 0-1-15,0 15 1 0,0-15 1 0,15 0 3 0,-15 0 2 16,0 0 4-16,0 0 10 0,0 0 14 16,0 0 22-16,0 0 10 0,0 0-3 0,0 0-14 15,0 0-25-15,0 0-16 0,0-17 0 0,0 17-1 16,0 0 8-16,0 0 7 0,0-15-1 0,0 15 3 15,0 0-4-15,0-9-3 0,0 9-7 0,0 0-4 16,0-5-4-16,0 5 0 0,0-5 6 0,20 5 3 16,-20-3 1-16,0 3 3 0,0 0-6 0,18 0-5 15,-18 0 1-15,13 0-3 0,-13 0 2 0,12 0 5 16,-12 0 0-16,10 0-1 0,-10 0 1 0,7 0 0 16,-3 0 7-16,-3 0-5 0,3 18 2 0,-4-18-2 15,0 0-3-15,0 18 0 0,0-18-4 16,0 15-5-16,-26-15-7 0,26 15 2 0,-20-7-1 15,20-1 3-15,-24-1 3 0,24 0 0 0,-25-2 2 16,11 0-1-16,4 0 3 0,0-2 4 0,-1-1 12 16,2-1 12-16,3 0 5 0,-1 0 0 0,0 0-8 15,3 0-12-15,2-23-9 0,-1 23-5 0,3-22-5 16,0 22 0-16,0-24-2 0,0 24 0 0,0-23-1 16,0 23-6-16,27-20 8 0,-27 20 0 0,23-17-1 15,-23 17 3-15,25-7-7 0,-25 7-4 0,29 0 2 16,-14 0 4-16,1 0-3 0,-2 0 3 0,0 0 0 15,2 31-2-15,-4-31 3 0,0 26 1 0,-3-26-2 16,-1 32 0-16,0-17 0 0,-4 2-7 16,-3 1 6-16,-1 0 3 0,0 2-2 0,0-1 8 15,0 0-8-15,-35 3 3 0,35 1 5 0,-33-2 0 16,15 0 5-16,-3-2-7 0,2 0 0 0,-5-2 1 16,1-2-3-16,-2-1 7 0,4 3 3 0,-3-7 14 15,3 0 7-15,-2-1-2 0,6-1 6 0,-2-3-8 16,4-3-4-16,0-1 17 0,4-1 7 0,0 0 5 15,3 0-1-15,3 0-22 0,3-23-17 0,0 23-9 16,2-21-5-16,0 21 2 0,0-22-2 0,24 22-6 16,-24-21 3-16,30 21-1 0,-30-14-3 0,39 14 2 15,-17 0-3-15,-1 0-4 0,2 0 2 0,-3 0-1 16,-2 29-1-16,4-29 1 0,-3 31 5 0,0-11-2 16,-2 0 6-16,3 0-3 0,-3-1-31 15,0 2-7-15,1-1-33 0,-1-4-37 0,-3-1-29 16,1-5-47-16,-1 0-32 0,0-5-19 0,-3-5-9 15,-1 0-6-15,1 0-14 0,-1 0-20 0,6 0-36 16,-3-34-57-16,-2 34-21 0,3-39 51 0,-3 13 103 16</inkml:trace>
  <inkml:trace contextRef="#ctx0" brushRef="#br0" timeOffset="275897.0004">29072 14352 2317 0,'6'-17'41'0,"1"8"30"16,-1 1 29-16,0 3 29 0,-2 0-6 0,-2 1-7 15,0 4 0-15,-1 0-8 0,-1 0-19 0,0 0-6 16,0 0 1-16,0 0 6 0,0 0 5 0,0 22 4 15,0-22-14-15,0 0-14 0,0 19-19 0,0-19-15 16,0 17-10-16,0-17-1 0,0 23-4 16,0-9-9-16,0 0-7 0,0 3-8 0,0 3-5 15,0-4 11-15,0 4 1 0,0-2-1 0,0-3 5 16,0 2-8-16,0-2 3 0,35-3-7 0,-35 1 4 16,31 0 0-16,-13-1-2 0,-1 3 5 0,0-4-3 15,-5 1-1-15,2 2-2 0,-14-1-4 0,16-2-4 16,-16 2-2-16,0 0-7 0,0-1-16 0,0-1-20 15,0 2-21-15,-27-1-28 0,27-1-13 0,-30 0-14 16,30-1-24-16,-35-2-12 0,15-2-17 0,1-1-11 16,4-2-12-16,-2-3-23 0,3 0-45 15,2 0-67-15,0 0-82 0,4-26-53 0,1 26 88 16,2-37 118-16</inkml:trace>
  <inkml:trace contextRef="#ctx0" brushRef="#br0" timeOffset="276099.4536">29031 14362 2132 0,'0'-5'62'0,"20"2"41"0,-20-1 37 0,21-2 40 16,-21 2-27-16,25-3-14 0,-6 1-16 0,2 1-25 16,3 1-24-16,0-2-21 0,6 1-24 0,0-1-14 15,5 1-14-15,1-2 0 0,0 0-11 0,1 1-37 16,-1-1-60-16,-2 0-76 0,0-1-89 0,-7 0-98 16,-4 1-166-16,-2-1-109 0,-6 1 102 0</inkml:trace>
  <inkml:trace contextRef="#ctx0" brushRef="#br0" timeOffset="277473.3185">30016 14211 2426 0,'5'-7'51'0,"-4"0"36"16,0 2 31-16,2 0 33 0,-2-2-18 0,-1 2-7 15,0 0-3-15,0 4-15 0,0-2-24 0,0 1-24 16,0 0-24-16,0 2-16 0,0-2-11 0,0 2-7 16,0 0-8-16,0 0-8 0,0 0 5 15,-16 0 3-15,16 0 3 0,0 0 6 0,-13 0-3 16,13 24-6-16,-12-24 2 0,12 16 0 0,-14-16 3 15,9 19 2-15,0-8 1 0,5 0-2 0,-3-2-2 16,3-1-6-16,0-1 0 0,0 0-5 0,0-1 3 16,0 2 4-16,0-7-2 0,25 3 2 0,-25-1-3 15,0-1-1-15,0-2 2 0,20 0-1 0,-20 0-1 16,0 0 2-16,14 0-7 0,-14-28-1 0,0 28 1 16,10-23 3-16,-10 23 2 0,0-27 5 15,0 11 1-15,0 1 0 0,0 1 3 0,0-3-2 16,0 5-1-16,0 1 3 0,0 0-1 0,-19 4 3 15,19 3 1-15,0 0-3 0,0 4-7 0,-16-2 0 16,16 2-6-16,0 0-14 0,0 0-15 0,0 0-17 16,0 0-1-16,0 0 7 0,0 0 14 0,0 0 4 15,0 0-4-15,0 20-9 0,28-20-9 0,-28 0 5 16,30 0 11-16,-10 0 15 0,1 0 12 0,2 0 6 16,0 0 5-16,0 0 3 0,-3 0 7 0,0 0 11 15,-5 0 13-15,2-27 17 0,-4 27 8 0,1-15 13 16,-4 15 2-16,-1-16 7 0,-2 16 9 0,-1-13-5 15,-1 13-14-15,-2 0-19 0,-2 0-14 0,-1 0-6 16,0 0 20-16,0 0 17 0,0 32 3 16,0-11 2-16,0 2-13 0,-28 9-11 0,28 1-6 15,-31 3-7-15,11 3-10 0,-4 0-9 0,-2 4-8 16,-3 1-2-16,-1-1-4 0,0 1-2 0,1 2 2 16,-1-2-13-16,2-1-21 0,0-2-25 0,3-2-22 15,6-5-26-15,-1-1-19 0,5-5-19 0,2-4-24 16,4-3-15-16,1-2-17 0,3-4-40 0,4-3-86 15,1-3-113-15,0-4-119 0,0-2 50 0,28-3 133 16</inkml:trace>
  <inkml:trace contextRef="#ctx0" brushRef="#br0" timeOffset="277741.6192">30212 14712 2380 0,'5'-4'41'0,"1"4"31"0,-5-3 34 0,-1 3 35 16,0 0-20-16,0 0-8 0,0 0-23 0,0 0-25 15,0 0-21-15,0 0-20 0,0 0-6 0,0 0-7 16,-21 20 9-16,21-20 1 0,0 0 1 0,0 23 3 16,0-23-6-16,-12 25 2 0,12-11-2 0,0 0-1 15,0 1 2-15,0-2-1 0,0 1-1 0,0 0-3 16,23-1-1-16,-23-3-7 0,22 0-3 0,-22-3-1 16,24-3-3-16,-24-1 4 0,27 0-1 0,-14-3 3 15,2 0-5-15,-3 0 1 0,-2 0 0 16,2-28 0-16,-1 28-4 0,-4-22 0 0,-2 22-12 0,-2-28-21 15,-3 14-24-15,0-1-45 0,0-1-55 16,0 2-72-16,-40 3-116 0,40 3-214 0,-47 8-142 16,14-9 88-16</inkml:trace>
  <inkml:trace contextRef="#ctx0" brushRef="#br0" timeOffset="278992.9308">24951 14940 1870 0,'-10'0'37'15,"1"0"15"-15,-1 0 7 0,-2 0 15 0,-1 0-23 16,2 0-4-16,-3 0 3 0,2 0-7 0,0 0-4 15,1 0-3-15,1 0 6 0,1 18 4 0,2-18-6 16,0 0 0-16,0 0-12 0,1 0-11 0,-1 13 9 16,3-13 2-16,-1 0 11 0,-1 9 5 0,1-9-6 15,3 8-7-15,-2-8-7 0,3 5-1 0,-2-4-4 16,2 0-2-16,1 2-3 0,0-3-5 16,0 0-2-16,0 0 3 0,0 0-1 0,0 0-1 15,24 0 1-15,-24 0-5 0,27 0-1 0,-9 0-6 16,3 0 6-16,3 0-3 0,3 0-2 0,-2 0 5 15,2 0-6-15,-4-19 4 0,3 19 0 0,1 0-3 16,-2 0 4-16,-1 0-3 0,-4-12 2 0,-3 12-1 16,1 0-1-16,-3 0 4 0,-9 0-1 0,-2 0 2 15,-4 0-2-15,0 0-6 0,0 0 2 0,-29 0 2 16,29 0 2-16,-35 0-2 0,35 0 4 0,-46 26-2 16,18-26-6-16,1 0 3 0,-4 19-4 0,2-19 0 15,1 13 2-15,-3-13-3 0,4 12 1 16,-2-12-1-16,5 13 2 0,-1-13 1 0,6 9-1 0,2-5-4 15,3 1-12-15,5-3-9 0,3-1-4 16,1-1-3-16,5 0 12 0,0 0 10 0,0 0 8 16,26 0 8-16,-26 0-3 0,34 0-2 0,-13 0-2 15,4 0 2-15,4 0 4 0,0-21 0 0,-1 21 3 16,1 0-3-16,-3-16-2 0,-3 16 1 0,-1-12-2 16,-5 12 0-16,-2-9 5 0,-4 9 2 0,-2-8 8 15,-5 8 7-15,1-2 2 0,-5 2-4 0,0 0-7 16,0-3-10-16,0 3-5 0,0 0 1 15,-25 0-1-15,25 0 1 0,-25 0 0 0,25 0 1 0,-34 0 0 16,15 0 1-16,-1 20 1 0,-2-20 1 16,1 0-1-16,0 17 1 0,3-17-2 0,0 13 0 15,3-13-1-15,4 9 0 0,-1-9 1 0,5 7-1 16,3-7-1-16,4 5-1 0,0-5 7 0,0 0-2 16,0 0 2-16,29 0 4 0,-29 0-7 0,36 0 2 15,-13 0-3-15,5 0 2 0,2 0-2 0,1 0-2 16,5-22 1-16,0 22-7 0,3 0-4 0,1-24-5 15,0 24 1-15,-2-13-22 0,-1 13-46 0,-3 0-74 16,-7-10-87-16,-6 10-98 0,-6 0-130 0,-7 0-46 16,-8 0 89-16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02T09:43:14.4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2476 2138 1030 0,'0'-3'47'0,"0"3"47"16,0-2 29-16,0-1 27 0,0 1-25 0,0 0-21 16,0-1-4-16,0 1-2 0,0 2 8 0,0 0-1 15,0-1-3-15,0 1-7 0,0 0-16 0,11-2-5 16,-11 2-6-16,0 0-5 0,0-2 1 0,5 0-4 16,-5 1-1-16,3 0 5 0,-2 0-1 0,0-1 0 15,-1 0-3-15,2 1-7 0,-2 1-5 0,0-2-5 16,0 2 1-16,0 0-5 0,0-1 1 0,0 1-5 15,0-2-6-15,0 1-1 0,0 1-8 0,0 0 0 16,0 0-5-16,0-1 3 0,0 1 1 16,0 0 0-16,0 0-2 0,0 0-5 0,0 0 0 0,0-1 1 15,0-1 1-15,0 1-4 0,0 1 1 16,0-1-3-16,0 1 2 0,0 0 2 0,0-2 1 16,0 2-7-16,0 0 0 0,0 0-2 0,0 0-2 15,0 0 0-15,0 0-2 0,0 0-2 0,0 0 0 16,0 0 2-16,0 0 2 0,0 0 2 0,0 0-2 15,0 0 0-15,0 0-6 0,0 0 4 0,0 0-4 16,0 0 0-16,0 0 1 0,0 0 4 0,0 0-1 16,0 0 0-16,0 0 0 0,0 0-7 0,0 0 5 15,0 0-2-15,0 0 0 0,0 0-2 0,0 0-4 16,0 0 2-16,0 0 0 0,0 0-2 0,0 0 10 16,0 0-2-16,0 0-2 0,0 0 4 0,0 0-4 15,0 0 0-15,0 0 8 0,0 0-2 16,0 0-2-16,0 0 0 0,0 0-1 0,0 0 1 15,0 0-2-15,0 0 2 0,0 0-3 0,0 0 1 16,0 0 2-16,0 0 0 0,0 0-3 0,0 0 3 16,0 0 0-16,0 0-4 0,0 0 3 0,0 0-2 15,0 0 3-15,0 0 4 0,0 0-4 0,0 0 2 16,0 0-2-16,0 0 0 0,0 0 2 0,0 0-2 16,0 0 2-16,0 0-2 0,0 0 0 0,0 0 0 15,0 0-6-15,0 0 4 0,0 0 2 16,0 0 0-16,0 0 4 0,0 0-2 0,0 0 1 15,0 0-3-15,0 0 0 0,0 0 2 0,0 0-2 16,0 0 0-16,0 0 0 0,0 0-2 0,0 0 4 16,0 0 0-16,0 0-2 0,0 0 2 0,0 0-2 15,0 0 0-15,0 0 0 0,0 0 1 0,0 0-1 16,0 0 4-16,0 0 6 0,0 0-11 0,0 0 7 16,0 0-6-16,0 0-2 0,0 0 4 0,0 0-4 15,0 0 2-15,0 0 0 0,0 0 2 0,0 0-4 16,0 0 4-16,0 0-4 0,0 0 2 0,0 0-2 15,0 0-2-15,0 0 2 0,0 0 0 16,0 0 4-16,0 0-4 0,0 0-2 0,0 0 2 16,0 0 2-16,0 0 0 0,0 0 2 0,0 0-2 0,0 0-2 15,0 0 2-15,0 0 0 0,0 0 0 16,-23 0-2-16,23 0-3 0,0 0 5 0,0 0-2 16,0 0 0-16,0 0 2 0,0 0 0 0,0 0-2 15,0 0 6-15,0 0-2 0,0 0-2 0,0 0 0 16,0 0 0-16,0 0 2 0,0 0-6 0,0 0 6 15,0 0-4-15,0 0 0 0,0 0 5 0,0 0-1 16,0 0 0-16,0 0-2 0,0 0 0 0,0 0-2 16,0 0 0-16,0 0-1 0,0 0 3 0,0 0-2 15,0 0 2-15,0 0 2 0,0 0 0 0,0 0 1 16,0 0-3-16,0 0 0 0,0 0-2 16,0 0 4-16,0 0-2 0,0 0 0 0,0 0 2 15,0 0-4-15,0 0 6 0,0 0-2 0,0 0-2 16,0 0 0-16,0 0-4 0,0 0 2 0,0 0-3 15,0 0 5-15,0 0 2 0,0 0-4 0,0 0 6 16,0 0-4-16,0 0 2 0,0 0 3 0,0 0-3 16,0 0 0-16,0 0-4 0,0 0 2 0,0 0-2 15,0 0 2-15,0 0 0 0,0 0 0 0,0 0 0 16,0 0 0-16,0 0 2 0,0 0 0 0,0 0 2 16,0 0-2-16,0 0 2 0,0 0-2 0,0 0-2 15,0 0 2-15,0 0 0 0,0 0 0 0,0 0-2 16,0 0 0-16,0 0-4 0,0 0 2 15,0 0 2-15,0 0 2 0,0 0 0 0,0 0 0 16,0 0-2-16,0 0 0 0,0 0 0 0,0 0 0 16,0 0 4-16,0 0-4 0,0 0-6 0,0 0 4 15,0 0-2-15,0 0 2 0,0 0 4 0,0 0-2 16,0 0 2-16,0 0 0 0,0 0 0 0,0 0 4 16,0 0-6-16,0 19 2 0,0-19 6 0,0 0-8 15,0 15 2-15,0-15 1 0,0 17-1 0,0-17 2 16,0 15-1-16,0-7-1 0,0 0-2 15,0-1-6-15,0 0 9 0,0-1-5 0,0 1-2 16,0 2 9-16,0-4-7 0,0 0 6 0,0 1-4 16,0-2 2-16,0 3 1 0,0-2-3 0,0-1 2 15,0 1-1-15,0 0-1 0,0-2-2 0,0 0 6 16,0 2-7-16,0 1 5 0,0 0 0 0,0 0-5 16,0 2 8-16,0 4 0 0,0-3 1 0,0 4 0 15,0-3-2-15,0-1-2 0,0 0-2 0,0-1 0 16,0 1 2-16,0-4-2 0,0 3-1 0,0-4 3 15,0 1-2-15,0 0 2 0,0 1 4 0,0 1-3 16,0-1-1-16,0 2-2 0,0-3-2 0,0-1 2 16,0-1-3-16,0 3 3 0,0-4 0 0,0 0 2 15,0 0-2-15,0 0 0 0,0-1 2 0,0 1-2 16,0-2 4-16,0 1-1 0,0 0-5 16,0-1 2-16,0 0-1 0,0 1-1 0,0-1 4 15,0 0 0-15,0 1 0 0,0 1-2 0,0-1 3 16,0 0-6-16,0 0 1 0,0 1 4 0,0-1-4 15,0 1 2-15,0-1 0 0,0 1 0 0,0 0-2 16,0 0 4-16,0-2-2 0,0 3 0 0,0-1 2 16,0 1-5-16,0-1 3 0,0 1 4 0,0-1-2 15,0 1-1-15,0-1-1 0,0 1-2 0,0 1 1 16,0-1 3-16,0-1-2 0,0 2 0 0,0-2-2 16,0 0 0-16,0 2 1 0,0 0-1 0,0 0 5 15,0 2-3-15,20-1 4 0,-20-2 0 16,0 2-3-16,0 0 1 0,0-1-4 0,0 1 2 15,0 0 0-15,0-2 2 0,0-1-2 0,12 1-3 16,-12 2-1-16,0-2 4 0,0 0 2 0,9 2 0 16,-9-2 0-16,9 4 0 0,-5-2-4 0,2 0 3 15,0-1 2-15,2 4-5 0,-1-3 6 0,3 0-2 16,-2 0 4-16,1-1 0 0,-1-2 2 0,5 0-2 16,2-2-2-16,0 0 0 0,4 0-1 0,1 0-2 15,2-28 1-15,1 28-5 0,-1-25 1 0,1 25 1 16,-2-30-5-16,-2 15-4 0,-3 2-19 0,-1 1-21 15,-4 2-27-15,-3 10-37 0,-4-14-51 16,-2 14-67-16,-2 0-72 0,0 0-103 0,0 0-116 16,-25 0-95-16,25 0 77 0,-32 0 149 0</inkml:trace>
  <inkml:trace contextRef="#ctx0" brushRef="#br0" timeOffset="232.3575">2526 2455 2548 0,'-4'-3'28'16,"-1"0"21"-16,4 2 26 0,0-2 22 0,1-1-10 15,-2 1-5-15,1 0-7 0,1 1-13 0,0-1-20 16,0-1-15-16,0 1-16 0,0-2-11 0,0-1 2 16,0 0 2-16,28-2-4 0,-28-2 1 15,23-1-4-15,-23 1-17 0,34-2-28 0,-15-1-37 16,1 0-40-16,-1-2-44 0,0 6-31 0,-1-4-43 15,0 5-43-15,-4 1-8 0,-2 1-52 0,-2 2-45 16,-1 1 7-16,-5 0 68 0</inkml:trace>
  <inkml:trace contextRef="#ctx0" brushRef="#br0" timeOffset="431.8094">2402 2170 1915 0,'-2'-6'23'0,"-1"1"19"0,3 2 5 0,0-3 1 16,0-1-19-16,0-1-14 0,0-1-3 0,26-3 6 15,-26 2-10-15,25-3-1 0,-25-1-1 0,35 0-5 16,-16 0 2-16,4 1-25 0,-1 1-48 0,2 2-89 16,-3 3-100-16,4 2-95 0,-3 3-108 0,0 1 76 15,-6 1 103-15</inkml:trace>
  <inkml:trace contextRef="#ctx0" brushRef="#br0" timeOffset="742.9243">2926 2149 2276 0,'0'-1'24'0,"-3"-1"32"16,3 1 30-16,0-1 27 0,0 0 3 0,0-1-14 15,0 0-12-15,0 3-14 0,0-5-7 0,23 1-14 16,-23-2-13-16,21 0-9 0,-21 1-21 16,28-1 1-16,-12-2-5 0,2 2-4 0,1-3-4 15,1 4-4-15,-1-3 2 0,1 1 0 0,1-2 2 16,1 3-15-16,-1-2-32 0,0 2-46 0,-3 2-42 15,0-1-42-15,-2 2-31 0,-2 1-27 0,0-1-48 16,-4 3-65-16,-1 0-26 0,-3 0-13 0,-1 0 15 16,-3 0 122-16</inkml:trace>
  <inkml:trace contextRef="#ctx0" brushRef="#br0" timeOffset="1047.0482">3181 2060 2039 0,'0'0'54'16,"0"0"33"-16,-6 0 31 0,6 4 26 0,-2-4-31 15,2 0-20-15,-2 0-14 0,2 0-21 0,0 0-12 16,0 0-8-16,0 0-13 0,0 0 3 0,0 0-1 16,0 0 5-16,0 0 6 0,0 0 5 0,0 0-3 15,0 23-10-15,0-23-5 0,0 20-11 0,0-6-5 16,0 3 3-16,0 0-6 0,19 3 3 0,-19-1-8 16,0 3 2-16,0 1 0 0,0 0-5 0,0 3 7 15,0 0-2-15,0 3 1 0,0 0-2 0,0-1-1 16,0 3-3-16,0-3 0 0,0 1 3 0,0-4 2 15,0-1-4-15,0-2 3 0,0-3 0 16,0 0-3-16,0-6 3 0,0 1-2 0,0-3 0 16,0-1-1-16,0-4 1 0,18-1 1 0,-18-1-1 15,0-4 0-15,0 3 3 0,0-3-13 0,0 0-29 16,0 0-59-16,0 0-93 0,0 0-106 0,0 0-168 16,0 0-171-16,-29-27 18 0,29 27 115 0</inkml:trace>
  <inkml:trace contextRef="#ctx0" brushRef="#br0" timeOffset="4395.6672">4330 2292 1650 0,'-2'0'50'0,"-1"0"32"0,3 0 23 15,0 0 28-15,-1 0-25 0,1 0-8 16,0 0 0-16,-1 0-4 0,1 0-10 0,-1 0-10 15,-1 0-4-15,2 0-18 0,-1 0-9 0,1 0-6 16,0 0-15-16,0 0-6 0,0 0 0 0,0 0-4 16,0 0 7-16,0 0 3 0,0 0 2 0,0 0 0 15,0 0-10-15,0 0 0 0,0 0-5 0,0 0 1 16,0 0 6-16,25-12 5 0,-25 12 2 0,20 0 3 16,-5-7-10-16,3 7-11 0,-1-4-3 0,4 4-7 15,1-5 5-15,0 5-3 0,-2-2 3 0,3 1-1 16,-5-1 3-16,1-1 0 0,-3 3-1 0,-2 0-4 15,1-2-5-15,-6 2 7 0,-1 0 0 16,-2 0-3-16,0 0-6 0,-2 0-19 0,-1 0-23 16,-1 0-25-16,-1 0-42 0,0 0-56 0,-1 0-79 15,0 0-123-15,0 0-143 0,0 0-72 0,0 0 102 16</inkml:trace>
  <inkml:trace contextRef="#ctx0" brushRef="#br0" timeOffset="4879.5592">4315 2578 1612 0,'0'2'35'15,"0"1"16"-15,0-1 22 0,0-2 25 0,0 0-12 16,0 0 9-16,0 0 2 0,0 0-1 0,0 0-11 16,20 0-6-16,-20 0-9 0,0 0 0 0,0 0-8 15,0 0-9-15,0 0-3 0,0 0-21 0,0 0 3 16,0 0 0-16,0 0-3 0,0 0 6 16,0 0 5-16,0 0 4 0,0 0 4 0,0 0 9 0,0 0 1 15,0 0-2-15,0 0-3 0,24 0-12 16,-24 0-10-16,20 0-4 0,-20 0-13 0,26 0 0 15,-7 0-1-15,-3-21-3 0,3 21 3 0,4 0 1 16,-3-22-5-16,3 22 4 0,4-17-4 0,-4 17 0 16,2-17-3-16,-1 10-5 0,1-1-3 0,0-1-2 15,-2 4-1-15,-3-2 1 0,1 2 4 0,-3 1 2 16,-1 0 0-16,-2 2 0 0,-2-2 2 0,-2 3-6 16,-2-2 2-16,-3 3-1 0,-2-1-1 0,0-1 7 15,-2 2-3-15,-2 0 2 0,0 0 4 16,0-1 1-16,0 1 2 0,0 0 0 0,0 0-5 15,0 0 0-15,0 0-6 0,0 0-4 0,0 0-20 16,0 0-45-16,0 0-62 0,0 0-81 0,0 0-93 16,0 0-142-16,0 0-180 0,0-15-33 0,0 15 114 15</inkml:trace>
  <inkml:trace contextRef="#ctx0" brushRef="#br0" timeOffset="16927.8811">5896 1772 2030 0,'0'-2'27'0,"0"-1"16"0,0 3 13 16,0 0 21-16,0 0-12 0,0-3-3 0,0 3-4 15,0 0-11-15,0 0-2 0,0 0-8 0,0 0-7 16,0 0-1-16,0 0-6 0,0 0-1 0,0 0 12 16,0 0 4-16,0 0 6 0,0 0 3 15,0 0-9-15,0 0-6 0,0 16 5 0,0-16 2 16,0 0 9-16,0 14 6 0,0-14-4 0,0 12 1 15,0-12-9-15,0 17 1 0,0-9-7 0,0 4-14 16,0 2 0-16,0 1-7 0,0 1-3 0,0 2 2 16,0 1-4-16,0 0-2 0,0 3 6 0,0 0-2 15,0-1 0-15,-18 1-3 0,18 0-4 0,0-2-1 16,0 1 0-16,0-2 0 0,0-1-7 0,0 0 5 16,0-3 0-16,0 2 2 0,0-2 2 0,0 1-2 15,0-2 0-15,0-1 3 0,0-1 0 0,0-2 6 16,0 0-1-16,15 1 5 0,-15 2 7 15,0-1 0-15,0 1 0 0,0 1-5 0,0-2-10 16,0 2-4-16,0-2-2 0,0-4-8 0,0 0 3 16,0-1-1-16,0-2 0 0,8-1 3 0,-8-1-2 15,0 1-5-15,0-1-10 0,5-3-21 0,-3 0-34 16,2 0-56-16,0 0-66 0,2 0-69 0,1 0-99 16,3-20-126-16,0 20-140 0,3-27 26 0,-1 27 133 15</inkml:trace>
  <inkml:trace contextRef="#ctx0" brushRef="#br0" timeOffset="17376.2864">6053 1809 2175 0,'0'-7'38'0,"10"-1"32"0,-10 1 25 0,6 0 22 16,-2-1-10-16,0 0-9 0,1 4-1 0,-4-2 4 15,3 1-9-15,-3 2-8 0,1-1-13 0,0 2-17 16,-2 0-16-16,1 2-13 0,-1 0-2 0,0 0-6 16,0 0 3-16,0 0-1 0,0 0-1 0,0 0-2 15,0 0 4-15,0 0 8 0,0 0 1 0,0 0 0 16,0 24-2-16,0-24-8 0,0 18-2 0,0-18 1 16,0 22-9-16,0-9 0 0,0 2 0 15,20 0 0-15,-20 1 0 0,0-1 1 0,0 3-3 16,0 0 0-16,14-2 0 0,-14 3-1 0,0 2-3 15,0-2-2-15,6 1 0 0,-6 2-2 0,0-2 0 16,0 4 7-16,0-3-5 0,0 1 5 0,0 0-1 16,0-2-3-16,0 3 2 0,0-6-3 0,0 1 4 15,0-2-4-15,0-1 3 0,0 2 0 0,0-3 1 16,0 0-3-16,0 1 3 0,0-2-3 0,0 2-6 16,19-1 6-16,-19 0-5 0,0-1 4 0,0-2 2 15,0 0-2-15,13-3 4 0,-13-1-5 0,0 1-6 16,0-3 4-16,0-3-6 0,0 1 1 15,0 1-29-15,0-4-33 0,0 0-38 0,0 0-56 16,0 0-41-16,0 0-72 0,0 0-87 0,0 0-121 16,0 0-131-16,0 0 36 0,0-26 128 0</inkml:trace>
  <inkml:trace contextRef="#ctx0" brushRef="#br0" timeOffset="17824.0629">5519 2055 1996 0,'-4'0'34'0,"0"0"21"0,0 0 28 0,1 0 31 15,2 0-9-15,0 0 10 0,-1 0-7 0,0 0-10 16,0 0-9-16,1 0-15 0,1 0-1 0,0 0-6 16,0 0-7-16,0-13-9 0,0 13-16 0,0 0-14 15,0 0-1-15,0 0 7 0,0-11 5 0,34 11 6 16,-34-12 0-16,39 7-13 0,-13-4 0 0,5 0-4 16,4 0-3-16,6-4 1 0,1 3-11 0,3-3-2 15,-1 3-1-15,2-1-3 0,-1 1 2 16,0 0-4-16,-2 3-2 0,-6 2 4 0,-2 0-6 15,-5 0 3-15,-6 1 3 0,-4 4-6 0,-3-3 8 16,-5 3-1-16,-3 0-5 0,-3-2 4 0,-1 2-2 16,1 0 0-16,0 0 2 0,2-3-2 0,-1 2 2 15,1 0-4-15,1-2-8 0,1 1-21 0,2 0-23 16,2-1-26-16,0 0-23 0,0 0-13 0,2 1-22 16,-1-1-14-16,-2 2-23 0,1-1-38 0,-4 1-59 15,-1 1-73-15,-4 0-86 0,-2 0-71 16,-3 0 96-16,0 0 117 0</inkml:trace>
  <inkml:trace contextRef="#ctx0" brushRef="#br0" timeOffset="18268.8135">5520 2376 1814 0,'-2'4'40'0,"0"-1"21"0,1 2 22 0,1-2 31 0,0-2-11 16,0-1 12-16,0 2 3 0,0-2-8 0,0 0-3 15,0 0-7-15,22 0-5 0,-22 0-10 0,20 0-7 16,-20 0-11-16,30 0-10 0,-13-22 4 0,4 22-14 15,1 0-8-15,3-23-6 0,0 23-15 0,5-18 1 16,0 7-4-16,1 0-2 0,3 3-2 0,2-1-11 16,2 1 4-16,3 0-1 0,1-2-5 0,0 0 9 15,-2 3-6-15,-2-3-1 0,-1 1 5 0,-2 1-12 16,-3 0 7-16,-3 1 1 0,-4 1-6 16,-2 1 8-16,-1-2-1 0,0 6 2 0,-8-3 5 15,0 1 3-15,0 1 2 0,-4-2-5 0,-1 1 2 16,-2 2 3-16,-2-1-7 0,0 0 1 0,2 1-6 15,-4 1-9-15,1-2 2 0,-1 1 3 0,0 0-1 16,0 1 6-16,-1-1-6 0,0 1-24 0,-2 0-32 16,0 0-47-16,0 0-63 0,0 0-59 0,0 0-112 15,0 0-189-15,0 0-173 0,0 0 84 0</inkml:trace>
  <inkml:trace contextRef="#ctx0" brushRef="#br0" timeOffset="19679.852">6974 1862 1696 0,'0'-3'59'0,"0"2"30"0,0-1 29 16,0-1 37-16,0 2-14 0,0-2 6 0,0 1 5 15,0 0-9-15,0 0-14 0,0-1-12 0,-19 3-16 16,19-2-6-16,0 2-12 0,0-3-12 0,0 3-4 15,-11 0-9-15,11-2-9 0,0 0-6 0,0 2-6 16,0-1-8-16,-6 1-4 0,6 0 2 0,-9 0-6 16,5 0 3-16,-1 0-1 0,0 0-13 0,-5 0-3 15,2 0-6-15,-5 0-3 0,-1 25 3 16,0-25 2-16,-4 19-1 0,1-19 2 0,-2 27-1 16,0-11-2-16,2 3-2 0,-1 1 5 0,1-2 5 15,2 3-1-15,2 1 7 0,0-1-11 0,6-1-2 16,0-1 5-16,5 2-3 0,2-1 8 0,0-3-1 15,0 3-1-15,0-5-2 0,34 1 3 0,-34-1 0 16,39-2-9-16,-15-1 6 0,2-1-9 0,4-2 1 16,-2-3 3-16,1-2-11 0,1-1-17 0,-1-3-39 15,-2 0-38-15,-1 0-47 0,0 0-41 0,-2 0-32 16,-3 0-45-16,-1-27-47 0,-1 27-40 16,-1-22-66-16,-4 22-43 0,0-29-9 0,0 9 78 0,-3-3 135 15</inkml:trace>
  <inkml:trace contextRef="#ctx0" brushRef="#br0" timeOffset="20195.0807">7265 1894 2021 0,'2'-6'73'0,"-1"2"41"0,-1 4 41 16,0-5 41-16,0 0-31 0,0 1 2 0,0 1-8 15,0 2-12-15,0-1-24 0,0 0-28 0,0 1-23 16,0-1-13-16,0 2-14 0,0 0-12 0,0 0-1 16,0 0-18-16,0 0 5 0,0 0-2 0,0 0-7 15,0 0 4-15,-16 25-11 0,16-25 0 0,0 19-1 16,-14-19-1-16,14 29 0 0,0-12 3 15,-10 3 0-15,10-1 1 0,0 2-1 0,-6 1-1 16,6 0 3-16,0 0-4 0,0-1 3 0,0 1 0 16,0 0 2-16,0 0 9 0,0 0 3 0,0-5 2 15,0 1-12-15,0-4 0 0,25 0-4 0,-25-2-4 16,0-2 6-16,18-2-9 0,-18-2 2 0,0-1 2 16,13 0 3-16,-13 1 6 0,0-4 6 0,0-1 9 15,7-1 20-15,-7 0 8 0,0 0-5 0,0 0-13 16,0 0-24-16,0-24-6 0,0 24-7 0,0-22 5 15,0 22 4-15,0-35-8 0,0 12 2 0,0-4-2 16,0-4-7-16,0-3 5 0,0 1 0 16,0 0-2-16,-20 2 5 0,20 0-5 0,0 4 2 15,0 6 2-15,0 1-3 0,0 4 3 0,0 3-3 0,0 2-2 16,0 4 2-16,0 1-11 0,0 1-2 16,0 1 0-16,0 1 0 0,0-2 11 0,0 3-2 15,28-1 7-15,-28 1-1 0,22-1-6 0,-22 0 7 16,27 2-6-16,-13 1 1 0,1 0 2 0,-1 0-5 15,-1 0 3-15,-1 0-6 0,-2 0 7 0,-1 24-2 16,-2-24 0-16,-3 20 11 0,-3-20-6 0,-1 26 10 16,0-10-7-16,0-1-2 0,0 0 3 0,-31-1-7 15,31 3 7-15,-28-2-4 0,28-1-4 16,-34-2 3-16,18-1-22 0,1 0-19 0,0-1-39 0,2-2-53 16,1 1-41-16,0-8-52 0,1 7-35 15,1-7-51-15,2 1-116 0,2-2-144 0,2 0-76 16,2 0 105-16</inkml:trace>
  <inkml:trace contextRef="#ctx0" brushRef="#br0" timeOffset="20684.2107">7577 1874 2504 0,'3'-7'40'15,"-1"-2"32"-15,-2 1 42 0,3 1 40 16,-2-1 3-16,2 4 3 0,-2-1-11 0,0 2-25 15,0 1-30-15,1-1-32 0,-1 3-27 0,-1 0-14 16,0 0-12-16,0 0-2 0,0 0-2 0,0 0 1 16,0 0 2-16,0 0-2 0,0 0 0 0,0 0 3 15,0 0 0-15,0 0-1 0,0 25 5 0,0-25-3 16,0 19-2-16,0-19 5 0,0 26-7 0,0-13-2 16,0 3 2-16,0-1-4 0,0 2 4 0,0 0-5 15,0 1 2-15,0 0-6 0,0-1-2 0,0 4 8 16,0-3-5-16,0 1 5 0,0-1-1 15,0-2 0-15,25-1 2 0,-25 0 0 0,0 0 0 0,20-4-4 16,-20 3 2-16,19-2-3 0,-7-4 6 16,0 4 2-16,2-3-3 0,0-1 9 0,-1-3-1 15,3 2-3-15,-3-7 8 0,0 2-1 0,0-2 3 16,0 0 8-16,-1 0-2 0,-1 0 1 0,3 0-5 16,-4-24-9-16,1 24 5 0,-1-19-9 0,0 19 0 15,-1-29-1-15,-2 13-9 0,0-2-2 0,-2-2 3 16,-1-3 2-16,-2-2-3 0,3-3 3 0,-3 0-3 15,-1-1-2-15,1 0 6 0,-2 3-6 0,0 2 3 16,0 2 1-16,0 4-3 0,0 2 5 0,0 4-1 16,0 1 2-16,0 5 2 0,0 0-1 0,0 2-2 15,0 1 0-15,0 1-3 0,0 2-18 0,-19-1-26 16,19 1-44-16,0 0-62 0,0 0-51 16,0 0-72-16,0 0-74 0,-9 0-112 0,9 0-190 15,0 0-57-15,0 0 120 0</inkml:trace>
  <inkml:trace contextRef="#ctx0" brushRef="#br0" timeOffset="21319.2293">8604 1906 2456 0,'0'-5'26'16,"0"0"39"-16,0 0 49 0,0-1 46 0,0 2 20 15,0-1 9-15,0-1-7 0,0 2-6 0,0 1-14 16,0-1-21-16,0 2-25 0,-16 1-19 0,16-2-19 16,0 3-22-16,0 0-10 0,0 0-22 0,-13 0-6 15,13 0-8-15,-12 0-7 0,6 0 2 0,-3 22-13 16,-2-22 13-16,-1 19-7 0,-2-19-2 0,1 29 7 15,2-15-9-15,-3 3 6 0,4 2 0 0,3-1-3 16,-1 1-7-16,4 2 2 0,3-1-1 0,1 1-1 16,0-1 5-16,0-1-13 0,0 0 5 15,29-1-1-15,-29-2 0 0,31-1 3 0,-11 0-6 16,3-3-10-16,-2-3-14 0,5-2-10 0,0-2-29 16,2-4-31-16,-2-1-33 0,-1 0-25 0,-1 0-9 15,-2 0 16-15,-1-24 20 0,-6 24 14 0,0-20 13 16,-4 20-13-16,-2-32-3 0,-3 15-12 0,-2-6-11 15,-2 0 9-15,0-6 17 0,-1-3 30 0,-1-5 25 16,0-2 33-16,0 0 25 0,0-2 61 0,0 4 44 16,0 0 41-16,0 6 37 0,0 2 13 0,0 8 26 15,0 4 7-15,0 5-12 0,0 2-27 0,0 5-40 16,0 2-31-16,0 2-27 0,0 1-23 0,-19 0-9 16,19 0-10-16,0 0 2 0,0 0-5 0,0 19 0 15,0-19-3-15,0 18-10 0,0-18-7 16,0 25-2-16,0-10 0 0,0 1-4 0,0-1 6 15,0 2 1-15,0 2-1 0,0 1 7 0,0-1-3 16,0 1-5-16,0 2 7 0,19 0-13 0,-19 3 0 16,0-2 1-16,0 0-9 0,15 0 10 0,-15 1-5 15,0-1-3-15,11 0 3 0,-11-2-4 0,6-1 4 16,-3 0-6-16,-1-4-26 0,1-1-57 0,-2-3-65 16,1 0-67-16,0-1-67 0,-1-5-55 0,5 0-81 15,-1-3-123-15,2-1-108 0,0-2 97 0,3 0 146 16</inkml:trace>
  <inkml:trace contextRef="#ctx0" brushRef="#br0" timeOffset="21736.0524">9086 2031 2529 0,'7'-6'35'0,"-4"0"31"0,2 1 48 16,-2 0 38-16,-1-2 6 0,-2-2 6 0,0 4-19 15,0-3-10-15,0 2-7 0,0 2-13 0,0-2-8 16,0 1-9-16,0 2-21 0,0 3-18 0,0-2-13 15,0 2-9-15,-17 0-19 0,17 0 2 0,0 0-10 16,0 0-7-16,0 0 2 0,0 0-3 0,0 0-1 16,0 0 1-16,0 24 3 0,0-24-4 15,0 18 4-15,-9-18 0 0,9 26-4 0,0-11 1 16,-5 1-4-16,5-2-3 0,0 4 5 0,0 0 0 16,0-1 2-16,0-2-3 0,0 2 1 0,0-2-6 15,0-1 2-15,0 1-1 0,27-3-7 0,-27-3 5 16,0 1-6-16,26-3 0 0,-26 1-5 0,22-4 3 15,-8-3 2-15,-3-1-1 0,4 0 9 0,-1 0-11 16,0 0 4-16,1-22-7 0,-2 22-7 0,0-24 3 16,-2 24-9-16,2-26 8 0,-5 10 3 0,-1 0 8 15,-2-1 3-15,-2-2 3 0,-3 1 6 16,0-4 1-16,0 3 9 0,0-1-1 0,-37 1 3 0,37 0 2 16,-33 2 0-16,15 3 3 0,-1 1 0 15,-1 1-4-15,4 4-5 0,-1 2-5 0,4 2 0 16,1 2-12-16,4 2-21 0,8 0-44 0,-12 0-54 15,12 0-72-15,-6 0-74 0,6 0-70 0,0 22-137 16,0-22-186-16,0 0-30 0,0 20 114 0</inkml:trace>
  <inkml:trace contextRef="#ctx0" brushRef="#br0" timeOffset="22460.1406">9497 1987 2765 0,'2'0'30'0,"-2"-19"33"0,0 19 35 16,0 0 41-16,0-16-5 0,0 16-9 0,0-10-12 16,0 10-25-16,0-10-22 0,-24 10-19 0,24-7-21 15,0 5-14-15,0 0 0 0,0 2-5 0,0 0-3 16,-13 0-1-16,13 0-4 0,0 0 1 0,-13 21 1 16,13-21-1-16,-11 20 9 0,3-20-8 0,1 30 1 15,-1-13-1-15,1 3-4 0,1-1 7 0,1 1-3 16,1 1 1-16,3-1 0 0,1 1-5 0,0-3 2 15,0-2 3-15,0 1-17 0,0-4-8 0,27 0-26 16,-27-3-31-16,29-3-18 0,-29-3-30 16,40-2-5-16,-19-2 10 0,2 0 17 0,3 0 27 15,-3-23 28-15,-1 23 22 0,-2-28 10 0,0 10 10 16,-5-3 6-16,-1-1-3 0,-2-4 3 0,-4-3 6 16,1-3-2-16,-4-2-2 0,-2-4 2 0,-1-4 1 15,-1 1 23-15,0 3 31 0,-1 0 31 0,0 5 28 16,0 6 9-16,0 6-2 0,0 7-15 0,0 4-24 15,0 6-29-15,0 1-20 0,0 3-15 0,0 0-8 16,0 0-4-16,-16 24-7 0,16-24 2 0,0 25 0 16,0-25 1-16,-11 35 0 0,11-13-2 0,0-1-1 15,-7 2 1-15,7 0 1 0,0 0-3 16,0 3 5-16,0 1-1 0,0 0-1 0,0 0 7 0,0 1-7 16,0 1 0-16,0-2-1 0,0 1-2 0,0-1 3 15,0-4 0-15,0 2 3 0,0-5-4 16,0-2 3-16,0-2-3 0,0-4-7 0,0-4 1 15,0-4-12-15,0-1 6 0,0-3 2 0,0 0 5 16,0 0 17-16,28-22 2 0,-28 22 7 0,26-27 11 16,-26 27-9-16,31-36-3 0,-15 14-11 0,1 0-10 15,-1-2-1-15,2 1 0 0,-3 3-1 0,0-2 2 16,-1 3 0-16,-2 6 4 0,-1 1 4 0,-3 3-3 16,-2 5 12-16,-2 0-1 0,-3 3-1 0,0 1 7 15,-1 0-5-15,0 0 3 0,0 0-2 0,0 0-6 16,0 0-8-16,0 0-3 0,-22 0-1 15,22 20-2-15,0-20 5 0,-23 0-6 0,23 20 4 16,-15-20 3-16,15 17-7 0,-17-17 6 0,17 22-3 16,-11-12-5-16,11 2 7 0,-9 0-7 0,9 1 5 15,0 0 7-15,0-1-6 0,0 1 3 0,0 0 1 16,0-2-14-16,0 1 10 0,21-2-2 0,-21 2-3 16,23 0 9-16,-23-3-14 0,28-1-3 0,-11 4-47 15,0-7-67-15,3 2-63 0,-2-2-94 0,-1-2-66 16,1 2-162-16,-2-3-227 0,3-1 48 15,-3-1 115-15</inkml:trace>
  <inkml:trace contextRef="#ctx0" brushRef="#br0" timeOffset="23260.8425">10712 1956 2781 0,'0'-7'14'0,"-20"0"30"0,20-1 29 0,0 1 40 0,-15-1 10 16,15-1 11-16,-14 0 5 0,14 2-16 0,-13 1 3 15,5 2-22-15,-1 1-10 0,1 1-18 0,1-1-19 16,-1 3-16-16,-3 0-16 0,4 0-3 0,-2 0 4 16,-2 0-2-16,0 22 1 0,-2-22 1 15,3 21-10-15,-3-21 0 0,2 27-7 0,0-11-4 16,2 2 0-16,-1 1 1 0,2 1-6 0,3 2 3 15,-1 0-1-15,4 0-6 0,0 2 8 0,2-3-6 16,0-1-1-16,0 0-1 0,0-2-4 0,29-5-1 16,-29 1-12-16,25-4-25 0,-25-5-22 0,35-1-27 15,-15-4-31-15,0 0-16 0,3 0-13 0,-2 0 2 16,2-27 25-16,-2 27 18 0,-2-26 27 0,-2 26 20 16,-3-29 3-16,0 12 17 0,-4-5-2 0,0 3 1 15,-4-3 13-15,-1 1 8 0,-1 1 15 16,1 1 21-16,-3 3 19 0,0 4 6 0,-1 4 6 15,-1 2-10-15,0 4-7 0,0 2 4 0,0 0 5 16,0 0 6-16,1 0 2 0,0 20-5 0,1-20-13 16,1 22-6-16,0-22-10 0,2 30-10 0,-3-15 7 15,3 0-5-15,-1-2-1 0,1 0 5 0,2 0-7 16,-2-1-3-16,1-3-9 0,0-1-24 0,1-3-16 16,2 2-22-16,2-7-9 0,-1 5 8 0,3-5 13 15,-2 0 20-15,3 0 18 0,-3 0 15 0,-1 0 5 16,1-29 10-16,-1 29 10 0,-2-22 13 0,1 22 22 15,-3-27 13-15,-1 27 20 0,0-28 14 0,0 14 4 16,0 1 9-16,0 3-5 0,-4 0-4 16,2 1-7-16,-1 3-7 0,-1 1-17 0,1 0-17 15,-1 2-20-15,0 2-21 0,-1 1-8 0,2 0-10 16,-2 0 9-16,1 0 5 0,0 0 2 0,-1 0 4 16,1 0-7-16,1 29-2 0,-1-29 2 0,2 22 5 15,-2-22-2-15,1 29 0 0,2-10-9 0,-2 0 0 16,0 1 2-16,1 2-4 0,-3 0 7 0,4 2-3 15,-3-2-2-15,0 4 6 0,1-1-3 0,-1 0 3 16,0 3-4-16,1-2-2 0,-2 3 1 0,1-1-1 16,-1 2 0-16,0-2 1 0,0 0-2 0,0 1 1 15,0-4 5-15,0-1-3 0,0-3 0 0,0-2 1 16,0-1-3-16,0-3 2 0,-23-3 3 16,23 0-5-16,0-3 2 0,-20-2 0 0,20-2-1 15,-18-2 6-15,18-1-4 0,-19-2-1 0,7 0-3 16,0 0-3-16,0 0-3 0,0 0-4 0,1-22-4 15,-1 22-16-15,1-21-26 0,1 21-44 0,2-27-41 16,0 10-34-16,1-1-32 0,3-1-21 0,1-4-35 16,3-1-87-16,0 1-115 0,0-5-130 0,0 1 8 15,30-3 136-15</inkml:trace>
  <inkml:trace contextRef="#ctx0" brushRef="#br0" timeOffset="23791.9622">11357 2007 2824 0,'7'-10'9'0,"-1"0"18"0,-4-3 27 16,2 1 37-16,-2-3 22 0,0 2 16 0,-2 0-2 15,0 2-7-15,0-1-12 0,0 3-14 0,0 1-12 16,0 2-20-16,0 1-14 0,-24 2-17 0,24 2 0 16,0 1 8-16,-22 0 7 0,22 0-2 0,-18 0-2 15,18 0-8-15,-25 22-12 0,12-22 5 0,0 22-8 16,0-22-3-16,-2 29-11 0,4-12 0 15,-3 0-2-15,4 1-8 0,3 1 13 0,2 2-4 0,-1-1-2 16,4-1-2-16,2 2-4 0,0-1-5 16,0-1-10-16,0 0-10 0,30-2-19 0,-30-2-18 15,30 0-18-15,-11-3-18 0,1-3-26 0,0-1-13 16,1-3-20-16,1-3-17 0,0-2 8 0,-3 0 14 16,3 0 36-16,-4 0 31 0,0-29 36 0,-3 29 19 15,0-33 13-15,-2 15 17 0,0-4 2 0,-2-2-1 16,-3-5-2-16,2-3 5 0,-1-4 0 0,-2-3 36 15,-2-5 13-15,1-4 9 0,-3 0 26 0,-1 0 7 16,0 3 33-16,-2 5 20 0,0 7 14 0,0 5-8 16,0 7-24-16,0 7-18 0,0 6-35 15,0 3-30-15,0 5-15 0,0 0-14 0,0 0-2 0,0 0 7 16,0 0-2-16,0 22-1 0,0-22-4 16,0 23-2-16,0-23-6 0,0 31 3 0,0-13-1 15,0 2-3-15,0 0 4 0,0 0-3 0,0 2 4 16,0 1 0-16,0-1 2 0,0 4-3 0,0-3-6 15,0 0-3-15,0 2 0 0,0-1 3 0,0 0 4 16,0 1 5-16,-18 1-12 0,18-4 1 0,0 0 2 16,0 1-7-16,0-1-19 0,0-4-41 0,0 0-65 15,0 0-67-15,0-3-45 0,0 0-38 0,19-2-29 16,-19-3-53-16,0-1-109 0,0-2-100 0,17-3-10 16,-17-4 125-16</inkml:trace>
  <inkml:trace contextRef="#ctx0" brushRef="#br0" timeOffset="24436.5545">11683 2159 2528 0,'1'0'31'0,"0"0"24"0,0 0 32 0,1 17 34 15,0-17 1-15,1 0 12 0,-2 0-3 0,2 0-10 16,1 0-11-16,1 0-27 0,0 0-26 0,3 0-22 16,-2 0-17-16,3 0-6 0,1 0-4 0,1-19-3 15,-2 19-3-15,1 0-6 0,1-19 6 0,2 19 0 16,-6-17-1-16,2 7 4 0,-1-3-6 0,-1 0 0 15,-2-4 0-15,-1 0-5 0,-1-2 3 0,-1-3 0 16,0 0-3-16,-2-2 5 0,0 1 1 0,0 1 2 16,0 1 3-16,0 7 2 0,0 0 2 15,0 6-3-15,0 2 1 0,0 5-7 0,0 1 3 16,0 0-4-16,-25 0 6 0,25 29 1 0,-15-29-3 16,15 28 4-16,-20-10-6 0,20-1 4 0,-16 2 3 15,6-1 1-15,2 0 0 0,1-1-6 0,2 2-4 16,1-2-1-16,-1 1 1 0,0-2 7 0,3-1-2 15,2-1 1-15,0-2-4 0,0 1-3 0,0-1 4 16,0 0 2-16,0-4 5 0,30 1 1 0,-30-4 1 16,27 2 0-16,-27-5-4 0,30 1 1 0,-11-1-7 15,1-2 4-15,1 0 2 0,-1 0 0 16,0 0 1-16,-1-25-5 0,1 25-3 0,-2-25 3 16,0 25 1-16,-1-30-3 0,0 12 4 0,-2-2-6 15,3-5-5-15,-2-1 4 0,-5 1-4 0,2-1 1 16,1-1 8-16,-3 4 17 0,-2 2 14 0,0 5 22 15,-5 4 8-15,3 0-5 0,-5 6-6 0,-1 1-14 16,-1 3-4-16,0 2-14 0,0 0-12 0,0 0-4 16,0 0-3-16,0 0 1 0,0 0 0 0,-27 26-3 15,27-26-2-15,0 18 2 0,-21-18 1 0,21 20 1 16,0-20-4-16,-17 19-1 0,17-19-2 0,0 17 0 16,0-7 2-16,0-2-2 0,0 0 0 0,0 0 0 15,0 1-5-15,0-2 3 0,28 1-1 16,-28 0 1-16,21 1 1 0,-21-2-2 0,24 0 1 15,-24 0-1-15,23 1-1 0,-23-1-18 0,23 0-9 16,-13 1-9-16,0-2-9 0,-3-2 17 0,-1 4 3 16,-3-2 9-16,0-1 5 0,-3 2 2 0,0 2 6 15,0-1-12-15,0-1-12 0,0 1-28 0,-33 1-32 16,33 0-25-16,-25 1-24 0,25-3-16 0,-29 1-15 16,29 3-45-16,-33-3-73 0,17 1-129 0,-2-3-160 15,2-4-16-15,-2-1 116 0</inkml:trace>
  <inkml:trace contextRef="#ctx0" brushRef="#br0" timeOffset="29320.9565">6933 2917 2102 0,'0'0'43'0,"0"-3"35"0,0 3 21 0,0-4 26 15,0 1-21-15,0 1-14 0,0-5-2 0,0 2-6 16,0 0-7-16,0 2-11 0,0-3-10 0,0 0-9 16,0 2-4-16,-16-3 1 0,16 1 2 0,0-1-5 15,0 2-4-15,0-2 7 0,-13 2 0 0,13 1 7 16,0 1 3-16,-6-1-15 0,6 3-8 0,-4 0-14 16,0 1-11-16,1 0-1 0,-1 0-3 0,-4 0-5 15,0 0 1-15,-3 20 2 0,-2-20-2 0,0 23 2 16,1-23 6-16,-2 30-4 0,1-10 0 0,2 0 4 15,2 3-4-15,3 3 4 0,2-1-1 0,1 4-1 16,3 2 2-16,0-1-1 0,0 1 1 0,0 2 1 16,24-1 0-16,-24 0 0 0,20 0 0 15,-20 1-2-15,21-3 0 0,-21 1-5 0,19-1 0 16,-19-4 2-16,16-2-7 0,-16 0-5 0,9-2-37 16,-9 0-53-16,0-2-55 0,0-1-52 0,0-3-51 15,0 1-45-15,0-2-105 0,-30-3-115 0,30-3-53 16,-28-6 95-16</inkml:trace>
  <inkml:trace contextRef="#ctx0" brushRef="#br0" timeOffset="29922.2834">6566 3395 2255 0,'-5'0'52'0,"3"-6"38"0,0 4 23 0,1-1 19 16,1 0-30-16,0-2-19 0,0-2-16 0,24 1-10 0,-24-2-18 15,31-1-19-15,-8-2-9 0,3-1-11 16,6-1-5-16,4-1-7 0,2-1-14 0,1-3-15 15,4 3-8-15,-4-1-4 0,-1 1 11 0,-1-2 11 16,-5 5 15-16,-2-1 9 0,-7 7 10 0,-6-1 18 16,-4 1 20-16,-4 2 28 0,-3 4 25 0,-5 0 5 15,0 0-9-15,-1 0-18 0,0 0-15 0,0 0-18 16,0 0-12-16,-24 0-11 0,24 0-10 0,0 21 0 16,-31-21-2-16,31 19 0 0,-23-19 3 0,23 22-10 15,-22-8 4-15,22 0 0 0,-16 3-6 16,16-1 8-16,-8 1-3 0,8 0 3 0,0 0 1 0,0-2-7 15,0-1-2-15,0-2-2 0,28-3-1 16,-28-1 2-16,30-3 4 0,-30-5-5 0,36 0-8 16,-16 0 0-16,0 0-5 0,1 0 3 0,-3-22 15 15,-1 22 3-15,-4 0 5 0,-2-28-1 0,-3 28-5 16,-8-25 1-16,5 25 2 0,-5-26 3 0,0 13 2 16,0 1 5-16,0-1 2 0,-29 1-1 0,29 3 1 15,-25 2-2-15,25 1-6 0,-24 2-3 0,24 2-2 16,-25-1-4-16,25 1 0 0,-15 2 2 0,15 0-7 15,0 0-3-15,0 0-1 0,0 0 0 0,0 0 2 16,0 0 7-16,30 0-2 0,-30 0-2 0,38 0 1 16,-13 0-1-16,-1 0-1 0,2 0 2 15,1 0-1-15,-4 0 0 0,-2 0 4 0,-1 0-5 16,-4 29 5-16,-1-29-2 0,-3 24 2 0,-3-8 3 16,-4-1-7-16,-2 2 4 0,-3 0 1 0,0 3 5 15,0-1 3-15,0-1-6 0,0-2-1 0,-23 1 2 16,23-5 4-16,0 1 19 0,-25-4 18 0,25-3 2 15,0-3-1-15,-18-3-10 0,18 0-19 0,0 0-10 16,0-26-2-16,0 26-7 0,0-38 1 16,0 15-1-16,0-3-3 0,0-4-8 0,32 0-22 15,-32 0-20-15,31 0-28 0,-14 4-24 0,2 0-31 0,-1 4-39 16,-1 7-48-16,0 2-90 0,0 5-128 0,-2 8-151 16,-3-3 36-16,3 3 127 0</inkml:trace>
  <inkml:trace contextRef="#ctx0" brushRef="#br0" timeOffset="30185.0739">8241 2882 2775 0,'0'-11'38'0,"0"4"18"0,0 2 10 0,0 2 9 16,0 1-29-16,0 0-12 0,0 2 3 0,0 0 2 15,0 0 9-15,-18 31 15 0,18-31 1 16,0 34-6-16,0-13-9 0,0 4-22 0,0 3-10 16,0-1-6-16,0 3-4 0,0-1-3 0,0 1-2 15,0-3 1-15,0 1-6 0,21-2 1 0,-21 0-7 16,0-3-42-16,0-2-47 0,13-4-53 0,-13-1-67 16,0-3-61-16,11-4-79 0,-11-3-80 0,9-4-77 15,-9-2-35-15,7 0 128 0</inkml:trace>
  <inkml:trace contextRef="#ctx0" brushRef="#br0" timeOffset="31061.3521">8359 2888 2552 0,'5'-9'28'0,"-2"4"17"0,-1 2 11 0,-2 3 8 0,2 0-19 16,-2 0 7-16,0 0 2 0,0 0 6 16,0 34 6-16,0-34-9 0,0 25 1 0,0-9-7 15,0 3-4-15,0 1-5 0,0-1-11 0,0 0-6 16,0 3-8-16,0 0-12 0,0 2 0 0,0-2 0 15,0 2-4-15,0-1 0 0,0 1-2 0,0-3 4 16,0-2-2-16,0-1 3 0,0-2-1 0,0-2-4 16,0-5 13-16,11-2 4 0,-11-1 6 0,0-5 10 15,6-1-1-15,-6 0-3 0,12 0 2 0,-4 0-13 16,1-23-10-16,2 23-7 0,0-22-7 16,1 22 4-16,0-22 0 0,-2 22 6 0,0-19-1 15,-1 19-4-15,-3-14 2 0,-2 14-5 0,1 0 0 16,0-8 0-16,0 8 0 0,-1 0 5 0,0 0 1 15,2 0 1-15,-3 0 3 0,3 0 0 0,0 18-1 16,0-18 3-16,3 0-2 0,-2 25-2 0,7-25-1 16,-3 16-9-16,4-16 3 0,2 14-10 0,1-14-19 15,1 12-11-15,2-12-28 0,4 0-23 0,0 0-14 16,3 0-10-16,-4 0 0 0,0 0 17 0,-3-26 17 16,2 26 21-16,-5-19 21 0,-1 19 4 0,-4-27 19 15,-3 27 11-15,0-25 13 0,-1 14 31 0,-4-1 16 16,-3-1 23-16,2 4 13 0,-4 0 1 0,0 1 2 15,0 2-6-15,0 0 2 0,0-1-20 16,-30 4-9-16,30 0-14 0,0-1-23 0,-26 1-3 16,26 3-7-16,-23 0-6 0,23 0 0 0,-22 0 1 15,11 0-5-15,-2 0 0 0,2 0-3 0,-1 26 3 16,1-26 0-16,4 17 4 0,-1-17 3 0,4 22 1 16,3-22-4-16,0 24-4 0,1-11-1 0,0 1-6 15,0 1 7-15,0 1 2 0,0-2 3 0,24 0 1 16,-24-2-4-16,0 2 0 0,30-4-4 0,-30 1-1 15,22-5 5-15,-22 1 0 0,18-2 1 0,-18-3-1 16,14-2-4-16,-3 0-7 0,-11 0 2 16,14 0-2-16,-4 0 0 0,1 0 5 0,3-27-2 15,-1 27-10-15,3-21 1 0,-1 21-2 0,1-22-1 16,0 22 12-16,-2-19 0 0,1 19 0 0,-3-17 2 16,1 17 0-16,-1-12 2 0,-2 12 5 0,2 0-1 15,-3 0 3-15,0 0 4 0,-1 0-2 0,3 0 4 16,-2 23-7-16,1-23-2 0,-3 18-2 0,2-18-3 15,-3 20 5-15,2-20-3 0,2 16 5 0,-4-16-5 16,2 13 1-16,-2-13 2 0,4 0-9 0,-1 9 5 16,2-9-10-16,1 0-2 0,-1 0 4 0,0 0-1 15,2-29 10-15,-4 29 0 0,1-27-2 0,-1 10 2 16,-3 0 0-16,1-2 2 0,-4-2 3 16,-3-1-5-16,0 0-3 0,0-2 3 0,0-3-1 15,0 0 2-15,-22-2 2 0,22 0 6 0,0 5 11 16,-25 2 5-16,25 3 12 0,0 4-6 0,-21 6-13 15,21 2-4-15,0 6-13 0,-12 1 0 0,12 0-1 16,0 28 5-16,-8-28 0 0,8 38 1 0,0-14-2 16,0 3-3-16,0 4 4 0,0-2-2 0,0 1 2 15,27 0 2-15,-27-2-6 0,24-2 2 0,-24 0-2 16,25-3-19-16,-25-1-45 0,25-1-43 0,-25-5-61 16,16-2-70-16,-16-1-63 0,14-2-130 0,-14-4-117 15,0-4-66-15,0-3 112 0</inkml:trace>
  <inkml:trace contextRef="#ctx0" brushRef="#br0" timeOffset="31212.9238">9203 3179 2420 0,'0'-8'26'15,"-4"8"14"-15,4-2 15 0,0 2 30 0,0-4 2 16,0-1 8-16,29 1-2 0,-29 0-23 0,31 1-28 16,-10-4-22-16,2 2-13 0,4-2-8 0,2-1 0 15,2 2-14-15,1-2-39 0,-2 1-52 0,0 0-76 16,-1-3-88-16,-6 5-108 0,-3-3-129 0,-6 3-70 15,-6-3 102-15</inkml:trace>
  <inkml:trace contextRef="#ctx0" brushRef="#br0" timeOffset="31469.3252">7681 3084 2607 0,'-10'0'9'0,"5"0"0"0,1-23 6 16,4 23 12-16,0 0 2 0,0-30 8 0,40 30-3 15,-40-22-8-15,47 22-14 0,-16-24-7 0,4 12-4 16,5-1-19-16,0 6-51 0,0 7-91 0,3-12-149 15,-1 12-219-15,1-6-105 0,-3 3 90 0</inkml:trace>
  <inkml:trace contextRef="#ctx0" brushRef="#br0" timeOffset="31817.8564">9936 3000 2570 0,'4'0'33'0,"-1"0"27"16,-2 0 39-16,1-11 53 0,-1 11 22 0,-1 0 32 16,0-6 5-16,0 6-26 0,0 0-35 0,0 0-47 15,0 0-39-15,0 0-29 0,1 0-21 0,-1 0-14 16,3 0 0-16,-1 0 13 0,1 0 6 0,-1 20 4 15,2-20 3-15,1 22-12 0,-1-7-8 0,3 3-2 16,-3 5-1-16,2 3-5 0,-2 2 9 16,0 2-6-16,-1 2 1 0,-2 1 0 0,0 0-15 15,-1 2-16-15,0-2-28 0,0 0-38 0,0-5-16 16,0-1-24-16,0-4-17 0,0-1-5 0,0-3-25 16,0-6-13-16,0 0-26 0,0-6-39 0,0 0-62 15,0-2-105-15,0-4-124 0,0-1 22 0,0 0 110 16</inkml:trace>
  <inkml:trace contextRef="#ctx0" brushRef="#br0" timeOffset="32061.555">9908 3046 2596 0,'0'-12'17'0,"0"3"14"16,0 0 14-16,22 2 20 0,-22-2-3 0,0 1 4 15,25-1-4-15,-25 1-16 0,26 1-15 0,-10 2-22 16,3-2-5-16,3 1-5 0,1 2-2 0,2 1 5 15,-1 2-2-15,0 1 1 0,-3 0 2 0,-1 0 1 16,-1 0-5-16,-3 21 6 0,-2-21 4 0,-4 24-3 16,-1-24 5-16,-2 31-7 0,-3-15-6 0,-4 3 2 15,0 2-5-15,0-1 1 0,0 2-10 0,-37-3-10 16,37 2-19-16,-38-3-29 0,16 0-30 0,1-3-40 16,-1-2-56-16,0-2-69 0,5-4-119 0,1-2-135 15,4-3-3-15,12-2 99 0</inkml:trace>
  <inkml:trace contextRef="#ctx0" brushRef="#br0" timeOffset="33066.877">10304 2991 2969 0,'0'-3'14'16,"0"1"24"-16,0-2 36 0,0 2 30 0,0-3 12 15,0 2-6-15,0-1-26 0,0-1-24 0,0 1-25 16,0 0-21-16,0-1-5 0,36 1-9 0,-36-2-2 15,35 1 4-15,-14 1-7 0,3 2 5 0,4 1 3 16,0 1-3-16,-1 0 2 0,0 0 5 16,0 0-2-16,-3 25 4 0,-1-25 3 0,-4 24 0 15,-4-24 2-15,-1 30-5 0,-6-14-2 0,-1 1-6 16,-5 1-8-16,-2-2 1 0,0 1 0 0,0-1 1 16,0-1 1-16,-30 0 2 0,30-1 0 0,-24-3-6 15,24 0 1-15,-30-1 0 0,14-1-2 0,1-4 11 16,1 0 1-16,3-2-1 0,11-3 0 0,-19 0-7 15,19 0-8-15,-6-25 0 0,6 25 1 0,0-28 0 16,0 10-2-16,31-3-13 0,-31 1-11 0,37-1-7 16,-15 1 0-16,6 3 7 0,-1 1 13 0,-1 4 10 15,3 4 8-15,-4 8 6 0,2-8-1 0,-4 8 1 16,-2 0-5-16,-4 0-2 0,0 0 0 16,-4 27-1-16,-3-27 3 0,-4 22-2 0,0-22 3 15,-3 27-2-15,-3-13 0 0,0 1 6 0,0 1-2 16,0-1 0-16,0 0 4 0,0 2-3 0,0-3-1 15,0 1 0-15,0-3-3 0,0 1 3 0,0-1 2 16,0-3 1-16,0 0-9 0,0-2-5 0,0-1-8 16,0-3-3-16,25-2 3 0,-25-1-3 0,25 0-9 15,-25 0 0-15,30 0-2 0,-14-20 9 0,-1 20 10 16,-1-18 8-16,1 18 3 0,-5-25-2 0,-1 10-1 16,-3-1 0-16,-2-3-1 0,-4 0 0 0,0-1-1 15,0 0 1-15,0-1-2 0,-27 3 4 16,27 0-1-16,-27 5 0 0,27 1 3 0,-34 4 0 15,15 2-3-15,4 3-1 0,-3 2 4 0,1 1-6 16,1 0-3-16,2 0-7 0,2 0-13 0,3 28-12 16,1-28 0-16,8 18-21 0,0-18-9 0,0 22-11 15,0-22-14-15,0 21 4 0,33-21 4 0,-33 21 12 16,38-21 5-16,-13 18-19 0,-2-18-36 0,4 9-42 16,4-9-28-16,-4 5 5 0,4-5 13 0,-1 0 48 15,-1 0 52-15,-1 0 105 0,0 0 144 0,-3-22 104 16,0 22 79-16,-6 0-19 0,-2-24-69 0,-2 24-55 15,-1-17-40-15,-5 17-30 0,-6-14-13 0,0 14-24 16,-3 0-36-16,0-12-20 0,0 12-20 16,0 0-16-16,-29 0-6 0,29 0 0 0,-32 0-4 15,32 0 2-15,-37 30 1 0,20-30-6 0,-2 23-5 16,3-23-8-16,16 23-13 0,-21-23-4 0,21 21-5 16,-12-21-1-16,12 17-5 0,0-17 6 0,0 11 10 15,0-11 5-15,30 0 11 0,-30 0 4 0,32 0 5 16,-32 0 10-16,36 0 12 0,-17 0 16 0,-1-27 14 15,-1 27 6-15,-1 0 8 0,-2-17-2 0,0 17-1 16,-2 0-2-16,-2-12-10 0,-1 12-7 0,-2 0-5 16,-2 0 1-16,0 0 4 0,-1 0-1 0,-2 0-3 15,0 0-7-15,-1 27-9 0,-1-27-7 0,0 29 1 16,0-12-4-16,0 2 3 0,0 4 0 16,0 2-13-16,0 0 8 0,0 5-8 0,0 0 3 15,0 1 6-15,-20 1-9 0,20 1 0 0,0 6-11 16,0-4-18-16,-21 5-34 0,21-3-27 0,-16 2-4 15,8-1 11-15,-1-1 31 0,-1-3 40 0,0-7 8 16,0-1 11-16,0-4 3 0,0-6 8 0,0-5 15 16,1-2 5-16,0-4 2 0,-2-5-1 0,2 0-9 15,1 0 1-15,0 0-5 0,1-26-11 0,1 26-10 16,3-28-11-16,-2 7-13 0,2 0-18 0,3-4-33 16,0-2-37-16,0-4-46 0,0-4-83 0,0 0-117 15,27 4-157-15,-27-3-91 0,33 2 101 0</inkml:trace>
  <inkml:trace contextRef="#ctx0" brushRef="#br0" timeOffset="33977.047">13998 2256 2157 0,'-7'0'49'0,"3"-4"54"15,-1 1 44-15,3 0 44 0,-1-1-5 16,1-3-19-16,2 4-8 0,0-1-16 0,0 1-21 16,0 0-17-16,0 1-23 0,0 1-25 0,0 1-26 15,0 0-16-15,0-2-9 0,0 2 2 0,0 0 11 16,16 0 14-16,-16 0 10 0,0 0-2 0,16 25 0 15,-16-25-7-15,18 0-7 0,-9 24 3 0,2-10-7 16,1 1-12-16,0 2 0 16,0 5-1-16,1 0-4 0,3 5 4 0,-4 1-3 0,2-1-3 0,1 2 6 15,-1 0-1-15,1-3 0 0,1-1 1 0,-3 2-2 16,-2-3-6-16,3 0 7 0,-3-3-9 16,3-1 5-16,1-3-3 0,-3 2-3 0,-1-4 0 15,0-1-2-15,5-2-13 0,-5-2-33 0,3-1-42 16,-7-1-65-16,1-3-52 0,-1 0-56 0,0-1-50 15,-4-1-64-15,0 1-168 0,-3-4-147 0,0 0 65 16,0 0 127-16</inkml:trace>
  <inkml:trace contextRef="#ctx0" brushRef="#br0" timeOffset="34337.9714">14433 2297 2334 0,'0'-6'37'0,"5"0"34"16,-5 3 36-16,0-1 33 0,1-1-16 0,-1 5-12 16,0-2-26-16,0 0-33 0,0 0-12 0,0 2-21 15,0 0 7-15,0 0 15 0,0 0 3 0,0 0 15 16,0 0-4-16,0 28-4 0,0-28 4 0,0 25 0 16,0-7 1-16,-21 2 0 0,21 2-13 0,-20 2-9 15,20-2-2-15,-28 4-12 0,9 1-1 0,1 0-7 16,0 1-9-16,-3-3 1 0,-3 1-3 0,1-1 0 15,5 1-1-15,-6-2 1 0,3-1 0 16,-1-1-2-16,0-2 0 0,1-1-6 0,4-2 5 16,3-2 2-16,1-2 0 0,3 0 1 0,5-2-2 15,-1-2-2-15,4-1 4 0,0-3-2 0,2 2-2 16,-3-2 2-16,3-3-2 0,0 1 0 0,0-3-2 16,0 2-6-16,0-2-21 0,0 0-24 0,0 0-29 15,0 0-42-15,0 0-45 0,0 0-40 0,0 0-52 16,0 0-65-16,0-19-91 0,0 19-123 0,0 0-59 15,0-21 113-15</inkml:trace>
  <inkml:trace contextRef="#ctx0" brushRef="#br0" timeOffset="34722.9166">13865 2651 1840 0,'-4'0'47'15,"-1"0"33"-15,5 0 31 0,-4 0 27 0,4 0-29 16,0 0-12-16,0 0-16 0,0 0-8 0,0 0-6 16,0 0-13-16,0 0-1 0,0 0-1 0,0 0 4 15,25 0 3-15,-25 0-9 0,26 0-9 0,-7 0-11 16,5 0-1-16,3 0 1 0,5-19 8 15,1 19 1-15,8-12 1 0,-5 12-6 0,4-13-10 16,1 6 2-16,3 0 5 0,0 2 4 0,-4 0-3 16,-4 0-11-16,-7 0-14 0,3 3-5 0,-8 0 0 15,-6 2 3-15,-4-2 3 0,-8 2 7 0,-4-1 2 16,0 1 0-16,-2 0-1 0,0 0-10 0,0 0-2 16,0 0-4-16,0 0 2 0,0 0 0 0,0 0-4 15,0 0-13-15,0 0-25 0,-21 14-38 0,21-14-40 16,0 0-41-16,0 0-44 0,0 0-68 0,0 0-146 15,0 0-185-15,0 0-36 0,0 0 105 0</inkml:trace>
  <inkml:trace contextRef="#ctx0" brushRef="#br0" timeOffset="36036.9196">16072 2085 2246 0,'2'-5'36'0,"0"2"32"0,-1-2 34 15,1 0 33-15,1 1-9 0,-3-2-5 0,0 2-10 16,0 0-18-16,0 1-11 0,0 2-9 0,0-2-8 16,0 2-2-16,0 0-5 0,0 1-15 0,0 0-12 15,0 0-15-15,0 0-16 0,-21 0 0 0,21 0 2 16,-19 0 1-16,19 0 5 0,-28 27-2 0,11-27-2 16,-3 25-2-16,0-10 2 0,-3 4 5 0,3 4 3 15,-1-2 2-15,2 2-2 0,-1-1-1 16,5 5-4-16,1-2 2 0,7 1 5 0,-2 0 0 15,5 0 2-15,4-1-3 0,0 3-4 0,0 0-3 16,30-6-7-16,-30-3-12 0,44-2-41 0,-15-5-55 16,2-2-65-16,6-6-63 0,-1-2-42 0,4-2-48 15,-4 0-32-15,-3 0-20 0,-2-33 11 0,-4 33 43 16,-4-29 34-16,-6 29 34 0,-3-38 45 0,-5 18 59 16</inkml:trace>
  <inkml:trace contextRef="#ctx0" brushRef="#br0" timeOffset="36455.0645">16247 2284 1573 0,'0'-8'89'0,"0"8"59"16,-24-9 30-16,24 9 18 0,0 0-76 0,0 0-40 15,0 0 14-15,0 0 33 0,0 0 25 16,0 0 22-16,0 0-8 0,24 0-29 0,-24 0-18 16,22 0-29-16,-22 0-28 0,24 0-19 0,-24 0-17 15,20 0-11-15,-20 0-6 0,13 0 1 0,-13 0-4 16,0 0-3-16,0 0 2 0,0 0-3 0,0 0-3 16,0 21 8-16,0-21-2 0,0 0-3 0,0 21 0 15,0-21-4-15,0 13 0 0,0-13-4 0,0 9 2 16,0-9-9-16,0 0 1 0,0 0 0 0,0 0 0 15,0 0 8-15,0 0 1 0,0 0 1 16,0 0-3-16,0 0 1 0,0 0-3 0,0 0 3 0,0 0 1 16,0-17 3-16,0 17 0 0,13 0 3 15,-13 0-1-15,0-12-2 0,0 12 0 0,0 0-2 16,0 0-1-16,0 0-4 0,0 0-14 0,0 0-4 16,0 0-10-16,0 0-4 0,0 0 13 0,0 0 0 15,0 0 7-15,0 0 6 0,0 0-5 0,0 0 8 16,0 0 2-16,0 0 0 0,0 0 3 0,0 0-10 15,0 0-4-15,0 0-12 0,0 0-6 0,0 0-9 16,0 0-9-16,0 0 5 0,0 0 2 0,0 0 5 16,0 0 2-16,0 0-14 0,0 0-13 15,0 0-15-15,0 0-15 0,0 0-19 0,0 0-10 0,0 0-13 16,0-14-22-16,0 14-1 0,0 0-10 16,0 0-34-16,0-6-1 0,0 6-5 0,0 0-7 0,0-5 28 15,0 5 9-15,0 0 11 0,0 0 28 16,-18 0 46-16</inkml:trace>
  <inkml:trace contextRef="#ctx0" brushRef="#br0" timeOffset="36591.9565">16222 2377 270 0,'0'3'13'0,"0"-3"2"0,0 2-1 0,0-2-11 16,0 1-32-16,0 1-23 0,0-2-24 15,0 0 5-15,0 0 19 0</inkml:trace>
  <inkml:trace contextRef="#ctx0" brushRef="#br0" timeOffset="37597.3903">16287 2149 1665 0,'0'0'70'15,"0"0"51"-15,10-8 45 0,-10 8 30 0,6-6-30 16,-6 4-20-16,4 0-14 0,-3 1-9 0,-1 1-22 15,0 0-14-15,0 0-14 0,0 0-13 0,0 0-4 16,0 0-6-16,0 0 0 0,0 0-1 0,0 0-3 16,0 25-7-16,0-25-14 0,0 26-8 0,0-11-7 15,0 2-4-15,-16 2-1 0,16 1 2 16,0 1-9-16,0-1 2 0,0 1 3 0,0 0-3 16,0-1 5-16,27 1-4 0,-27-3-1 0,22-3-4 15,-22-3-20-15,30-2-17 0,-14-3-31 0,3-4-21 16,1-3 1-16,0 0 9 0,-4 0 22 0,4 0 22 15,-5-20 15-15,-1 20 16 0,-4-23 5 0,1 23 3 16,-5-30 4-16,1 13-6 0,-5 1 3 0,1 0 2 16,-3 2 21-16,0-3 9 0,0 5 10 0,0 0 9 15,0 4-17-15,0 3 4 0,0 5-17 16,0-7-14-16,-19 7-6 0,19 0-9 0,0 0 3 16,0 0 4-16,0 0 4 0,0 0-1 0,0 27 5 15,0-27-9-15,0 28 1 0,0-10 2 0,0 3-3 16,0 6 10-16,0 3 10 0,23 3 1 0,-23 3 10 15,0 1-2-15,17 1-11 0,-17 0-8 0,0 2-6 16,0 3 0-16,0-4 0 0,0 0 3 0,0-1-2 16,0 0 0-16,-29 0-1 0,29-3 3 0,-27-3 2 15,27-2-5-15,-32-4 5 0,15-2 0 0,1-4 3 16,-3-4 21-16,5-2 20 0,-1-5 17 0,4-4 4 16,0-4-15-16,1-1-22 0,1 0-23 0,0 0-11 15,-2 0-10-15,1-30-18 0,0 30-32 0,-1-31-57 16,-2 11-71-16,3 0-81 0,-1-5-108 15,2-1-151-15,1-2-127 0,0-2 11 0,5-2 141 16</inkml:trace>
  <inkml:trace contextRef="#ctx0" brushRef="#br0" timeOffset="38042.2077">16818 2305 2449 0,'7'-13'35'15,"2"0"33"-15,-4 1 37 0,1 1 40 0,-2 1 5 0,-2 3-3 16,1 0-11-16,-3 1-22 0,0 1-33 16,1 1-19-16,-1 4-21 0,0 0-16 0,0 0-6 0,0 0-7 15,0 0 3-15,0 0 0 0,0 25-5 16,-25-25-3-16,25 25-4 0,-23-25-4 0,23 38 2 16,-27-14 5-16,27 0-5 0,-26 3 3 0,12 0 0 15,14 1-8-15,-15 0 1 0,15-2-4 0,0-2-3 16,0-3 3-16,0 0-4 0,0-5 0 0,30-2-7 15,-30-2-10-15,43-4-12 0,-17-8-10 0,0 0-8 16,3 0-5-16,-3 0 3 0,2-23 3 0,-5 23 13 16,-1-36 9-16,-5 15 7 0,-3-5 6 0,0-3-15 15,-8-3-14-15,-6-1-6 0,5-4-15 16,-5 1 13-16,0-6 17 0,0-2 9 0,0-1 20 16,-32 1 5-16,32 1 17 0,-22 4 29 0,22 2 23 15,-18 8 20-15,18 7-15 0,0 6-20 0,-17 7-21 16,17 6-10-16,0 3 20 0,0 0 25 0,-7 31 20 15,7-31 8-15,0 45-5 0,0-16-19 0,0 7-14 16,0-1-18-16,0 4-12 0,0 1-8 0,0 0-9 16,0 1 6-16,0-1-8 0,0 1-2 0,0-8-4 15,0 4-13-15,0-2-53 0,0-6-66 0,0-2-76 16,0-5-103-16,0-3-132 0,0-5-160 0,0-4-74 16,0-5 114-16</inkml:trace>
  <inkml:trace contextRef="#ctx0" brushRef="#br0" timeOffset="38382.2472">17182 2481 2444 0,'0'17'40'0,"0"-17"29"0,0 0 31 0,0 0 28 16,0 0-12-16,0 0-3 0,0 0-10 0,0 0-4 15,0 0-17-15,0 0-15 0,0 0-23 0,0 0-24 16,26-22-14-16,-26 22-4 0,27-15 0 0,-11 15 2 15,1-23 4-15,1 11-1 0,-2-2-6 0,-2 0-1 16,1-1 2-16,-4-3-3 0,-1-1 9 0,-3 4-1 16,-2-4 2-16,-3 2 7 0,-2 1 7 15,0 1 7-15,0 3 5 0,0 2-4 0,0 5-12 16,-27 1-1-16,27 4-13 0,-23 0-3 0,23 0 2 16,-27 0-1-16,10 0-1 0,1 28 3 0,2-28-6 15,-2 27-1-15,6-10 2 0,10 0 1 0,-14 6 6 16,14-1-4-16,0 5 3 0,0 0-8 0,0-2 3 15,24 0-4-15,-24 0-5 0,41-2-2 0,-12 0-35 16,3-4-48-16,4-1-82 0,3-2-83 0,4-1-94 16,-1-2-169-16,3-5-161 0,1-4 29 0,-4-4 131 15</inkml:trace>
  <inkml:trace contextRef="#ctx0" brushRef="#br0" timeOffset="38597.0862">18124 1964 2625 0,'1'-5'16'0,"-1"2"6"0,0 3 10 0,0 0 12 16,0 0 8-16,0 0 12 0,0 0 5 0,0 21 5 15,0-21-5-15,0 28-7 0,0-11-4 0,0 7-13 16,24 3-12-16,-24 3-17 0,0 2-3 0,15 0-6 16,-15 4-3-16,0 0 3 0,0 1-9 0,0 1 7 15,0-3-8-15,0-1-15 0,0-1-53 0,0-1-66 16,0-4-65-16,0-3-82 0,0-4-97 15,0-6-103-15,0-3-95 0,0-6 54 0,0-6 150 16</inkml:trace>
  <inkml:trace contextRef="#ctx0" brushRef="#br0" timeOffset="38828.968">17990 2331 2366 0,'-6'0'22'0,"6"-4"9"15,-3 4 17-15,3 0 24 0,0 0-2 0,0 0-1 16,39 0-12-16,-39 0-20 0,45 0-21 0,-16 0-1 15,5 0-1-15,1 0-4 0,1-18 4 16,0 18-3-16,-1 0-4 0,0 0 1 0,-3 0-8 0,-5 0 0 16,-1 0 6-16,-4 0-1 0,-4 25 6 15,-4-25 4-15,-5 26-2 0,-3-9-1 0,-4 1-3 16,0 3-7-16,-2 1 0 0,0 1 1 0,0 0 2 16,0-3-1-16,0 1-7 0,-26-2-23 0,26-2-46 15,0-1-57-15,0-5-85 0,-18 1-107 0,18-5-146 16,0-2-137-16,0-5 83 0,0 0 130 0</inkml:trace>
  <inkml:trace contextRef="#ctx0" brushRef="#br0" timeOffset="38971.9965">18388 2140 2636 0,'0'-5'13'0,"0"0"-7"15,0 5-7-15,0-4 0 0,0 4-16 0,0-3-13 16,0 1-29-16,29 2-67 0,-29 0-123 0,21 0-171 15,-21 0-178-15,24 0 66 0,-24 25 126 0</inkml:trace>
  <inkml:trace contextRef="#ctx0" brushRef="#br0" timeOffset="39513.2213">18628 2376 2797 0,'1'0'38'0,"1"0"25"0,-1 0 33 0,-1 0 44 16,2 0 0-16,-2 0 14 0,0 0-3 15,0 0-24-15,0 0-29 0,0 0-30 0,0 0-27 16,0 0-20-16,0 0-3 0,-20 0-7 0,20 19-7 16,0-19 3-16,0 23-5 0,-14-23-1 0,14 27 3 15,0-27-2-15,0 25-4 0,-10-14 1 0,10 1 3 16,0-4-10-16,0 0-5 0,0-2-14 0,0-6-19 16,0 6-6-16,0-3-18 0,0-3 1 0,0 0 4 15,0 0 7-15,0 0 22 0,0 0 10 0,0 0 11 16,0 0 9-16,17-26-2 0,-17 26-1 0,0 0-4 15,0-26-3-15,13 26 5 0,-13-24-4 16,12 7-4-16,-6 0-8 0,3-1-5 0,1-2-3 16,1-1 6-16,-1 3 7 0,4 0 7 0,-3 4 8 15,2 0-2-15,-1 6 3 0,1 3 3 0,-2 5 8 16,0 0 4-16,0 0 9 0,-1 27-4 0,-1-27-2 16,0 33 12-16,-1-11-8 0,-2 0 4 0,1 2-1 15,-2 1-5-15,-1-3 1 0,1 1-2 0,-1-3 1 16,-2-2-2-16,0-4 5 0,-2 0 0 0,1-7 2 15,-1 0 3-15,0-4 8 0,0 0 18 0,0-3 17 16,0 0 3-16,0 0-11 0,0 0-18 0,0 0-18 16,0-20-11-16,0 20 1 0,0-23-7 0,0 23 0 15,0-31-7-15,22 10-5 0,-22 3 6 16,18-1-8-16,-18-5 0 0,26 1-2 0,-10 0-11 16,0 1-9-16,2 3-4 0,-3 2 8 0,3 3 1 15,-2 5 16-15,0 4 0 0,-1 5-2 0,-1 0 10 16,-3 0-2-16,0 26 4 0,-1-26-9 0,-1 29-5 15,-2-29-2-15,-1 38-2 0,-1-16-3 0,-3-2-28 16,2 2-27-16,-1-1-42 0,-1-1-44 0,0 2-41 16,1-3-58-16,1-4-90 0,-2-1-129 0,6-1-121 15,-3-4 51-15,3-2 139 0</inkml:trace>
  <inkml:trace contextRef="#ctx0" brushRef="#br0" timeOffset="39853.7565">19319 2579 2335 0,'0'0'51'0,"0"0"33"0,0 0 27 0,0 0 28 16,0 0-22-16,0 0-11 0,0 0-6 0,0 0-11 15,0 0-22-15,0 0-20 0,0 0-22 0,0-20-16 16,0 20-7-16,20 0-5 0,-20-15 3 0,21 15 0 16,-21-14-1-16,25 4 1 0,-11 0-1 0,-1-2 0 15,0-2 1-15,1 0 5 0,0-1-2 16,-4-2 4-16,-1 0 0 0,-1-3-4 0,1-1 3 15,-4 1 7-15,-1 1 12 0,-4 0 20 0,0 4 6 0,0 0-6 16,0 6-10-16,0 0-18 0,-24 6-6 16,24 2-6-16,-24 1 0 0,24 0 1 0,-31 0-2 15,12 29 6-15,-1-29-2 0,4 30 4 0,-3-10 1 16,4 4 0-16,1-2 0 0,3 4 9 0,4-2 12 16,7 1 4-16,0 1 6 0,0-2-8 0,0-2-12 15,0-2-7-15,40 1-3 0,-17-3-8 0,1-2-7 16,7-2-29-16,2-2-74 0,1 0-81 0,-2-4-97 15,0 1-77-15,-5-4-81 0,-4-2-122 0,-2-1-123 16,-7-2 108-16</inkml:trace>
  <inkml:trace contextRef="#ctx0" brushRef="#br0" timeOffset="48199.0029">24874 1395 2070 0,'0'-4'21'0,"0"3"25"16,0-1 32-16,0 1 24 0,0-2-9 15,0 0-12-15,0 1-12 0,-17 1-9 0,17 1 9 16,0-1 0-16,0 0-14 0,0-1-12 0,0 1-9 16,0 1-1-16,0 0 10 0,0 0 7 0,0-2 3 15,0 2-1-15,0 0-7 0,0-2-9 0,0 2-12 16,0 0-8-16,0 0-5 0,0 0 1 0,0 0 2 16,0 0-1-16,0 0-3 0,0 0 4 0,0 19 2 15,0-19-3-15,0 19-1 0,0-19-2 0,0 24-8 16,0-10 4-16,0 3 1 0,0 1-7 0,0 1 2 15,0 2-1-15,0-1 3 0,0 6 2 16,0-3 2-16,0 4-2 0,0 1-5 0,0-2 1 16,0 1-4-16,0-2 0 0,0 1 2 0,0-2-2 15,0-1 4-15,17-2 4 0,-17-2-7 0,0-1 3 16,0-2-4-16,0-1-4 0,0-3-6 0,0-2-23 16,0-2-29-16,0-2-43 0,0-1-43 0,0-3-50 15,0 1-66-15,0-3-108 0,0 0-146 0,0 0-99 16,0 0 97-16</inkml:trace>
  <inkml:trace contextRef="#ctx0" brushRef="#br0" timeOffset="48909.604">25151 1570 1992 0,'7'-4'43'0,"1"-1"33"0,-5-1 27 0,2 1 29 16,0 0-8-16,-2-1-3 0,-2 2-3 0,-1-1-11 15,0 1-21-15,0 1-19 0,0 1-19 0,0 1-21 16,0-1-15-16,0 2-14 0,0 0-6 0,0 0 5 16,0 0 1-16,0 0 9 0,0 22 2 0,0-22-3 15,0 26-2-15,-17-26-4 0,17 32 1 0,0-11-1 16,-13 2 2-16,13-1 0 0,-12 2 0 16,12 2-1-16,-13-2 1 0,6 1-1 0,2-1 1 15,5-2 4-15,-6-4-1 0,6 3 0 0,0-5-2 16,0-2 0-16,0-3-4 0,0 1 1 15,31-3 6-15,-31-4-2 0,29-1 0 0,-29-3-2 0,36-1 1 16,-16 0-2-16,1 0-1 0,-3 0 3 0,2 0-4 16,-5-29 1-16,1 29 2 0,-6-22-4 0,1 22 1 15,-7-29-1-15,-4 15 1 0,0-3 2 0,0-1-2 16,0-1 5-16,0-2-3 0,-30-3-2 0,30 3 3 16,-26 0 1-16,26 2 11 0,-29 0 7 0,29 4 8 15,-25 3 4-15,25 2-5 0,-19 5-5 0,19 1-12 16,0 1-3-16,0 1-4 0,0 0-1 0,0 1-2 15,0-3-1-15,31 3 0 0,-10-3-2 0,6 1 4 16,8-4-2-16,4 0 2 0,2 2-2 16,2-2-2-16,0 0 0 0,-3 2 2 0,-2 0 2 15,-4 2-1-15,-5-1-5 0,-4 3-10 0,-7 1-10 16,-4 0 6-16,-3 0 1 0,-7 0 8 0,-4 33 11 16,0-33-4-16,0 35 5 0,0-17-1 0,-35 5-2 15,35-1 2-15,-37 4-1 0,17-3 2 0,0 2 0 16,0-3-5-16,4-2 1 0,0 1 1 0,16-4 0 15,-22-2 5-15,22 0 0 0,0-3-2 0,0-2 7 16,0 1-2-16,0-5 4 0,0 1 1 0,29-4-2 16,-29-1 1-16,38-2-5 0,-15 0-2 0,3 0-3 15,-1 0-2-15,3 0 2 0,-2-25 0 16,-1 25 4-16,-4-18-2 0,-4 18-2 0,-1-23-2 16,-1 9-2-16,-4-2 1 0,-3-2 5 0,-3-1-5 15,-1-2-4-15,-4-2 2 0,0-4-7 0,0 3 6 16,0-2 4-16,0 0-3 0,0 3 5 0,-31 0-2 15,31 6 1-15,0 3 5 0,-28 1-2 0,28 4 4 16,-17 1-2-16,17 4-3 0,-16 1-3 0,16 1-4 16,-11 1 0-16,11 0-9 0,-14 1-13 0,14 0-30 15,-9 0-56-15,3 0-75 0,1 0-106 0,0 0-172 16,1 0-151-16,2 0-21 0,-1 0 124 16</inkml:trace>
  <inkml:trace contextRef="#ctx0" brushRef="#br0" timeOffset="56892.9212">26560 1558 2127 0,'0'-3'6'0,"0"0"5"16,0-1 8-16,0 1 15 0,0 1 24 0,0-1 27 15,0 3 18-15,0-1 5 0,0 1-12 16,0 0-9-16,0 0-16 0,0 0-12 0,0 0-9 16,0 0-13-16,0 0 0 0,0 0 2 0,0 0 6 15,0-1-1-15,0 1 10 0,0 0 8 0,0 0 0 16,0 0 5-16,0 0 1 0,0-3 2 0,0 3 4 16,0 0 6-16,0 0-15 0,0 0-9 0,0 0-11 15,0 0-18-15,0-2-3 0,0 2-11 0,0-2-10 16,13 2 2-16,-13 0-6 0,0 0-3 0,0 0 3 15,0 0-4-15,0 0 2 0,0 0 3 0,0 0 1 16,9 0 1-16,-2 19-4 0,-3-19 7 0,5 0-8 16,0 19 3-16,0-19 4 0,2 19-7 15,3-19 6-15,-1 18-6 0,3-5 2 0,0-2 1 16,0 3-1-16,-1-2 7 0,5 2-1 0,-4-1-4 16,2 0 2-16,1 0-4 0,-4 0 0 0,3 1 3 15,-3-2 0-15,1 2 0 0,-5-4-5 0,1 0 4 16,-1 2-1-16,-4-3 0 0,1-3 3 0,-2 1-4 15,-2-2-2-15,0 0 6 0,-1-1-6 0,-1-1-6 16,2-1-21-16,-2 1-44 0,3-1-34 0,2 1-47 16,0 1-41-16,1-3-36 0,3 0-57 0,3 2-85 15,1-3-134-15,2 0-163 0,1 0 94 16</inkml:trace>
  <inkml:trace contextRef="#ctx0" brushRef="#br0" timeOffset="57476.9336">26978 1562 1454 0,'0'-2'58'0,"0"0"56"0,0 1 29 16,0 0 30-16,0-2-26 0,0 2-33 0,0-1 0 15,0 0 0-15,17 2-8 0,-17-3 2 0,0 1-9 16,0 2-11-16,0-3-3 0,0 3-6 0,0-1-6 16,0 1-7-16,0-1-11 0,0 1-10 0,0 0-7 15,0 0-7-15,0 0-4 0,0 0-4 0,0 0-4 16,0 0-6-16,0 0-6 0,0 18-2 0,-20-18-1 15,20 0 2-15,-20 22-1 0,20-22-5 16,-25 20 0-16,12-6-2 0,-3-3 3 0,1 2-1 16,-2 0 4-16,-3 2-1 0,2 0-3 0,-2 1 6 0,0-1-2 15,-2 2-2-15,-1-2 2 0,0 1-2 16,-1-1-4-16,-1 1-1 0,2-2 3 0,-3-1 0 16,1-2 2-16,0 0 2 0,3 1-4 0,-1-3 1 15,3-1-3-15,2 0 2 0,2 1 0 0,1-5-2 16,1 2 3-16,3-2-1 0,2-1 2 0,-2-1-2 15,4 1 0-15,2-1 0 0,-1 0 0 0,4-2 2 16,2 0 0-16,-3 0-2 0,3 0 2 0,0 0 5 16,0 0 1-16,0 0 6 0,0 0 0 0,0 0-2 15,0 0-1-15,0 0-1 0,0 0 2 0,0 0-6 16,0 0-1-16,0 0-8 0,0 0 1 16,0 0 4-16,0 0-2 0,0 0 0 0,0 0-12 15,0 0-13-15,0 0-25 0,0 0-31 0,0 0-43 16,0 0-48-16,0 0-40 0,0 0-22 0,0-12-25 15,0 12-32-15,0 0-67 0,0 0-100 0,0-10-34 16,23 10 93-16</inkml:trace>
  <inkml:trace contextRef="#ctx0" brushRef="#br0" timeOffset="58293.4966">27702 1521 1942 0,'0'-3'53'0,"0"2"50"0,0 1 49 0,0-1 31 15,0 0-40-15,0-1-37 0,0 2-40 16,0-1-21-16,0 1-7 0,0 0-5 0,0 0-4 16,0 0-10-16,0 0-5 0,0 0-1 0,0 0-1 15,0 0 4-15,0 0-1 0,0 0-4 0,0 0 10 16,0 0 5-16,0 0 11 0,0 18 6 0,0-18-4 16,0 18-4-16,0-18-7 0,0 23 1 15,0-6-4-15,0 0-4 0,0 1-1 0,0 1-12 0,0 0-2 16,0 4 1-16,0-2-6 0,0 1 5 15,0-3 1-15,0 2-3 0,0-3 0 0,0 0-2 0,0-1-1 16,0-2 0-16,0-2 2 0,0-2 0 16,0 1-5-16,0-2-2 0,0-2-7 0,0 1-35 15,0-4-39-15,0 0-49 0,0 0-46 0,0-2-26 16,0 1-24-16,0-1-46 0,0-2-87 0,0-1-90 16,-6 0-72-16,6 0 97 0</inkml:trace>
  <inkml:trace contextRef="#ctx0" brushRef="#br0" timeOffset="58849.4318">27941 1588 2209 0,'3'-5'34'0,"-1"1"28"0,-1 1 34 0,1 1 41 15,-1-1-1-15,-1 1 6 0,1 0-6 0,-1 2-20 16,0-1-22-16,0 1-24 0,0-2-25 0,0 2-20 16,0 0-12-16,0 0-8 0,0 0-4 0,0 0 0 15,0 0 3-15,0 0 0 0,0 0-2 0,0 0 0 16,0 0-2-16,0 0 0 0,0 20 5 0,0-20-2 16,0 14 3-16,0-14-1 0,0 23-3 0,-19-10 1 15,19 2-3-15,0 0 3 0,0 0-1 0,-13 0 3 16,13 0-3-16,0 0 0 0,-10 1-4 0,10-3-2 15,0 1 4-15,-4-1-2 0,4-2 3 16,0 0-1-16,0-2 1 0,0 0 0 0,0-2 0 16,0 1-1-16,0-5-2 0,25 4-2 0,-25-3 4 15,0-1 0-15,25 1 7 0,-25-2-2 0,22 1-3 16,-10-2 0-16,-1-1-4 0,2 0 2 0,0 0 2 16,0 0 0-16,-2 0 4 0,1 0-3 0,0 0 3 15,-3 0-3-15,-2-22-3 0,2 22 0 0,-3 0 0 16,-1-17 2-16,-1 17 5 0,-3-15 6 0,0 15 2 15,1-19-3-15,-2 7-4 0,0-1-4 16,0 0-4-16,0-2 2 0,0 1-1 0,-25-3 3 16,25 0-2-16,0 2-1 0,-23-2 5 0,23 2-3 15,-19 0 6-15,19 3 2 0,-15 3 0 0,15 0 2 16,-11 2 2-16,11 2 1 0,-10 2-7 0,10 1-3 16,-10 1-6-16,4-1-2 0,-2 1-1 0,-1 1-7 15,-3 0-16-15,-1 0-28 0,0 0-31 0,-3 0-39 16,-1 0-39-16,2 0-48 0,4 0-57 0,-5 0-85 15,7 0-137-15,1 18-115 0,3-18 69 0,4 0 132 16</inkml:trace>
  <inkml:trace contextRef="#ctx0" brushRef="#br0" timeOffset="59418.3738">28417 1789 2703 0,'0'0'23'0,"0"0"19"0,0 0 16 15,-22-17 22-15,22 17-6 0,0 0-9 0,0 0-12 16,0 0-18-16,0 0-18 0,-13 0-13 0,13 0-6 16,0 0-4-16,0 0-1 0,0 0 7 0,0 0-2 15,0 0 3-15,0 0 6 0,0 15-3 0,0-15 0 16,0 18 4-16,0-18-3 0,0 22 3 15,0-9 4-15,0 0-3 0,0 0-2 0,-18-3-3 0,18 2-4 16,0-2 0-16,0 2 1 0,-16-5 1 16,16 2 0-16,0-2 2 0,-9-1-1 0,9-3-2 15,0 1 10-15,-7-1 15 0,7-1 20 0,0-2 23 16,0 0 21-16,0 0 14 0,0 0 3 0,0 0-14 16,0 0-30-16,0 0-32 0,0-24-19 0,0 24-9 15,23-21-2-15,-23 21 2 0,0-27-4 16,25 10 0-16,-25-2 3 0,22 2-3 0,-22 0 2 0,20 2 0 15,-20 1-3-15,17 1 4 0,-11 4-4 0,2 0-1 16,-3 5 1-16,0 0-1 0,-2 1-2 0,1 2 1 16,0 0 0-16,0 1 2 0,-2 0-2 15,2 0 2-15,2 0 0 0,-1 0 1 0,3 0 1 16,-2 0-2-16,2 0 4 0,-1 0-2 0,5 19 1 16,-3-19-1-16,3 0-4 0,-1 13 1 0,-2-13 2 15,3 12-1-15,0-12 5 0,-4 14-4 0,1-8 2 16,0 3 6-16,-2 0-6 0,-2 0 7 0,1 2-2 15,-2 1-4-15,0-1 3 0,-1 0-2 0,0 1-1 16,0 0-3-16,-1-2 1 0,1 1-5 0,0-1-21 16,2 0-20-16,-2-1-32 0,0-1-31 0,3-3-15 15,0 2-34-15,0 0-32 0,1-3-31 0,1-1-30 16,4 1-49-16,-1-3-84 0,-2-1-83 0,2 0-101 16,1 0 106-16</inkml:trace>
  <inkml:trace contextRef="#ctx0" brushRef="#br0" timeOffset="59990.2157">28960 1729 1984 0,'6'-5'42'0,"0"0"32"0,4 0 30 0,-4 0 42 15,-1 1-6-15,2-4 9 0,-1 3 2 0,-4 1-21 16,2 1-18-16,-3 1-16 0,1 1-18 0,1 0-1 15,-3-1 3-15,0 2-9 0,0-1 4 16,0 1-13-16,0 0-8 0,0 0-5 0,0 0-4 16,0 0-2-16,-20 0-14 0,20 0-3 0,0 0-13 15,0 0-3-15,-11 0 0 0,11 0-1 0,0 14-4 16,-16-14-1-16,8 0-5 0,0 13 1 0,-4-13-4 16,0 9 4-16,1-9 1 0,-3 13-4 0,0-6 5 15,3 0-5-15,2 0 2 0,0 2 1 0,0-2-3 16,1 2 4-16,2 0-1 0,0 0 3 0,3-1-4 15,0 1-3-15,0-2 5 0,0 1-5 16,3 0 2-16,0 1 2 0,0 0-2 0,0-2 3 16,0 0 2-16,0 1 3 0,0 0-7 0,21-3 4 15,-21 2-5-15,0 0-2 0,0-2 6 0,20 2-3 16,-20-2 7-16,0-1-4 0,18 1 0 0,-18-1-2 16,11 0 0-16,-4 0 0 0,0-1 3 0,-1 0 2 15,0-1-5-15,2 1 4 0,-1 1-2 0,2-1-1 16,-2-1 1-16,1 1-4 0,0 2-2 0,-1-1 2 15,3-1-2-15,-5 0 4 0,1 0 2 0,-1-1-2 16,1 1 3-16,-2-1-3 0,0-1 0 0,-3 1-4 16,2-1 1-16,-1 1 1 0,0-1-1 0,-1 0 5 15,-1 0 0-15,0 1 1 0,0 2 7 0,0-1-4 16,0 0-4-16,0 1 0 0,0 1-6 16,-23 0 6-16,23 3-2 0,-24-3 1 0,24 0 2 15,-36 0-6-15,16-1 2 0,-1 1-7 0,-3-1-11 16,2-1-14-16,-1-1-18 0,1 1-23 0,-2-3-24 15,0 0-36-15,4 0-45 0,-1 0-49 0,0 1-63 16,3-1-96-16,-1 0-134 0,5 0-141 0,-2 0 97 16</inkml:trace>
  <inkml:trace contextRef="#ctx0" brushRef="#br0" timeOffset="60741.1114">26564 2830 2367 0,'0'0'37'0,"-17"0"16"0,17 0 20 15,0 0 29-15,0 0-7 0,0 0 16 0,0 0 8 16,0 0-1-16,0 0-6 0,0 0-6 0,0 0-5 16,0 0-14-16,0 0-16 0,0 0-12 0,0 0-14 15,0 0-1-15,0 0-2 0,0 0-3 0,28 0-1 16,-28 0-6-16,25 0-8 0,-9-15-9 0,3 15-4 16,6 0-10-16,0 0 3 0,2-9-4 0,3 9-5 15,1 0-2-15,-2-8-23 0,3 8-28 0,-1-7-37 16,-2 5-40-16,-2-3-30 0,0 5-23 0,-5-3-20 15,-1 2-18-15,-3 1-23 0,-7 0-39 0,-2 0-73 16,-4 0-68-16,-5 0-83 0,0 0 71 16,0 0 132-16</inkml:trace>
  <inkml:trace contextRef="#ctx0" brushRef="#br0" timeOffset="61017.563">26600 2992 2044 0,'-3'4'34'0,"3"-1"20"0,0-1 30 0,0 0 25 0,0-2-4 16,0 0 7-16,0 0-3 0,0 0-2 16,0 0-14-16,0 0-20 0,0 0-15 0,0 0-3 15,0 0-6-15,0 0 4 0,0 0 4 0,0 0-6 16,0 0-3-16,0 0-1 0,0 0-13 0,30 0-13 15,-30 0-7-15,27 0-8 0,-9 0-4 0,4 0-2 16,-2 0 4-16,7 0-4 0,-2 0 2 0,5-18-34 16,3 18-64-16,1 0-83 0,1-15-121 0,-1 15-147 15,0-12-178-15,1 12-52 0,-2-16 120 0</inkml:trace>
  <inkml:trace contextRef="#ctx0" brushRef="#br0" timeOffset="61375.586">27493 2716 2396 0,'0'-3'26'15,"0"-1"21"-15,0 1 25 0,0 1 25 0,0-1-8 16,0 1-9-16,0 1-18 0,0 1-22 0,0 0-17 15,0 0-13-15,0 0-2 0,0 0-1 0,0 0 5 16,0 0 1-16,0 0 0 0,0 20-4 0,0-20-1 16,15 0 2-16,-15 20-2 0,0-20 1 15,0 18-1-15,0-18-7 0,0 21 4 0,0-9-3 16,0 0 0-16,0 1 2 0,0 0-5 0,-20 2 1 16,20-1-1-16,0 0 1 0,-25 0-1 0,25 0-3 15,0 2-1-15,-18-3-4 0,18-2-14 0,0 1-7 16,0-2-19-16,-7 0-23 0,7-2-17 0,0 0-31 15,0-2-18-15,0 0-38 0,0-3-36 0,0 1-53 16,0 0-57-16,21-1-43 0,-21-2-54 0,0-1 72 16,0 0 97-16</inkml:trace>
  <inkml:trace contextRef="#ctx0" brushRef="#br0" timeOffset="62633.6878">27815 2716 2127 0,'0'-7'35'16,"0"3"24"-16,0 0 25 0,0 1 19 0,0-1-5 16,0-1-2-16,0 2-2 0,0-1-1 0,0 2-16 15,0 0-15-15,0 1-16 0,19 1-12 0,-19 0-8 16,0 0-1-16,0 0-2 0,0 0 2 0,0 0 1 15,0 0 3-15,0 22-2 0,0-22-9 0,-28 19-3 16,28-19-7-16,-22 25-4 0,22-11 1 16,-27 0-5-16,13 3 3 0,2-2-1 0,12 2-1 15,-16 0 1-15,16 1-5 0,-9 0-3 0,9 1-2 16,0-1-5-16,0 0-3 0,0 0-1 0,0-1-6 16,0-2-4-16,31-1-6 0,-31-1-11 0,31-2-4 15,-13-1-3-15,4-3-4 0,-3-2-1 0,3-3-1 16,-4-1-9-16,0-1-6 0,-4 0 2 0,2 0-9 15,-5 0 6-15,-1-28 12 0,-2 28 6 16,-2-26 19-16,-3 26 10 0,1-32 10 0,-4 14 6 16,0-2 4-16,0 0 3 0,0-3 4 0,0 1 22 15,0-3 16-15,-22 4 10 0,22-1 7 0,0 4-10 16,-20 2-15-16,20 4-2 0,0 2-11 0,-18 3-7 16,18 4-6-16,0-1-9 0,-12 3 1 0,12 1-2 15,-9 0 4-15,9 0-1 0,0 0-10 0,0 0-3 16,0 0-3-16,0 0-15 0,0 18-7 0,0-18-18 15,33 0-26-15,-33 18-17 0,37-18-35 0,-17 0-5 16,4 14 0-16,3-14 21 0,1 0 44 0,1 9 37 16,-2-9 27-16,1 0 12 0,-1 0 12 0,-1 0 11 15,-2 0 20-15,1 0 39 0,-4 0 33 16,-3 0 21-16,1 0 23 0,-5 0 5 0,-2 0 1 0,-3-22-4 16,-3 22-16-16,-2 0-21 0,0-12-18 15,-4 12-14-15,0 0-3 0,0-17-10 0,0 17-9 16,0-8-11-16,0 8-4 0,0-8-7 0,-27 8-9 15,27-6-11-15,0 3-12 0,-19 2-9 0,19 1-5 16,0 0-3-16,0 0-1 0,-15 0 0 0,15 0-2 16,-10 0 6-16,10 0-2 0,-9 26-2 0,2-26 6 15,0 22-8-15,1-22 2 0,-1 26 2 0,0-11-2 16,1-1 2-16,-3 3 2 0,4-2-2 0,-2 2-1 16,2 0 3-16,0-1-8 0,-3 1 2 0,4 0-2 15,0-2-2-15,2 1 4 0,-1-3-2 0,3 1-3 16,0-3-2-16,0-2-4 0,0 0-4 15,0-1 3-15,25-1 0 0,-25-2 0 0,19-3 3 16,-19 0-1-16,28-2-1 0,-12 0 2 0,-3 0-1 16,5 0 6-16,-4 0 0 0,2 0 1 0,-1-27 6 15,-3 27-3-15,0-20 3 0,-1 20 3 0,-1-23-1 16,-3 10 2-16,-1-4 4 0,-2 1-4 0,-3-5-2 16,-1 3 3-16,0-5-4 0,0 1 5 0,0 3 2 15,0-3-5-15,-33 5 0 0,33 0-1 0,-22 5-7 16,22-1 3-16,-28 6-4 0,28 0-4 0,-26 2-9 15,26 3-19-15,-24-2-20 0,24 3-28 0,-15 1-28 16,15 0-15-16,0 0-5 0,0 0 10 0,0 0 15 16,0 0-3-16,0 0-13 0,32 0-27 15,-32 17-18-15,37-17 1 0,-13 0 23 0,2 0 47 16,2 0 32-16,2 12 35 0,0-12 17 0,0 0 3 16,-2 7 5-16,-1-7 16 0,-2 0 17 0,-4 5 27 15,-2-5 35-15,-5 0 16 0,-3 0 26 0,-2 0 22 16,-5 0 15-16,1 0 6 0,-3 0-16 0,-1 0-39 15,-1 0-28-15,0 0-19 0,0 0-7 0,0 0-2 16,0 0-6-16,0-15-12 0,-24 15-11 0,24 0-5 16,0 0-4-16,0 0-3 0,-15 0-10 15,15 0-2-15,0 0-8 0,0 0-6 0,-10 0 3 0,10 0 3 16,0 0-1-16,-8 0 4 0,5 0-1 16,-3 20-3-16,-1-20 4 0,1 22-1 0,0-22-1 15,0 29 1-15,-2-13-3 0,1-1-1 0,-2 0 1 16,2 2 3-16,1-2 1 0,-2 1-2 0,1-1-2 15,1 2-2-15,-1-2-3 0,0-2 0 0,4 0-1 16,0-1-3-16,2-1-9 0,1-2-1 0,0-3-5 16,0 0 3-16,0-1 3 0,31-4 0 0,-31 0-4 15,33-1-3-15,-15 0 4 0,1 0 4 0,1 0 11 16,2 0 6-16,-3-20 1 0,0 20 6 0,0 0-1 16,-4-26 1-16,0 26 2 0,-1-23 1 0,-3 9 4 15,0-3-1-15,-4 0 5 0,-1-1 1 16,-2-2 1-16,-2 0 1 0,-2 0-3 0,0-1-5 0,0 3-6 15,-30 1-6-15,30 3 0 0,-22 0-6 16,22 4-12-16,-27 3-30 0,27 2-54 0,-22 3-70 16,22 0-102-16,-19 2-135 0,19 0-164 0,-10 0 21 15,10 0 114-15</inkml:trace>
  <inkml:trace contextRef="#ctx0" brushRef="#br0" timeOffset="63086.7683">28970 2851 2752 0,'0'0'9'0,"0"-17"4"16,0 17 11-16,0 0 10 0,0 0 1 0,0 0 7 16,0 0-8-16,0 0-9 0,0 0-12 0,0 0-17 15,0 0 1-15,0 0-2 0,0 0 5 0,0 0 4 16,0 18 0-16,0-18 4 0,0 21 0 0,0-21 2 15,0 25 3-15,0-11-1 0,0-2-3 0,0 1 3 16,0-2-5-16,0 1-4 0,0-2 4 0,0 0 0 16,0-2 1-16,0-1 7 0,0-1 4 0,0-1 9 15,0-2 20-15,0 0 25 0,0-3 22 0,0 0 26 16,0 0 12-16,0 0-2 0,0 0-13 16,0 0-33-16,0 0-35 0,0 0-29 0,0-26-19 15,20 26-8-15,-20-23 0 0,17 23 2 0,-17-31 0 16,19 13-4-16,-7 1 2 0,1-1-7 0,-2 3-2 15,3 2 2-15,-4 1-3 0,-1 3 2 0,1 3 3 16,-3 6 1-16,2-4 2 0,-2 4 1 0,-3 0 2 16,1 0 3-16,0 0 3 0,2 26 2 0,-1-26-1 15,2 21 0-15,-3-21-4 0,2 25 1 0,-2-12-1 16,1 2 2-16,0 0 1 0,1 0-2 0,0 0-3 16,-3-2-19-16,1 1-25 0,2 0-45 0,0-2-43 15,-1-2-40-15,-1 0-38 0,0-3-32 0,3 0-67 16,0-1-104-16,0-2-128 0,-1-2-85 15,3-2 115-15</inkml:trace>
  <inkml:trace contextRef="#ctx0" brushRef="#br0" timeOffset="63473.352">29584 2812 2709 0,'4'-3'52'0,"0"1"42"0,-2-1 42 16,1 1 45-16,-1-1-13 0,-2 0-10 0,0 1-17 15,0 1-29-15,0-3-28 0,0 4-30 0,0-1-22 16,0-1-14-16,0 0-6 0,0 2-5 0,0 0-1 16,0 0-2-16,0 0-7 0,-19 0-6 15,19 0-3-15,0 0 2 0,0 0 5 0,-16 0 5 16,16 23-1-16,-20-23 2 0,9 18-1 0,0-18 2 16,-2 26 3-16,2-13-5 0,-1-2 2 0,4 2-1 15,1-1-2-15,0 2 3 0,4-4-3 0,0 1-2 16,2-1 3-16,1 0-4 0,0-2 4 0,0 1 0 15,0-3-1-15,0 2-1 0,24-2 4 0,-24 2-4 16,0-1 4-16,32 0-2 0,-32 0-1 0,22 2 1 16,-22-2-1-16,20 1 1 0,-20-1 0 0,18 2 0 15,-18-3 0-15,13 1 0 0,-13 0 1 0,7 1 1 16,-7-1 2-16,4 0 0 0,-3 0-2 0,-1 0-1 16,0 1 2-16,0 1-6 0,0-4-14 15,0 3-16-15,0-1-25 0,-29-1-25 0,29-1-26 16,-26-3-44-16,9 1-55 0,-2-2-64 0,-3-1-98 15,-2 0-131-15,-1 0-141 0,-1 0 12 0,-2 0 141 16</inkml:trace>
  <inkml:trace contextRef="#ctx0" brushRef="#br0" timeOffset="63986.7633">28604 3442 2365 0,'0'0'46'0,"0"0"34"15,0 0 35-15,23 0 31 0,-23 0-20 0,20 0-12 16,-20 0-8-16,31 0-10 0,-11 0-9 0,6 0-10 16,3 0-20-16,5 0-19 0,1 0-13 0,6 0-10 15,1 0-4-15,2 17-7 0,3-17-2 16,0 0-9-16,1 0 3 0,0 0-5 0,-5 11-9 16,0-11-12-16,-6 0-27 0,-5 0 1 0,-9 0-4 15,-4 0 3-15,-5 0 2 0,-8 0-12 0,-4 0-20 16,-2 0-10-16,0 0-4 0,0 0-4 0,-39 0-6 15,39 0-25-15,-43 0-55 0,18 0-86 0,-5 0-86 16,0 0-96-16,-1 0-14 0,1 0 112 0</inkml:trace>
  <inkml:trace contextRef="#ctx0" brushRef="#br0" timeOffset="64186.4122">28609 3583 2238 0,'-7'5'22'0,"6"-1"15"16,-1-1 23-16,2-2 35 0,0-1 18 15,0 0 29-15,0 0 12 0,0 0-7 0,33 0-17 16,-33 0-20-16,34 0-13 0,-12 0-8 0,3 0-3 16,5 0-12-16,4 0-12 0,0 0-20 15,1 0-15-15,2 0-14 0,1 0-11 0,-3 0 2 0,0 0-5 16,0 0-1-16,-4 0-17 0,2 0-55 0,-6 0-67 16,-4 0-85-16,-2 0-99 0,-3 0-145 0,-7 0-259 15,-5 0 24-15,-6-15 112 0</inkml:trace>
  <inkml:trace contextRef="#ctx0" brushRef="#br0" timeOffset="79497.4024">25193 4468 1614 0,'-25'-2'15'16,"25"-1"5"-16,-26 3 12 0,26 0 24 0,-21 0 16 15,10 0 30-15,0 0 12 0,-3 0-9 0,1 0-15 16,-1 24-9-16,3-24 7 0,0 15 10 0,-1-15 7 16,-3 22-2-16,-2-10-9 0,3 1-1 0,-3 0 3 15,0 2 4-15,-3 1-9 0,-1 0 14 0,2 0 3 16,0 0-19-16,2-2-4 0,2-1-36 0,1 2-19 16,3 0 9-16,5-1 7 0,-2 2 12 0,7-1 1 15,1 3-14-15,0 3-4 0,25-2-9 16,-25 1-14-16,49 1-3 0,-18-1-9 0,7-3-5 15,6 0-6-15,3-2-34 0,3-4-67 0,3-1-92 16,0-4-105-16,-5-2-106 0,2-4-182 0,-5 0-196 16,-4 0 99-16,-4-31 136 0</inkml:trace>
  <inkml:trace contextRef="#ctx0" brushRef="#br0" timeOffset="79662.6515">25546 4579 2223 0,'26'-4'17'0,"-26"1"19"0,32 2 16 16,-10 0 12-16,4 1-15 0,5-3-24 0,0 3-14 15,3 0-19-15,0 0-45 0,1 0-67 0,-2 0-116 16,-4 0-140-16,-1 0-121 0,-5 20 1 0,-2-20 112 16</inkml:trace>
  <inkml:trace contextRef="#ctx0" brushRef="#br0" timeOffset="79869.5648">25769 4534 2236 0,'-9'0'34'0,"9"0"33"15,0 0 47-15,0 0 40 0,0 0 4 0,0 0-14 16,0 21-20-16,0-21-25 0,24 20-20 0,-24-5-5 16,0 2-15-16,0-2-5 0,0 5-11 0,0 1-13 15,0 4-8-15,0 2-8 0,0 1-10 0,-22 0-1 16,22 1-1-16,-25 2-2 0,25-3 0 0,-23 2-4 15,23-3-7-15,-20-2-33 0,20-4-75 0,-11 0-97 16,11-4-122-16,0 0-178 0,0-5-194 0,0-2 53 16,25-3 126-16</inkml:trace>
  <inkml:trace contextRef="#ctx0" brushRef="#br0" timeOffset="80378.1005">26595 4686 2632 0,'0'0'54'0,"0"0"41"0,0 0 35 16,0 0 39-16,0 0-22 0,0 0-13 0,0 0-21 15,21 0-30-15,-21-2-29 0,19 2-28 0,-19-1-16 16,30-1-8-16,-10 1-4 0,5 1 2 0,2 0 0 15,5 0-9-15,-1 0-36 0,3 0-62 0,-3 0-74 16,0 0-71-16,-1 0-62 0,-5 0-80 0,-3 0-124 16,-6 0-108-16,-2 0 74 0,-8 0 140 0</inkml:trace>
  <inkml:trace contextRef="#ctx0" brushRef="#br0" timeOffset="80533.161">26589 4988 2266 0,'0'5'38'16,"0"-3"31"-16,0-1 29 0,0-1 18 0,35 0-30 16,-35 0-27-16,38 0-32 0,-11 0-18 0,3-21-29 15,3 21-39-15,3 0-63 0,3-20-112 0,1 20-181 16,0-17-204-16,3 4 49 0,-4-2 113 0</inkml:trace>
  <inkml:trace contextRef="#ctx0" brushRef="#br0" timeOffset="80778.5431">27704 4403 2539 0,'2'-11'51'0,"-2"0"42"0,0 4 33 16,2-1 36-16,-2 1-29 0,0 2-28 0,0 1-33 16,0 2-38-16,0 1-24 0,0-1-14 0,0 2 0 15,0 0 5-15,0 0 6 0,0 23 0 0,0-23 1 16,0 27 2-16,0-8-7 0,0 4 4 0,0 1 2 15,0 3-5-15,0 2 4 0,0 3 0 0,0-2-6 16,0 0 4-16,17 1-2 0,-17 0-5 0,0 1 3 16,16-3-11-16,-16 0-47 0,11-2-80 15,-11-1-98-15,0 1-127 0,0-6-127 0,0-3-182 16,0-4 55-16,0-3 133 0</inkml:trace>
  <inkml:trace contextRef="#ctx0" brushRef="#br0" timeOffset="80999.9394">27355 5012 1893 0,'0'3'61'0,"0"-2"48"0,0 3 48 0,0-4 33 16,43 1-43-16,-43 1-30 0,47-2-33 0,-18 1-17 16,5-1-4-16,5 1-8 0,3-1-4 15,2 0-8-15,2 1-12 0,4 1-7 0,1-1-14 16,0 4-6-16,1-3-4 0,-3 1 1 0,-1 2 0 15,-2 0-5-15,-6 0-36 0,-7 0-50 0,-9 0-59 16,-2 0-79-16,-7-1-58 0,-7-2-123 0,-7 2-152 16,-1 0 17-16,0-1 94 0</inkml:trace>
  <inkml:trace contextRef="#ctx0" brushRef="#br0" timeOffset="81277.3091">27497 5404 2561 0,'0'0'27'0,"-3"0"24"0,1-17 29 0,-2 17 18 16,-1 0 1-16,-2-18-10 0,-1 18-15 0,-1-10-9 16,-5 10-22-16,0 0-11 0,-4-8-7 0,0 8-2 15,-4 0 3-15,2 0-1 0,-5 0-1 0,0 0-7 16,3 31-5-16,-1-31-3 0,1 25 0 0,4-25-3 15,-2 31-6-15,1-14 2 0,4 3-2 0,6 0 9 16,0-2 7-16,6 5 0 0,3-2-3 0,0 1-9 16,0 1-8-16,30-4-30 0,-30 1-67 15,47 0-86-15,-15-3-121 0,1-3-189 0,8-4-235 16,-3-5 56-16,3-3 125 0</inkml:trace>
  <inkml:trace contextRef="#ctx0" brushRef="#br0" timeOffset="81463.4295">27823 5424 2520 0,'0'0'17'0,"0"0"23"16,0 0 21-16,0 0 20 0,0 20-7 0,0-20-10 15,0 0-10-15,0 26-15 0,-21-26-3 0,21 26-10 16,0-9-7-16,0 0-3 0,-16 3-9 0,16 1 0 16,-11 3-5-16,11 1-3 0,-13-1-6 15,4-1-3-15,2 2-27 0,-2 1-57 0,5-3-61 16,-3-1-97-16,2-3-96 0,1-1-124 0,4-2-131 15,0-4 98-15</inkml:trace>
  <inkml:trace contextRef="#ctx0" brushRef="#br0" timeOffset="81894.9274">27805 5368 2613 0,'0'-7'20'0,"0"-3"2"0,0 5 6 0,0-3 15 0,0 4 1 15,0-5 11-15,26 4 6 0,-26 0-8 0,36 1-12 16,-13 3-11-16,2-1-2 0,1 2-2 16,4 0-8-16,0 0 3 0,2 0-11 0,1 21-5 15,-4-21 2-15,-1 20-4 0,-3-20 7 0,-3 21-1 16,-3-21 4-16,-8 26 1 0,-2-13-4 0,-7 2 1 16,-2-1-3-16,0 1-6 0,0-1-1 0,-36 1-4 15,36-1 4-15,-45-1 1 0,16-2 3 0,-2 1 0 16,1-2-4-16,-1 0 2 0,2-3-3 0,2 1 6 15,4-1-1-15,2 0 0 0,7-2-2 0,2 0-3 16,1-2-4-16,4 1 3 0,3-2 5 0,4 1-7 16,0-2 9-16,0 5-1 0,0-1 4 15,0 1 2-15,35 2-4 0,-35 2-4 0,36 2-5 16,-13-2 4-16,4 3-1 0,2 0 3 0,2-1-3 16,1-2 5-16,2 3-5 0,2-1 2 0,-3 0 1 15,3 2-3-15,0-1 15 0,-1 1 8 0,-2 0 17 16,2 3 22-16,-5-3 8 0,2 2 11 0,-2-3-7 15,-2-3-21-15,-1 5-21 0,-3-6-21 0,-3 0-11 16,-1 0-2-16,-5-2 1 0,0-3-12 0,-7 1-40 16,2-2-61-16,-7-1-89 0,-2-2-125 0,-1 0-172 15,0 0-263-15,0 0 25 0,-25 0 133 16</inkml:trace>
  <inkml:trace contextRef="#ctx0" brushRef="#br0" timeOffset="90397.4479">4520 5741 2022 0,'0'1'23'0,"0"3"14"0,0 0 10 15,-18-4 20-15,18 2-13 0,0-2 8 0,0 0 10 16,-12 1 1-16,12 0 6 0,0-1-8 0,0 0-5 16,0 0-6-16,0 0-4 0,0 0 0 0,0 0 1 15,0 0 7-15,0 0 2 0,0 0 2 0,0 0-3 16,0 0-8-16,0 0-6 0,0 0-10 0,0 0-6 15,0 0-7-15,0 0-6 0,0 0-5 0,-16 16-3 16,16-16-3-16,0 0-7 0,0 0 12 0,0 0-1 16,0 0 3-16,0 0 14 0,0 0-12 15,0 0 3-15,0 0-2 0,0 0-12 0,0 0 2 16,0 0-6-16,0 0-3 0,0 0 0 0,16 0-4 16,-16 0 2-16,0 0 0 0,0 0 3 0,19 0 4 15,-19 0-5-15,16 0 3 0,-4 0-3 0,3 0 1 16,1 0-3-16,3 0-7 0,3 0-5 0,0 0-16 15,0-23-13-15,2 23-24 0,0 0-21 0,-2 0-21 16,-1-19-15-16,-3 19-7 0,-3 0-13 0,-3-12 0 16,-3 12-18-16,-4 0-17 0,0 0-23 0,-1 0-52 15,-4 0-71-15,0 0-60 0,0 0-86 0,0 0 85 16</inkml:trace>
  <inkml:trace contextRef="#ctx0" brushRef="#br0" timeOffset="90680.6464">4533 6045 1977 0,'-10'5'43'0,"10"-2"30"16,-5-2 41-16,5 0 34 0,0-1-24 15,0 0-9-15,0 0-24 0,0 0-19 0,0 0 1 16,0 0-10-16,0 0-6 0,0 0-7 0,0 0-15 16,0 0-4-16,21 0-9 0,-21-17-7 0,24 17-8 15,-6 0-3-15,1-22-2 0,3 22-2 0,4-19 1 16,-1 7-15-16,5 2-39 0,0-2-58 0,-2-2-87 16,-1 2-99-16,4 1-137 0,-2-2-170 0,2 2 24 15,1-3 111-15</inkml:trace>
  <inkml:trace contextRef="#ctx0" brushRef="#br0" timeOffset="97901.7555">5996 5291 1953 0,'0'-3'21'15,"0"3"4"-15,0-2 8 0,0 0 12 0,0-1-8 16,0 1 12-16,0-2 10 0,-18 2 1 0,18 0 5 16,0-1 2-16,0 1 6 0,0-1 12 0,0 2-6 15,0-2-8-15,0 3-1 0,0-2-12 0,0 2-7 16,0-3 4-16,0 3-13 0,0 0-14 0,0 0-2 15,0 0-17-15,0 0-14 0,0 0 0 0,0 0-7 16,0 0 5-16,0 0 7 0,0 24 0 0,0-24 9 16,0 15-3-16,0-15-5 0,-20 20 3 15,20-20-7-15,0 24 1 0,0-10 2 0,0-1-1 16,0 1 2-16,0 0 2 0,0 3 0 0,0-1 3 16,0 1 0-16,0 1 0 0,0 3-4 0,20-3-2 15,-20 3-1-15,0 0 3 0,0-1 4 0,0 0 0 16,0-2 0-16,0 0-7 0,0-1 0 0,0 0-1 15,0-2 0-15,0-3 2 0,0 2-2 0,0-7-2 16,0 1-7-16,0-4-15 0,0 0-13 0,0-3-20 16,0-1-34-16,0 0-24 0,0 0-44 0,0 0-68 15,20 0-73-15,-20 0-105 0,0-28-104 0,0 28 33 16,18-27 111-16</inkml:trace>
  <inkml:trace contextRef="#ctx0" brushRef="#br0" timeOffset="98213.7101">5861 5185 1809 0,'0'-6'33'0,"0"1"9"0,0 1 22 0,0-1 21 15,0 2-11-15,0-1 6 0,0 1-17 16,-22 2-16-16,22 1-9 0,0 0-8 0,0-2 5 15,0 2 2-15,0-2 7 0,0 1 6 0,0-1-4 16,0 1-3-16,0-3-19 0,0 0-18 0,0 2-3 16,0-5-5-16,0 1-1 0,22-3 1 0,-22 2 6 15,23-1 2-15,-10 0-5 0,3 0 4 0,-1 3-6 16,1-2-5-16,-2 2 8 0,2 2 1 0,-2 1-4 16,-1 2-1-16,0 0 0 0,0 0-5 0,-2 0-4 15,-1 0-19-15,1 21-49 0,-2-21-54 0,-1 0-63 16,-3 20-87-16,-1-20-71 0,1 0-83 0,-3 19-20 15,1-19 109-15</inkml:trace>
  <inkml:trace contextRef="#ctx0" brushRef="#br0" timeOffset="98970.774">5968 5003 1428 0,'0'-8'27'16,"18"1"39"-16,-18 0 22 0,0 1 21 0,0-1-8 15,0 1-13-15,0 1-10 0,0 2-3 0,0-1-7 16,0 3-19-16,0 0-3 0,0 0-17 0,0 1-11 16,0 0 0-16,0 0-10 0,0 0 0 15,0 0-4-15,0 0-5 0,0 0 3 0,0 0-4 16,0 0 0-16,0 0 4 0,0 15-6 0,0-15 7 16,0 0 6-16,0 18-1 0,0-7 0 0,0 3 10 15,0 1 18-15,0 6 0 0,0 2 6 0,19 2-12 16,-19 5-17-16,0-2-3 0,0 4-2 0,13 2 5 15,-13 1-7-15,0-2 2 0,0 3-3 0,0 0-4 16,0 0-2-16,0-1 7 0,0-1 1 0,0-1-1 16,0-1 6-16,0-1-11 0,0 1 0 0,0-5 0 15,0 1 4-15,0-3 2 0,0-3-1 16,0-1-7-16,0-1 1 0,0-3 6 0,0 0-1 16,0-2 4-16,0-3-14 0,0-1-2 0,0 1 5 0,0-2 3 15,0-3 3-15,0 3-15 0,16-5-23 16,-16-1-43-16,0 1-55 0,0-2-77 0,0-3-157 15,0 0-153-15,0 0-3 0,0 0 91 0</inkml:trace>
  <inkml:trace contextRef="#ctx0" brushRef="#br0" timeOffset="99349.574">6183 4979 1630 0,'0'-8'34'0,"0"3"29"0,0-1 9 15,0 1 13-15,0 0-15 0,0 2-17 0,0 1-14 16,0 2-13-16,0-2-18 0,0 2-3 0,0 0 18 16,0 0 12-16,0 0 13 0,0 28 5 0,0-28 7 15,27 29 5-15,-27-9-10 0,0 1-3 0,0 2-17 16,15 1-9-16,-15 2 2 0,0 1-2 0,0-1-2 15,0 6-1-15,0-3 3 0,0 2-6 0,0 1-3 16,0-2-1-16,0 2-10 0,0-2-1 0,0 1 2 16,0-3-4-16,0 2 1 0,23-3 1 15,-23-1-2-15,0 2-2 0,0-2 4 0,18-1 0 16,-18 0-2-16,0 0-4 0,14-1 1 0,-14-3 1 16,0 1 0-16,8-5 4 0,-8 0-5 0,4-2 3 15,-4-1 3-15,3-2 0 0,-3-3-2 0,0 2-10 16,0-6-29-16,0 2-44 0,0-2-79 0,0-1-106 15,0-1-137-15,0-3-158 0,-23 0 21 0,23 0 110 16</inkml:trace>
  <inkml:trace contextRef="#ctx0" brushRef="#br0" timeOffset="99693.4567">5718 5393 1697 0,'-1'-1'32'0,"-1"-3"22"0,2 2 20 16,0-1 26-16,0 2-11 0,0-2-5 0,0 2 1 16,0-2-14-16,0 3-12 0,0-1-8 0,0 1-7 15,21-3 4-15,-21 2 2 0,18-1-1 0,-18-2-6 16,27 1-2-16,-6-2-8 0,1-2 3 0,4-3-2 15,4 0-14-15,2 1-1 0,4-5-11 16,3 1-1-16,3-4 1 0,-3 0-1 0,4 3-2 16,-1-3-9-16,-2 2 1 0,-1 1 2 0,-1 1 0 15,-3 2 4-15,-7 3-2 0,1 1-5 0,-7 2-7 16,-6 2-14-16,-2 1-26 0,-5 2-35 0,-3 0-37 16,-5 0-46-16,0 0-28 0,0 0-32 0,-1 0-65 15,0 0-45-15,0 0-97 0,0 0 44 0,0 0 109 16</inkml:trace>
  <inkml:trace contextRef="#ctx0" brushRef="#br0" timeOffset="99993.8788">5663 5595 1739 0,'0'0'40'0,"0"0"37"0,0 0 25 0,0 0 21 16,26 0-19-16,-26-19-25 0,0 19-11 0,24 0-10 15,-24 0-20-15,16 0-4 0,-16 0-7 0,21 0-8 16,-8-10 0-16,1 10-4 0,3 0-6 0,-2 0-1 16,4-7 0-16,3 7-3 0,1-6-4 15,3 1 2-15,3-1-4 0,3 0 3 0,1-2 4 16,7-2-4-16,-2 1-1 0,3-1-3 0,3 1-7 15,1 0-33-15,1-2-44 0,-3 3-52 0,-1 0-65 16,-6 1-67-16,-2 1-73 0,-4-1-90 0,-6 2-4 16,-9 0 104-16</inkml:trace>
  <inkml:trace contextRef="#ctx0" brushRef="#br0" timeOffset="100305.458">6834 5374 1962 0,'6'-13'51'0,"2"13"38"0,-3 0 36 0,-3 0 35 16,-1-7-28-16,1 7-24 0,-2 0-35 0,0 0-37 15,0 0-25-15,0 0-9 0,0 0 10 0,0 0 7 16,0 21 6-16,0-21 1 0,0 18-11 0,0-18-5 15,0 27-3-15,0-11-3 0,0-2 0 0,0 3 0 16,0 0-2-16,0 0-6 0,0 0 6 0,0 4 2 16,0-3 0-16,0 1-1 0,0 1-6 15,0 0-2-15,0-2 4 0,0 1-19 0,0-1-22 16,0-1-32-16,0-3-44 0,0 0-46 0,0-3-65 16,0-2-84-16,0-4-111 0,0 0-110 0,0-5 87 15,0 0 114-15</inkml:trace>
  <inkml:trace contextRef="#ctx0" brushRef="#br0" timeOffset="100474.6733">6752 5134 1920 0,'-3'-5'12'0,"1"2"9"0,0 1-1 15,2-1 1-15,0 1-13 0,0-1-9 16,0 3 4-16,0-2-12 0,0 2-40 0,0 0-84 15,0 0-119-15,33 0-160 0,-33 0-39 0,28 0 84 16</inkml:trace>
  <inkml:trace contextRef="#ctx0" brushRef="#br0" timeOffset="100865.6982">7062 5427 2392 0,'0'2'57'15,"0"-2"29"-15,0 0 24 0,0 2 20 0,0-2-54 0,0 0-12 16,0 0-16-16,0 0-20 0,0 0-8 16,0 0-17-16,0 0-5 0,0 0 8 0,0 19 11 15,0-19 4-15,0 17-6 0,0-17-5 0,0 27-6 16,0-12-5-16,0 1 2 0,0 2-2 0,0 0 1 16,-15-1 0-16,15 0 5 0,0-1-4 15,0-3 0-15,0 0-2 0,-9-4-2 0,9 1 3 0,0-3 0 16,0-3 2-16,0 0 2 0,0-2 13 0,0-2 23 15,0 0 24-15,0 0-5 0,0 0-12 0,0 0-24 16,0-22-27-16,16 22 1 0,-16-22-3 16,0 22 4-16,0-30 1 0,15 12-3 0,-15-4 3 15,10 4-3-15,-10-2 3 0,14 3-1 0,-6 3-5 16,-2 2 1-16,3 1-3 0,-2 7 3 0,1 4-3 16,-1 0 3-16,2 0-1 0,2 0-4 0,-1 27 6 15,0-27-3-15,3 26 5 0,-1-26 1 0,1 29 3 16,-2-13-4-16,0-1-4 0,4 2-5 0,-3-3-35 15,0 0-45-15,-3-1-51 0,2-1-64 0,-4-2-79 16,-2-2-120-16,-1-2-148 0,-2-2-33 0,-1-4 110 16</inkml:trace>
  <inkml:trace contextRef="#ctx0" brushRef="#br0" timeOffset="101213.497">7411 5351 2444 0,'4'-2'51'0,"-4"-1"41"0,0 1 33 0,0 2 34 16,0 0-22-16,0 0-21 0,0 0-21 0,0 0-27 16,0 0-13-16,0 0-8 0,0 0-10 0,-19 20-6 15,19-20-18-15,-15 0-13 0,15 24 0 0,-25-24-3 16,11 24 1-16,-2-9 2 0,1 0-3 0,0 1 1 16,1 0-2-16,4-1-1 0,0-1 1 0,5-1-1 15,2 1 3-15,3-3-1 0,0 0 8 0,0-4 1 16,29 5 3-16,-29-8-2 0,42 2-3 15,-16-1-1-15,5 0-6 0,1-2 3 0,3-1-2 16,1 2 2-16,-3-2 2 0,-1 0-11 0,-4 2-12 16,-5 1-10-16,-5-1-10 0,-4 3 9 0,-7 0 9 15,-7 1-9-15,0 2-27 0,0 2-23 0,-27 0-3 16,27 1-12-16,-35 0 16 0,13 2 9 0,-2-2-22 16,-2 1 21-16,2-1 9 0,2-2 5 0,2-3 4 15,-1 0-19-15,5-5-31 0,3-3-27 0,13 0-36 16,-11 0-54-16,11 0-56 0,0-34-70 0,0 34-73 15,36-41 83-15</inkml:trace>
  <inkml:trace contextRef="#ctx0" brushRef="#br0" timeOffset="101426.6909">7595 5068 1987 0,'0'-19'51'16,"-29"9"43"-16,29 5 28 0,0 0 12 0,-21 5-53 15,21 0-42-15,0 0-21 0,-14 0 36 0,14 0 30 16,0 29 30-16,0-29 16 0,0 35-44 0,26-11-19 15,-26 5-21-15,24 4-22 0,-24 1-5 0,30 3-9 16,-30 1-7-16,29-1 1 0,-14 2-1 0,-3-1 3 16,0 1 0-16,0-1-5 0,-2-1-3 0,0-3 0 15,-1 0-4-15,-2-1-4 0,0-4-13 0,-4 0-60 16,-1-4-58-16,-2-4-70 0,0-4-83 16,0-2-79-16,0-5-143 0,0-3-58 0,0-7 99 15</inkml:trace>
  <inkml:trace contextRef="#ctx0" brushRef="#br0" timeOffset="101598.009">7646 5541 2432 0,'-9'0'22'0,"2"0"14"0,3 0 17 0,3 0 6 16,1 0-19-16,0 0-16 0,0 0-14 0,0 0-10 15,31 0-4-15,-31-20 1 0,41 20-19 0,-17-17-34 16,6 17-63-16,3-22-82 0,1 22-100 0,1-20-118 15,0 10-123-15,-2 2 77 0,-4 0 117 16</inkml:trace>
  <inkml:trace contextRef="#ctx0" brushRef="#br0" timeOffset="102226.0389">7898 5528 2314 0,'-16'0'44'0,"16"0"21"0,-8 0 30 0,8 0 31 16,0 0-11-16,0 0 8 0,0 0-4 0,0-28-14 15,24 28-20-15,-24 0-24 0,0-21-24 0,22 21-15 16,-22 0-14-16,0-17-6 0,20 17-2 16,-20 0-4-16,14 0-2 0,-14 0 0 0,16 0-1 15,-8 0 1-15,1 0 1 0,2 0-3 0,-1 0-1 16,1 0 3-16,0 20 0 0,2-20 5 0,-2 18-1 16,1-18-6-16,0 23 3 0,1-10-12 0,-1-1-11 15,-3 1-12-15,2 0-14 0,-3 1-3 0,-1-2 4 16,-2 1 10-16,-1 0 14 0,-3-2 10 0,-1 1 12 15,0-3 9-15,0 0-5 0,0-1 6 0,0 3-2 16,-31-5-3-16,31 1 4 0,-22 1-3 0,22-4 4 16,-26 1 0-16,26 0 2 0,-24-2 7 0,24-3 12 15,-20 0 10-15,20 0 9 0,-9 0 17 0,9 0-12 16,0 0-6-16,0-27-11 0,0 27-29 0,0-26-5 16,0 26 1-16,32-34-3 0,-32 14 7 15,27 2 0-15,-27-2-6 0,35 0 5 0,-15 6-8 16,-3-1 1-16,-1 3 4 0,0 4-6 0,-1 2 6 15,-1 6-2-15,1 0-3 0,-5 0 3 0,1 0-5 16,-3 0 7-16,2 0-1 0,-5 29 1 0,2-29 0 16,-3 21-3-16,1-21 2 0,-1 27 3 0,0-13-2 15,-2 1 6-15,1-1 1 0,-2-1-2 0,0 1 2 16,0-2-5-16,-1-1 2 0,0-1-4 0,0-2 0 16,0 0 1-16,0-4 1 0,0 1 0 0,0 0 2 15,2-4 0-15,0-1 2 0,-1 0 7 16,3 0-1-16,-2 0 2 0,1 0-5 0,1 0-8 15,0-29 4-15,1 29-5 0,0-23-7 0,1 23 5 16,0-32-8-16,-1 14 1 0,4 0 1 0,-1-1-3 16,0 2 2-16,0 4 4 0,-2 2-2 0,4 1-4 15,-4 6 0-15,-1 4-4 0,0 0 3 0,0 0 7 16,-1 0-2-16,0 0 10 0,-1 32 1 0,2-32-2 16,0 28 2-16,-1-28-10 0,2 34-8 0,1-17-12 15,-1 0-21-15,0 0-27 0,2-3-10 0,1 1-44 16,-1-3-46-16,0-1-38 0,-1-5-71 0,2-2-56 15,1-4-57-15,0 0-63 0,1 0 88 0</inkml:trace>
  <inkml:trace contextRef="#ctx0" brushRef="#br0" timeOffset="102656.8024">8681 5409 2216 0,'2'-2'35'15,"-2"2"23"-15,2 0 12 0,-1 0 19 0,-1 0-26 16,0 0-17-16,0 0 8 0,0 0 6 0,0 0 2 15,0 20-3-15,0-20-17 0,0 0-19 0,-25 18-15 16,25-18 1-16,0 15-5 0,-18-15 3 0,18 19-3 16,-13-8-1-16,13-1 2 0,-13 3-9 0,13-1 6 15,-12 0-2-15,12 3-3 0,-9-1 1 0,9 1 1 16,0 2-2-16,0-2 4 0,0 1-7 0,0-1 1 16,0-1-3-16,0-1-5 0,0-1-5 0,32 0-11 15,-32-5-4-15,28 0-6 0,-28-4-14 16,34 0-16-16,-14-3-23 0,-2 0-13 0,2 0 6 15,2-23 5-15,0 23 17 0,-4-26 0 0,-2 26 9 16,0-37 0-16,1 19 5 0,-6-2 16 0,1-3 16 16,-6 0 20-16,-3-2 9 0,-3 0 9 0,0-5-4 15,0 1 25-15,0-7 7 0,0 0 23 0,0-2 41 16,-36 3 4-16,36 1 44 0,-23 2 15 0,23 9-25 16,-21 3-19-16,21 8-54 0,-16 5-38 0,16 4-20 15,0 3-1-15,0 0 20 0,0 0 11 16,0 36 20-16,0-36-3 0,0 39-17 0,0-17 0 15,29 5-20-15,-29 2-3 0,21 2 1 0,-21-2-8 16,20 0-2-16,-20 1-3 0,21 0 2 0,-21-2-4 16,15 0-2-16,-5-1-3 0,-10-1-10 0,16-1-40 15,-9-1-62-15,-4-3-90 0,-3-1-118 0,0-3-147 16,0-3-162-16,0-4 76 0,0-5 126 0</inkml:trace>
  <inkml:trace contextRef="#ctx0" brushRef="#br0" timeOffset="102909.7503">8847 5575 2507 0,'-6'0'33'16,"1"0"9"-16,0 0 11 0,4 0 11 15,1 0-28-15,0 0-3 0,0 0-10 0,0 0-10 16,23 0-9-16,-23-21-3 0,28 21-3 0,-28 0-1 16,39 0 3-16,-14-18-6 0,1 18 2 0,1 0 4 15,1 0-3-15,-1 0 2 0,-2 0-2 0,-4 0-5 16,-4 0-4-16,0 0 5 0,-5 0 1 0,-3 30 5 15,-3-30-1-15,-2 29-4 0,-3-13 8 0,-1 2-7 16,1-1 5-16,-1 0-1 0,0-1-14 0,0 0-9 16,0-2-35-16,0 1-7 0,0-3-30 0,0-3-46 15,0-2-22-15,0-2-59 0,0-2-57 0,0-3-52 16,20 0-73-16,-20 0 12 0,0 0 96 0</inkml:trace>
  <inkml:trace contextRef="#ctx0" brushRef="#br0" timeOffset="103037.8243">8996 5307 1773 0,'0'-3'0'0,"0"2"0"15,0 1 0-15,25-1 0 0,-25 1-18 0,25 0-73 16,-25 0-117-16,34 0-161 0,-15 0-57 0,0 0 74 16</inkml:trace>
  <inkml:trace contextRef="#ctx0" brushRef="#br0" timeOffset="103677.7195">9448 5584 2138 0,'3'0'38'16,"0"-22"22"-16,1 22 21 0,0-19 36 0,-1 19-11 16,1-20 3-16,-1 20 4 0,-1-18-21 0,-1 18-26 15,2 0-25-15,-3-10-24 0,0 10-15 0,0 0-3 16,0 0 4-16,0 0 0 0,0 25 1 0,0-25 1 15,-27 23 2-15,27-23-2 0,-21 31-7 0,21-14 6 16,-25-1-7-16,25 1-3 0,-20-2 5 16,20 2-7-16,-14-3 0 0,14-2 4 0,0 1-5 0,0-4 3 15,0 1 2-15,0-3-6 0,0-3 2 16,32 0 4-16,-32-2-6 0,30-2 2 0,-30 0-6 16,31 0-2-16,-31 0 7 0,26 0 2 0,-26 0 11 15,21-27-1-15,-21 27 0 0,9-17-3 0,-9 17-4 16,0-21-11-16,0 6-2 0,0 0-3 0,0-1-2 15,0-1 11-15,-31 0 0 0,31 2 5 0,-24 1 5 16,24 2 1-16,-23 0 1 0,23 4 3 0,-18 0 2 16,18 4-6-16,0 1-4 0,-10 1-3 0,10-1 0 15,0 2 3-15,0 0 4 0,28-1-2 0,-28 1 2 16,32 0-2-16,-12 1 4 0,4-3-1 0,-3 2 0 16,4 1 1-16,-1-1-5 0,-3-1 4 0,-2 2-2 15,-1 0 7-15,-5 0 1 0,0 0 3 16,-4 0 0-16,-3 21-1 0,-2-21 5 0,0 20-4 15,-3-20 3-15,-1 24-5 0,0-10-6 0,0 1-2 16,0 1 1-16,0-1 3 0,0 0 1 0,0-1 3 16,0 0-8-16,0-3-8 0,0 0 3 0,0-1 3 15,0-5 2-15,0 2 7 0,0-4 3 0,0-1 16 16,0-2 15-16,0 0 9 0,0 0 2 0,0 0-19 16,0 0-15-16,0 0-9 0,0-23-9 0,0 23-2 15,0-19 1-15,0 19 0 0,20-28-2 16,-20 13 4-16,18-2-6 0,-7-2-1 0,-1 2 1 0,2 0-2 15,-1 3 5-15,-1-1-4 0,2 6-3 16,-3 2 7-16,3 7-2 0,-3 0 0 0,-1 0 1 16,1 0 1-16,1 0-1 0,-2 30 4 0,-1-30 3 15,0 29-3-15,0-11 0 0,-2-1-9 0,0 2-14 16,-1 0-24-16,-1 0-40 0,-1-4-63 0,0 2-85 16,-2-2-128-16,0 2-122 0,0-7-121 0,0-2 98 15</inkml:trace>
  <inkml:trace contextRef="#ctx0" brushRef="#br0" timeOffset="104001.2086">10078 5438 2216 0,'6'0'19'0,"-4"0"20"0,-1 0 31 0,2 0 32 15,-3 0 6-15,0 0 1 0,0 0-10 0,0 0-14 16,0 17-12-16,0-17-17 0,0 0-18 0,-24 15-18 15,24-15-14-15,0 12-4 0,-21-12 2 0,21 17-2 16,-17-7-1-16,17 1 0 0,-18 1 5 0,8 1 4 16,2 1 4-16,2-2 4 0,-2 3-3 0,5-3 3 15,3 0 18-15,0-2 5 0,0-1 9 0,0-1 8 16,0-1-4-16,30 0 3 0,-30-4-12 16,32 1-12-16,-32-4-15 0,38 2-11 0,-17-1-2 15,3-1-2-15,-2 0-4 0,-2 2 1 0,-3 1-4 16,-1-2-3-16,-1 3-3 0,-1 0-6 0,-4 0-3 15,-3 1 0-15,-1 3-2 0,1-3-2 0,-6 2-3 16,-1 5-44-16,0-1-63 0,0 3-84 0,-35-1-164 16,7 6-279-16,-3-4-61 0,-15 5 93 0</inkml:trace>
  <inkml:trace contextRef="#ctx0" brushRef="#br0" timeOffset="113705.4944">11006 5286 1853 0,'0'-3'27'0,"0"-1"5"0,0 3 23 0,-22 1 18 15,22-2 1-15,0 1 21 0,0 0 3 0,0 1 16 16,0 0-1-16,0 0-2 0,0-1-1 0,0-1-12 15,0 2-4-15,0 0 5 0,0-1-3 0,0-1-2 16,0 1-14-16,0-1-13 0,0 0-5 0,0 0-7 16,0 0 7-16,0 0-5 0,0 2-15 0,0-3-8 15,0 3-16-15,0 0-12 0,0 0 1 16,0 0-9-16,0 0 2 0,0 0 2 0,0 0-4 16,0 0-2-16,0 0 4 0,0 0 0 0,0 0 2 15,13 22 7-15,-13-22-5 0,12 17 4 0,-12-17 6 16,13 24 0-16,-4-7 0 0,1-2-1 0,0 2-6 15,0 1 0-15,1 2-1 0,2 0-3 0,1 2-5 16,-1-1 4-16,1 1-2 0,1-2 1 0,-1 1 0 16,2 1-2-16,0-3 0 0,-1 1 2 0,0-1 2 15,0-3-2-15,-2 0-1 0,-1-1 2 0,1-1-1 16,-2-3 0-16,-1-1-9 0,-2-2-13 16,-1-1-35-16,0-3-31 0,-3 0-31 0,0-1-52 0,-3-3-45 15,-1 0-61-15,0 0-94 0,0 0-104 16,0 0-134-16,0-29 14 0,-27 29 134 0</inkml:trace>
  <inkml:trace contextRef="#ctx0" brushRef="#br0" timeOffset="114082.5837">11347 5361 1889 0,'0'-10'37'0,"0"3"33"16,0-1 29-16,0 0 21 0,0 0-7 0,0 1 7 15,0 0-1-15,0 3 2 0,0-3-7 16,0 3-24-16,0 1-8 0,0 1-11 0,0-1-7 16,0 3-5-16,0-2-5 0,0 2-3 0,0 0-12 15,0 0-8-15,0 0-19 0,0 0-5 0,0 0 3 16,0 0 11-16,0 21 18 0,-19-21 11 0,19 0-2 16,0 21-10-16,0-21-12 0,0 21-10 0,-16-7 0 15,16 1-4-15,-15 1 2 0,6 2-1 0,-3 0-2 16,-1 2-4-16,0 0-2 0,-1 2-2 0,-4 0-2 15,1 1 2-15,-2-1-2 0,2-1-2 0,-2 2 2 16,0-1 3-16,2-1-3 0,-1-1 4 0,1-1-5 16,2 0-1-16,2-2 2 0,-1-1 0 0,4-1 1 15,0 1 0-15,4-5-4 0,-3-1 0 16,6-2-1-16,0-1-5 0,1-1 1 0,2-2-1 16,0-3-12-16,0 2-11 0,0-3-24 0,0 0-41 15,0 0-34-15,0 0-40 0,0 0-66 0,0 0-85 16,0 0-135-16,0-23-174 0,0 23 4 0,0-16 124 15</inkml:trace>
  <inkml:trace contextRef="#ctx0" brushRef="#br0" timeOffset="114455.4759">10918 5591 1796 0,'0'0'50'0,"0"0"25"0,0 0 24 0,0 0 37 16,0 0-31-16,0 0-8 0,0 0-2 0,0 0-20 16,0 0-10-16,0 0-3 0,0 0-1 0,0 0 9 15,0 0 18-15,24 0 3 0,-24 0-11 16,22 0-15-16,-4 0-18 0,3 0-6 0,5 0-1 0,3 0 3 15,5 0 4-15,4-20-1 0,3 20-9 16,-1 0-9-16,2-19-13 0,0 19-6 0,-1-15-2 16,-1 15-7-16,-4-14 0 0,-3 14-2 0,-6-10 4 15,-4 5 3-15,-5 1 0 0,-5 1-1 0,-4 1 5 16,-4 2 15-16,-1-3 7 0,-2 3 1 0,-2 0-12 16,0 0-20-16,0 0-10 0,0 0-8 0,0 0-23 15,-24 0-63-15,24 0-99 0,0 0-144 0,-22 0-302 16,22 0-143-16,-16 0 102 0</inkml:trace>
  <inkml:trace contextRef="#ctx0" brushRef="#br0" timeOffset="131261.2149">12223 5225 1844 0,'0'-4'29'0,"0"3"37"16,9-1 32-16,-9 1 32 0,0-2-2 0,0 2-9 16,0-2-6-16,0 2-14 0,0-1-7 15,0-1 3-15,0 1-2 0,0-1 9 0,0 0 5 16,0 1-9-16,0-2 2 0,0 1-6 0,0 1-9 16,0 1-6-16,0-1-14 0,0-1-12 0,0 3-11 15,0 0-6-15,0-1-10 0,0 1-11 0,0 0-7 16,-17 0-8-16,17 0-3 0,-12 0 1 0,12 0 0 15,-17 0 0-15,4 0 1 0,0 0 1 0,-1 0 1 16,-1 21-1-16,1-21 1 0,-4 15-2 0,2-15 2 16,3 24 0-16,-3-24 1 0,3 27 1 0,-1-13-3 15,1 0-1-15,1 3 1 0,1-2-1 0,0 1-1 16,0 0 3-16,4 1 0 0,-1-2 3 0,3 0-1 16,-1 4-1-16,3-4-2 0,2-1 0 15,1 1-1-15,0 0 1 0,0-1-1 0,0 0 0 16,0-1 4-16,23 0-8 0,-23-1 5 0,27-1-9 15,-27 1-3-15,40-4 1 0,-17 1-28 0,4-3-31 16,5-2-49-16,-1-2-66 0,0-2-58 0,3 0-63 16,-2 0-68-16,-1 0-120 0,0 0-161 0,-4-25 84 15,-4 25 120-15</inkml:trace>
  <inkml:trace contextRef="#ctx0" brushRef="#br0" timeOffset="131655.9817">12596 5275 2251 0,'0'-5'53'0,"0"-2"28"16,-25 1 34-16,25 2 28 0,0-4-9 0,-21 1 1 16,21 1 4-16,-19-1 8 0,19 0-19 0,0 2-10 15,-19 1-23-15,19 0-30 0,0 1-23 0,0 1-18 16,0 1-20-16,0-2-2 0,0 3-6 0,0 0 4 15,0 0-1-15,0 0-1 0,0 0 6 0,21 0-6 16,-21 25 5-16,0-25 1 0,17 20 0 16,-17-20 5-16,0 26 4 0,0-26 4 0,0 29 1 0,0-13-1 15,0 0-4-15,0 0-7 0,0 3-1 16,0-4-2-16,-23 2-3 0,23 0 1 0,0-1-1 16,-21-2 2-16,21 2-1 0,0-2 0 0,-13-1 1 15,13-2-3-15,0 2 2 0,0 1 1 0,0-4-3 16,0 2 1-16,0 0 0 0,0-2-2 0,0 1 2 15,24-1-1-15,-24 0-1 0,0-2-1 0,18-1-17 16,-18 0-21-16,0-1-20 0,0 0-29 0,0-1-23 16,0 0-19-16,0-1-19 0,0-1-14 0,0-1-20 15,0 0-44-15,0-1-75 0,0-1-115 16,0 0-119-16,-25 0-8 0,25 0 116 0</inkml:trace>
  <inkml:trace contextRef="#ctx0" brushRef="#br0" timeOffset="132000.0041">12468 5262 1907 0,'0'-8'40'0,"0"1"26"16,0 0 30-16,0-3 14 0,0 3-24 0,0-3-13 15,0 0-26-15,0 2-6 0,0-2-11 0,21 0-10 16,-21 0 0-16,28 0-8 0,-28 4-3 15,33-2 2-15,-12 1-4 0,0 1 4 0,1 1 0 16,0 1-7-16,-1 2 0 0,3 2-7 0,-6 0-2 16,2 0 1-16,-1 0 0 0,-4 0 3 0,1 24 4 15,-3-24-3-15,-4 18 3 0,0-18-1 0,0 26 2 16,-7-12 0-16,-2 3 0 0,0 0 1 0,0 0-3 16,0 0-2-16,-31 2 0 0,31-2 3 0,-32 0 0 15,32-3 7-15,-35-2 3 0,16 0-3 0,0-2 7 16,1-3-3-16,1 1-5 0,-2-3 0 0,0-1-6 15,2-1-1-15,-1-1 3 0,2 1-6 0,2-1-25 16,4-2-44-16,2 0-105 0,3 0-172 0,3 0-214 16,2 0-46-16,0 0 102 0</inkml:trace>
  <inkml:trace contextRef="#ctx0" brushRef="#br0" timeOffset="132423.5223">13023 5200 2169 0,'0'-4'34'0,"0"3"51"15,0-2 33-15,0 1 30 0,0-1-9 0,0 1-30 16,0-1-22-16,0 0-18 0,0 3-14 0,0-1-16 16,0 1-9-16,0-1-8 0,16 1-8 0,-16 0-4 15,0 0 4-15,15 0 17 0,-15 0 13 0,0 0 12 16,7 19-2-16,-7-19-14 0,0 17-11 0,0-17-8 16,0 27-6-16,0-14-3 0,0 2-6 0,0 1-1 15,-22 2 1-15,22-3-4 0,0 4 6 0,0-4-2 16,0 3-4-16,0-3 6 0,0 0-6 15,0 1 2-15,0 0 5 0,0-3-7 0,0 1 2 16,0 0 0-16,0-1-4 0,19-2 2 0,-19 3 0 16,0-1-2-16,0 0 5 0,0-1-3 0,0-1-2 15,0 1-13-15,0-2-15 0,0 2-30 0,0-2-37 16,0-1-34-16,-19-1-45 0,19 1-56 0,0-4-106 16,0 0-207-16,-19-2-136 0,19-3 85 0</inkml:trace>
  <inkml:trace contextRef="#ctx0" brushRef="#br0" timeOffset="132804.5625">12883 5228 1907 0,'-2'-5'36'0,"0"3"31"16,2-1 33-16,-3 2 37 0,3-3-3 0,0 4 0 15,0-3-14-15,0 2-16 0,0 0-14 0,0 0-19 16,0 1-6-16,0 0-10 0,0-2-10 0,0 1-10 15,0 0-11-15,0-2-7 0,0-1-11 0,25 3-2 16,-25-3-2-16,19-1-4 0,-4 1 1 0,5 0-1 16,0-2 2-16,7 1 0 0,0 0-3 0,2 0-5 15,-2 0-7-15,-2 2-4 0,-2 0-17 0,-7 1-49 16,2-1-64-16,-7 3-76 0,-5 0-66 0,-2 0-63 16,-4 0-66-16,0 0-95 0,0 0 57 0,0 0 119 15</inkml:trace>
  <inkml:trace contextRef="#ctx0" brushRef="#br0" timeOffset="133139.2019">12796 5704 1995 0,'0'3'42'0,"0"-1"26"15,0 3 34-15,0-3 47 0,0 0-7 16,0-2 16-16,0 0-1 0,0 0-13 0,0 0-14 16,0 0-20-16,0 0-22 0,0 0-25 0,22 0-15 15,-22 0-8-15,20-21-7 0,-8 21 3 0,3 0-4 16,-1-15-7-16,4 15-4 0,0-12-17 0,0 12 3 15,4-12-10-15,-4 12-4 0,3-12 5 0,3 7-6 16,-1 0 2-16,-3 0-6 0,0 0-14 0,-1 1-57 16,-2 2-66-16,-1-2-82 0,-5 0-112 0,-2 0-201 15,0-1-195-15,-2 1 88 0</inkml:trace>
  <inkml:trace contextRef="#ctx0" brushRef="#br0" timeOffset="188100.4699">26260 11385 2163 0,'-11'-12'34'0,"11"6"2"0,0 3 2 0,0 0-3 15,0 2-35-15,0-2 0 0,0 3-1 0,0 0-11 16,32 0-20-16,-32 0-50 0,19 0-88 0,-19 0-115 15,23 19-155-15,-23-19-53 0,21 0 85 0</inkml:trace>
  <inkml:trace contextRef="#ctx0" brushRef="#br0" timeOffset="274986.8426">14488 5284 1686 0,'0'-8'27'16,"0"3"15"-16,0-3 16 0,-20 2 40 0,20-1-7 16,0 2 3-16,-19-2 2 0,19 1-24 0,-17 2 6 15,17-1 4-15,-14 2-1 0,14 0 2 0,-13 0-23 16,13 2-15-16,-7 1-10 0,7 0-16 0,0 0 6 15,0 0-5-15,0-3-7 0,0 3-3 0,0 0-7 16,0 0-2-16,0 0 0 0,0 0 0 16,22 0 6-16,-22 0 5 0,19 0 7 0,-19 0-5 0,31 0-4 15,-12 20-3-15,0-20-9 0,1 18 6 16,-2-18-1-16,3 22 0 0,-4-11 3 0,1 3-5 16,-3-1 5-16,0 0-2 0,1 2-4 0,-3 0 4 15,0 0-5-15,1-3-2 0,-5-1 3 0,7 2-1 16,-5-4-17-16,2 1-43 0,1-2-57 0,1-1-63 15,2-5-72-15,-3 1-42 0,3 0-54 0,-4-3-23 16,3 0-25-16,-3 0 25 0,-3 0 110 0</inkml:trace>
  <inkml:trace contextRef="#ctx0" brushRef="#br0" timeOffset="275279.3659">14823 5117 1548 0,'0'-13'49'0,"0"1"37"0,0-1 42 0,0 3 23 16,0-1-24-16,0 2-9 0,0 1-27 0,0 1-22 16,0 2-21-16,-20 4-29 0,20-1-19 0,0 1 0 15,0 1-6-15,-16 0 6 0,16 0 6 0,0 0-4 16,0 28-1-16,0-28 0 0,-9 26 2 0,9-26 0 16,0 35 4-16,0-17-2 0,0 0-5 0,-4 4 5 15,2 0 1-15,-4 0-2 0,-2 3 1 16,-3-1-4-16,-4 2 1 0,0-1 1 0,-5 1 3 0,-1-2-3 15,2-1-2-15,-4-3 3 0,6 0-3 16,0-2 5-16,1-3-8 0,5-3-3 0,5-1-6 16,-1-2-20-16,5-4-17 0,2 1-48 0,0-2-53 15,0 0-74-15,0-4-73 0,0 3-58 0,0-3-62 16,29 0 42-16,-29 0 97 0</inkml:trace>
  <inkml:trace contextRef="#ctx0" brushRef="#br0" timeOffset="275586.8552">14398 5363 1935 0,'-1'0'37'0,"-3"0"28"15,2 0 36-15,0 0 22 0,0 0-16 0,0 0-8 16,2 0-26-16,0 0-7 0,-1 0-11 0,1 0-7 15,0 0-7-15,0 0-18 0,0 0-8 0,0 0-13 16,23 0-3-16,-23-17 1 0,31 17 0 0,-7 0 3 16,4-18-5-16,6 18-1 0,7-18 3 0,1 8-5 15,4 1 4-15,0-1 0 0,1 0-6 16,-2 1-1-16,-2 1-9 0,-4 1-11 0,-4 0-23 16,-4 2-21-16,-8 0-12 0,-3 3-12 0,-8-1-2 15,-6 3 10-15,-1 0-4 0,-5 0-15 0,0 0-41 16,0 0-63-16,-23 0-74 0,23 0-92 0,-25 0-17 15,25 0 78-15</inkml:trace>
  <inkml:trace contextRef="#ctx0" brushRef="#br0" timeOffset="276155.7927">15776 4909 1802 0,'0'-10'41'0,"0"1"58"16,0-1 56-16,0-3 32 0,8 1-10 0,-8 1-35 15,0 0-35-15,0 2-25 0,0-1-17 0,0 1-8 16,0 1-9-16,0 3-2 0,0 0-11 16,-20 0-10-16,20 3-16 0,0 0-1 0,0-1-2 0,0 3-3 15,0 0 2-15,0 0 0 0,-10 0-3 0,10 0-4 16,-19 27 0-16,4-27 1 0,-2 31 0 16,-2-9 5-16,-1 0 3 0,0 3-7 0,1 1-1 15,2 1 1-15,2-1-1 0,2 1 4 0,4 1-1 16,2 0-5-16,-2-3 3 0,2 0-2 0,2 2 2 15,3-5 1-15,2 1-2 0,0-2 2 0,0-3 0 16,0 2 2-16,30-6 1 0,-30-2 3 0,34 0-1 16,-11-4 0-16,7-1-6 0,3-3-39 0,6-4-73 15,6 0-90-15,3 0-100 0,1 0-97 0,-4 0-87 16,1-31-99-16,-7 31 106 0</inkml:trace>
  <inkml:trace contextRef="#ctx0" brushRef="#br0" timeOffset="276723.1249">16079 5017 1546 0,'-7'-6'57'0,"7"0"55"0,-5 1 72 16,5 1 53-16,-3-1-22 0,1 2-26 0,1-1-58 16,-1 3-39-16,1-1-31 0,1 2-28 0,0 0-19 15,0 0-15-15,0 0-4 0,0 0 2 0,0 0 4 16,0 0 4-16,0 32-1 0,0-32-3 0,0 31 0 16,0-12 1-16,24 0 2 0,-24 1-1 0,0-1 3 15,14 1-6-15,-14-3 0 0,15 0 0 0,-15-2-2 16,17-1-1-16,-7-4-21 0,-1 1-33 15,0-4-11-15,2-3-7 0,0-2 19 0,1-2 27 0,-1 0 11 16,-1 0 13-16,1 0 3 0,0-31 1 0,-2 31 5 16,-1-28-7-16,1 28-3 0,-4-30 7 0,-1 13 2 15,-1-1 5-15,-1 3 1 0,0 0 3 16,-1 2 8-16,0 1 8 0,-1 4 2 0,0 1-12 16,1 7-12-16,1-5-7 0,-1 5 5 0,1 0 8 15,2 0 1-15,0 0 4 0,0 31-6 0,1-31 1 16,1 29-9-16,-1-12-5 0,2 3 6 0,0-1-7 15,-1 5 11-15,0-1 0 0,1 0-2 0,1 2 2 16,-2 1-4-16,1 1 0 0,-4-1 1 0,0 1 2 16,-2 0-3-16,-1 2 5 0,0 0-6 0,0-3-2 15,0 1 6-15,-28-3-3 0,28 0 1 0,-25-3-1 16,25-3 1-16,-32-1-2 0,14-4 0 0,-1-3 1 16,1 0-4-16,0-4 4 0,1-1 0 15,-2-3-4-15,2-2 0 0,3 0-11 0,0 0-19 16,3 0-36-16,2 0-65 0,2-32-75 0,0 32-99 15,6-28-88-15,1 9-96 0,0-3-12 0,0-1 120 16</inkml:trace>
  <inkml:trace contextRef="#ctx0" brushRef="#br0" timeOffset="277140.6955">16586 5061 2016 0,'6'-19'42'0,"-3"-3"32"0,-2 0 31 0,-1-1 42 15,0-2-9-15,0 0-11 0,0 4-10 0,0 2-28 16,0 1-24-16,0 6-24 0,0 3-21 0,0 5-18 16,-17 4-7-16,17 0 4 0,0 0-1 0,0 25 2 15,0-25-1-15,-15 38-1 0,15-15 1 0,-9 6 2 16,9 0 2-16,-9 1-4 0,9-2 3 0,-5-1-3 16,4-1 1-16,1 0-1 0,0-4 0 0,0-2-1 15,0-6 0-15,22 1 0 0,-22-6 4 0,28-2-4 16,-28-4-4-16,33-3 6 0,-13 0-8 0,1 0 2 15,0 0 10-15,-2-34-6 0,-1 34 3 0,-4-35 0 16,1 14-7-16,-5-5-7 0,-3 0-1 0,-7-4-6 16,0-5-4-16,0-4-7 0,0-3-4 15,0-6 2-15,-29 2 7 0,29 2 12 0,-20 3 6 16,20 5 13-16,0 7 6 0,-23 8 4 0,23 6-4 16,0 10-8-16,0 2-3 0,0 3 21 0,0 0 28 15,0 0 10-15,0 37 9 0,0-16-6 0,0 5-10 16,0 4-3-16,28 6-7 0,-28 1-20 0,0 2-7 15,23 1-4-15,-23-1-8 0,0-3 4 0,18-1-10 16,-18-2-8-16,15-4-45 0,-6 0-83 0,-2-4-91 16,3-2-94-16,-1-3-98 0,3-1-12 0,1-3-12 15,0-6-28-15,0-2 144 0</inkml:trace>
  <inkml:trace contextRef="#ctx0" brushRef="#br0" timeOffset="277439.0378">16949 5186 2167 0,'0'0'51'0,"0"0"45"0,0 0 44 0,0 0 37 16,0 0-28-16,0 0-21 0,0 0-31 0,0 0-25 16,0 0-18-16,0 0-22 0,0 0-15 0,0 0-14 15,0-19-5-15,0 19-2 0,28 0 2 0,-28-22-2 16,23 22 0-16,-7-19-3 0,-2 9 7 0,-1-2 4 16,2 1-3-16,-5 2 6 0,0 0-9 0,-4-2-1 15,-1 1 5-15,-5 0-5 0,4 0 1 0,-4 2 3 16,0-1 1-16,0 4 0 0,0 0 3 0,0 1-6 15,-25 1-1-15,25 3 0 0,-20 0-3 16,20 0 5-16,-23 0-4 0,23 26 0 0,-25-26 0 16,14 23-2-16,0-23-1 0,11 29 5 0,-10-15 0 15,10 3 3-15,0 0 0 0,0-2 2 0,0 2 0 16,35-3-4-16,-35 3-1 0,49-4-8 0,-16-2-56 16,5 1-67-16,3-2-81 0,4-3-115 0,0-2-74 15,4-3-80-15,-3-2-86 0,0 0 120 0</inkml:trace>
  <inkml:trace contextRef="#ctx0" brushRef="#br0" timeOffset="277657.061">17817 4708 2219 0,'0'-24'54'0,"-22"6"51"0,22 7 39 16,0 5 35-16,0-1-44 0,0 2-51 0,0 3-40 15,0 2-34-15,0 0-4 0,0 0 17 0,0 0 1 16,0 0 6-16,0 24-5 0,0-24-11 0,0 29-3 15,21-6-4-15,-21 2-1 0,0 5-3 0,21 1 0 16,-21 5 1-16,17 3-1 0,-17-2-10 0,17 1-55 16,-8-4-30-16,0 0-69 0,1-5-75 0,0-2-42 15,-3-3-111-15,1-3-44 0,-2-4-88 0,1-5 79 16,-3-5 138-16</inkml:trace>
  <inkml:trace contextRef="#ctx0" brushRef="#br0" timeOffset="277882.8214">17792 5031 2004 0,'0'-6'45'0,"-7"6"44"0,7 0 28 0,0 0 28 16,0-5-39-16,0 2-44 0,0-1-25 0,0 1-29 15,0-1-6-15,31-2 2 0,-31 1 0 0,36-2-1 16,-12 0 0-16,4 1-4 0,2 1-1 0,0-2-1 16,1 3 1-16,-2 2 3 0,0 0-1 0,-3 2 0 15,-5 0 0-15,0 0 2 0,-3 0-1 0,-5 31 1 16,-1-31-1-16,-3 34-4 0,-4-16 5 0,-2 3-1 15,-1 1 0-15,-2 1-1 0,0-1-17 16,0-1-44-16,0-1-49 0,0-1-39 0,0-3-40 16,0-4-52-16,0-1-70 0,0-1-80 0,0-5-61 15,0-3 97-15</inkml:trace>
  <inkml:trace contextRef="#ctx0" brushRef="#br0" timeOffset="278047.134">18044 4751 1950 0,'0'-10'4'0,"0"3"4"0,0 1 8 0,0 1-7 16,0 2 0-16,27 0-5 0,-27 3-17 0,0 0-26 15,32 0-100-15,-32 0-123 0,27 25-144 16,-27-25-51-16,28 26 95 0</inkml:trace>
  <inkml:trace contextRef="#ctx0" brushRef="#br0" timeOffset="278530.4759">18436 5020 2331 0,'3'3'28'16,"-3"0"11"-16,3 2 9 0,-3-2 29 0,0 1-7 15,0 0 8-15,0 3-3 0,0 1-19 0,0 3-12 16,0-1-15-16,-23 4-5 0,23-2-9 0,0 5-4 16,0-2-4-16,0 1-4 0,0-1 7 15,0-3-12-15,0 1 4 0,0-1-1 0,23-2-4 16,-23-1 6-16,0-2-2 0,0-2 3 0,0 0-2 15,15-3 0-15,-15-1 2 0,0 1-1 0,0-2 5 16,0 0 0-16,0 0-2 0,0 0 2 0,0 0-1 16,0-24-3-16,0 24-1 0,0-21-3 0,0 21-3 15,0-30 2-15,0 14-1 0,0-4 0 0,0-2-2 16,26 2-8-16,-26-1-2 0,0 3 3 0,23 2 0 16,-23 4 5-16,18 4 4 0,-18 4-2 0,22 4 1 15,-10 0 3-15,2 0 3 0,-3 23 2 0,3-23-1 16,-2 28 1-16,0-28-1 0,-2 32-3 15,-3-14-1-15,2-1 5 0,-3-1-2 0,-1 0 0 16,0-2 2-16,-2-2-6 0,1-2 0 0,-2 0 2 16,1-3 3-16,-2-2 0 0,0-5 1 0,0 4 15 15,-1-1 3-15,0-3 9 0,0 0-1 0,2 0-16 16,-2 0-2-16,1 0-9 0,0-21-5 0,0 21-3 16,4-20-1-16,-1 20 0 0,1-27 3 0,1 11 5 15,2-2-6-15,2-1-16 0,1 0-5 0,0 1-5 16,2 2 2-16,1 4 14 0,2 4 3 15,-2 0 2-15,1 8 2 0,0 0 4 0,0 0-1 0,-3 0 3 16,4 27 1-16,-3-27-1 0,-1 28 1 0,1-28-2 16,-3 33-16-16,-1-16-23 0,-2 1-62 15,0-2-57-15,-2 1-74 0,-1-3-79 0,3 3-64 16,-2-5-47-16,4-1-67 0,-1-2 102 0</inkml:trace>
  <inkml:trace contextRef="#ctx0" brushRef="#br0" timeOffset="278859.1974">19176 5217 2086 0,'0'0'47'0,"0"0"36"0,0 0 35 0,0 0 44 15,0 18-10-15,0-18-16 0,0 0-15 0,0 0-39 16,0 0-27-16,0 0-11 0,0 0-15 0,0 0 1 16,0 0-13-16,17 0-4 0,-17 0-5 0,16 0-6 15,-16-22 2-15,23 22-1 0,-10-14 1 16,1 14-3-16,2-17 1 0,-3 7-1 0,0-2-2 15,1 2 5-15,-3-2 1 0,-2-2-3 0,-2 1 2 16,-2-3-3-16,-2 0-2 0,-2 0 5 0,-1 2 13 16,0-1 4-16,0 4 4 0,0 1-7 0,-23 4-11 15,23 4-6-15,-20 2-5 0,20 0 3 0,-27 0-4 16,27 29 0-16,-30-29 1 0,18 30 4 0,-2-12-2 16,0 4 5-16,4 0 0 0,2 1-5 0,1-2 3 15,2 3-3-15,5-4 2 0,0 2-2 0,0-4 5 16,0-1 4-16,0 0-5 0,29-1-2 0,-29-3-24 15,35 1-95-15,-14-3-93 0,-1-2-148 16,3-1-205-16,1-3-144 0,-1-3 95 0</inkml:trace>
  <inkml:trace contextRef="#ctx0" brushRef="#br0" timeOffset="296460.9752">7368 6459 951 0,'0'0'17'0,"0"0"9"0,0 0 21 15,0-18 26-15,0 18 10 0,0 0 14 16,0-17-3-16,0 17-22 0,0-15-10 0,0 15-5 15,-18-16-2-15,18 9 1 0,0 7-6 0,0-9-9 16,0 5-13-16,0 1 3 0,0 3-10 0,0-3-5 16,0 2-3-16,0 1-1 0,0 0 3 0,0 0-2 15,0 0-4-15,0 0-8 0,0 0-4 0,0-1 3 16,0 1 4-16,0 0-2 0,0 0-2 0,0 0-4 16,0 0 0-16,0 0 4 0,0 0 0 0,0 0 4 15,0 0 2-15,0 0-6 0,0 0 0 0,23 0 3 16,-23 0-6-16,24 14 6 0,-9-14 0 0,4 0-3 15,-3 0 6-15,4 0-9 0,-1 0 10 16,2 0-7-16,4 9-8 0,4-9 7 0,-1 8-3 16,2-4 3-16,2 2 1 0,4-1-1 0,2 2-3 15,2 0 4-15,0-1 2 0,4 0 2 0,0 0-1 16,3 0 0-16,5-4-4 0,2 1 0 0,5 0 0 16,3-3-5-16,3 0 7 0,1 0-1 0,5 0-3 15,2 0 5-15,-2 0-7 0,3-20-1 0,-5 20 6 16,1 0-4-16,5 0 1 0,-2-17 8 0,0 17-9 15,0 0 0-15,0 0 0 0,-1 0-3 0,2 0 7 16,0 0-1-16,-5 0 4 0,-2 0-8 0,2 0 5 16,-4 0 0-16,1 0 3 0,-2 0 0 0,3 0-8 15,-4 15 0-15,4-15 1 0,-1 0 3 16,0 0 1-16,4 0-8 0,7 0 1 0,-1 0 4 16,5 0-1-16,4-19 11 0,1 19-7 0,1 0-4 15,3-17 4-15,-5 17-7 0,-5 0 0 0,-5-13 4 16,-3 13-2-16,-10 0 4 0,-6-8 5 0,-6 8-4 15,-6 0 0-15,-5 0-3 0,-2-5 2 0,-5 5 1 16,-3 0-4-16,-2 0 8 0,2-3-4 0,-1 3-3 16,0 0 9-16,-3-4-6 0,-2 1-3 0,3 0 3 15,2-2-10-15,-3 3 7 0,-5-1 3 16,0-1 0-16,-2 0 8 0,-2 3-8 0,-3-2 0 0,-6 3 0 16,-3-2 0-16,-3 2 8 0,-1 0-5 0,0 0-3 15,0 0-3-15,0 0-9 0,-28 0-21 16,28 0-69-16,-29 0-113 0,29 0-149 0,-27 0-70 15,27 0 74-15</inkml:trace>
  <inkml:trace contextRef="#ctx0" brushRef="#br0" timeOffset="323420.5415">22857 7356 1977 0,'0'-8'21'0,"0"0"32"0,0 3 26 16,0-1 35-16,0 1 10 0,0-3 1 0,0 3 1 15,0 0-9-15,0-1-5 0,0 3-8 0,0-1-5 16,0-2-6-16,0 4-14 0,0-1-5 0,0 0-7 16,20 3-11-16,-20-1 4 0,0 1-6 0,0 0-10 15,0 0 4-15,0 0-10 0,0 0-6 0,0 0 0 16,0 0-12-16,0 0-6 0,0 0-2 0,0 0-7 15,0 0 3-15,0 0-8 0,0 0 2 0,0 0-3 16,0 0-2-16,0 0 10 0,0 0-3 0,0 22 3 16,0-22-2-16,0 20-4 0,22-5 2 0,-22 1-1 15,0 0 3-15,19 3-1 0,-19-2-3 16,0 2 5-16,17 0-8 0,-17-3 2 0,0 2 1 16,13-1-2-16,-13-1 5 0,0 0-2 0,5-1-2 15,-5-1 5-15,3 0-1 0,-3-2-5 0,3-2-1 16,-3 0 0-16,1 1 0 0,0-3 7 0,3 2 0 15,-3-4-2-15,2 2 0 0,-1-1-3 0,1 1 4 16,-1-2-6-16,-1-1 1 0,2-2 1 0,-3 0 0 16,0 0 2-16,0-2 0 0,0-1-7 0,0 0-7 15,0 0-26-15,0 0-34 0,0 0-53 0,0 0-78 16,0 0-77-16,0 0-98 0,0 0-127 16,0-24-208-16,0 24 66 0,0-21 132 0</inkml:trace>
  <inkml:trace contextRef="#ctx0" brushRef="#br0" timeOffset="323865.2392">23579 7236 2036 0,'6'-5'58'0,"-4"1"29"0,1 1 37 16,-3 0 46-16,2 2-13 0,-1 1 10 0,0-3 0 15,-1 2-13-15,0-1-20 0,0 2-15 0,0-3-22 16,0 3-24-16,0-1-25 0,0 1-21 0,0 0-17 15,0 0-13-15,0 0-1 0,0 0 1 0,0 0 0 16,0 0 5-16,0 23 2 0,0-23-4 0,0 25-1 16,0-25 3-16,0 33 0 0,17-13 0 15,-17-2 2-15,0 4 0 0,0 1-5 0,0 2 3 16,10 0 1-16,-10 0-3 0,0 4 4 0,0 0-2 16,0-3 0-16,0 2 0 0,0-2 2 0,0-2-2 15,0-3-3-15,0 1 1 0,0-5-14 0,0-2-23 16,0-1-40-16,0-3-48 0,0-2-40 0,0-2-35 15,0-5-32-15,0 1-40 0,0-3-70 0,0 0-108 16,18 0-133-16,-18 0 68 0,0-26 120 0</inkml:trace>
  <inkml:trace contextRef="#ctx0" brushRef="#br0" timeOffset="324266.4681">23537 7289 2182 0,'0'-10'10'0,"0"2"22"0,0 2 20 16,0-3 26-16,0-4 19 0,27 5-3 0,-27-3 1 16,24 1-13-16,-24-1-15 0,34 0-17 0,-13 0-17 15,2 0-7-15,3 2-13 0,3 0 1 0,2 1-5 16,-1 1-6-16,5 2-1 0,-5 5-8 0,1-3 4 16,-2 3-1-16,-5 0 4 0,-1 0 7 0,-5 34 8 15,-4-34-3-15,0 36 5 0,-8-14-3 0,-6 7-4 16,0 0 3-16,0 0-11 0,-32 3 1 0,32 0-3 15,-49-1-3-15,19-3 7 0,-3-1 6 16,-1-3 3-16,2-3 14 0,2-2 19 0,2-2 14 16,6-3 17-16,4-2 14 0,3-5-3 0,15-2-4 15,-15-3-10-15,15 1-14 0,0-3-10 0,0 0-11 16,0 0-8-16,0 0-9 0,0 0-11 0,0 0-7 16,0 0-5-16,0 0-2 0,0 0-1 0,24 0 0 15,-24 0 5-15,24 0 2 0,-24 0-3 0,31 32 6 16,-16-32-5-16,0 26-2 0,1-9 2 0,-3 0-4 15,2 0 0-15,-4 2 0 0,1-2-2 0,1 0-5 16,-2-3-31-16,1 2-46 0,-2-2-42 0,2-4-43 16,2-1-60-16,0-3-72 0,4 1-73 15,2-6-170-15,2-1-143 0,2 0 117 0</inkml:trace>
  <inkml:trace contextRef="#ctx0" brushRef="#br0" timeOffset="325352.179">24193 7753 2872 0,'-17'0'36'0,"17"0"39"0,0 0 38 0,0 0 41 15,-9 0-9-15,9 0-17 0,0 0-16 0,0 0-32 16,0 0-16-16,0-14-20 0,0 14-20 0,0 0-11 16,22 0-12-16,-22-12-2 0,18 7-3 0,-18-2 4 15,26-1-4-15,-11-1-8 0,1-3-11 16,1 3-6-16,-2-4-5 0,-1 3-3 0,-1-4 10 15,-1 2 0-15,-3-2 5 0,-3-1 5 0,-3 1 5 16,-2-1-1-16,-1-2 4 0,0 3 7 0,0 0-5 16,0 3 7-16,-25 0 0 0,25 3 0 0,0 2 0 15,-27 2 0-15,27 2-5 0,-19 2 3 0,19 0-3 16,-18 0 3-16,18 0 2 0,-14 32-4 0,14-32 1 16,-11 26 1-16,11-9 0 0,-7 0 2 0,7 2-2 15,0-2-1-15,0 0 1 0,0 1-3 16,0-1 3-16,0-2-2 0,22-3-1 0,-22 1 1 0,23-4-2 15,-23 0-11-15,32-3-17 0,-13-1-24 16,6-1-34-16,1-4-28 0,4 0-11 0,2 0 9 16,-2 0 22-16,2-25 36 0,-1 25 25 0,2-25 19 15,-6 25 20-15,0-29 0 0,-5 12 7 0,1 0-3 16,-5-4-4-16,-1 1 23 0,-3 3 23 0,-2 0 32 16,-3 2 36-16,-3 6 18 0,-2-1 10 0,-3 3-23 15,-1 3-33-15,0 2-31 0,0 0-31 0,0 2 8 16,-30 0 4-16,30 0 3 0,-27 0-3 0,27 0-9 15,-30 0-3-15,12 30-10 0,1-30-2 0,1 24-4 16,1-24-5-16,2 26-2 0,-1-9 1 0,1-2 0 16,5-1-3-16,-1-1-1 0,4 1 1 15,5-2-3-15,-5-2 0 0,5 2 4 0,0-5-3 16,0 0 0-16,0-3-7 0,0 2 8 0,0-4-4 16,30-1 7-16,-30-1 1 0,25 0-9 0,-25 0 9 15,27 0-7-15,-27-22 5 0,27 22 3 0,-15-17-3 16,1 17 0-16,-1-20 0 0,-1 20 0 0,1-16-2 15,-5 16 5-15,1-15-5 0,-4 15-1 0,3-9 0 16,-3 9-6-16,1 0 2 0,0 0 2 0,-2 0 3 16,1 0-3-16,3 0 5 0,0 22-3 0,1-22 2 15,-1 18 6-15,1-18-2 0,4 20-3 0,-1-20-12 16,3 21-26-16,2-21-35 0,-1 15-36 0,3-15-46 16,4 8-34-16,1-8-39 0,0 0-29 15,-1 0-7-15,5 0-9 0,0 0 16 0,2 0 10 16,1-28 20-16,-1 28 35 0,-2-21 41 0,2 21 57 15,-5-24 64-15,-1 24 72 0,-5-27 109 0,-4 15 75 16,-3 0 49-16,-6 0 18 0,-3 4-50 0,-2-1-35 16,0 4-34-16,0 1-17 0,0 0-12 0,0 0-14 15,-21 0-18-15,21 1-16 0,0 1-20 0,-31 1-9 16,31 1-3-16,-26 0-13 0,10 0-5 0,1 0-10 16,1 0-14-16,1 0-14 0,-2 19-9 0,-1-19-5 15,3 17 1-15,2-17 4 0,1 22 0 0,-1-22 4 16,3 24-4-16,0-8-2 0,2-2 2 0,4 3-5 15,-1-2-1-15,2-1-1 0,0 1 1 0,1-2-5 16,0-1 3-16,0-1 0 0,0-3-1 16,29 0 3-16,-29-3 3 0,27-2-1 0,-27-1 2 15,32-2 0-15,-17 0 0 0,1 0 6 0,-3 0-4 16,0-29 5-16,-13 29-8 0,19-29 3 0,-8 13-2 16,-4-4 0-16,-7 1 2 0,6-7-5 0,-6 0 3 15,3-4 0-15,-1-4-1 0,-2-3-2 0,2-6 6 16,-2-1 1-16,0-2 7 0,0 5 30 0,3 4 13 15,-3 6 22-15,3 2 11 0,-1 10-22 0,0 8-14 16,-2 4-22-16,0 3-17 0,0 4-13 0,2 0 1 16,-2 0 0-16,0 0 1 0,0 0 5 15,0 33-2-15,0-33 2 0,0 37 0 0,0-11 1 16,0-1-3-16,0 4-4 0,-22 0 0 0,22 0 0 16,0 0 5-16,0-3 1 0,-13 2 2 0,13 0-5 15,0-3-1-15,0 1-1 0,0-3-17 0,0-1-37 16,0-4-48-16,0 0-63 0,0-4-70 0,33 0-58 15,-33-5-69-15,33-1-85 0,-10-3-142 0,-3-3-33 16,3-2 117-16</inkml:trace>
  <inkml:trace contextRef="#ctx0" brushRef="#br0" timeOffset="325649.4737">26206 7538 2569 0,'0'-5'57'0,"0"5"51"0,0-3 51 0,0 2 53 16,0-1-14-16,0 0-8 0,0 1-20 0,0 1-32 15,0 0-25-15,0 0-33 0,0 0-26 0,0 0-15 16,0 0-16-16,0 0-8 0,0 0-9 0,0 0-6 16,0 0-2-16,17-2 1 0,-17 2 2 15,0 0 2-15,24 0-4 0,-24 0 2 0,24-1 1 0,-7-1-2 16,3-1-2-16,-2-1-2 0,4 0-6 0,1 0-11 15,-1-1-17-15,-2 1-31 0,1-1-38 0,-4 0-34 16,2 1-25-16,-3 1-22 0,-5 0-20 16,-3 3-29-16,-1-3-32 0,-5 3-26 0,-2 0-31 15,0 0-88-15,0 0-95 0,0 0 31 0,-33 0 96 16</inkml:trace>
  <inkml:trace contextRef="#ctx0" brushRef="#br0" timeOffset="325945.5441">26216 7770 2314 0,'-8'5'36'0,"2"-2"20"0,2 0 23 16,2-2 33-16,1 1-1 0,1-2 5 0,0 0 1 0,0 0-20 15,0 0-26-15,0 0-18 0,0 0-18 16,0 0-12-16,27 0-9 0,-27 0-5 0,20 0 3 15,-20 0 8-15,33 0 10 0,-14-21 10 0,-1 21 6 16,5 0 5-16,-1 0 5 0,3-16-7 0,-2 16-13 16,1 0-15-16,-4-10-15 0,3 10-2 0,-3 0-2 15,-7-5-1-15,1 5-3 0,-3-3-3 0,-4 3 1 16,-1-2 0-16,-2 2-5 0,2 0-29 16,-4-3-46-16,3 1-62 0,1 0-91 0,-2-3-72 15,1 2-71-15,2-1-86 0,4-1-123 0,2 1 34 16,5 0 118-16</inkml:trace>
  <inkml:trace contextRef="#ctx0" brushRef="#br0" timeOffset="326394.4436">27418 7316 2203 0,'0'-5'47'16,"0"2"42"-16,0 1 50 0,0 0 47 0,0-2-7 15,0 4-3-15,0-1-23 0,0-1-19 0,0 1-26 16,0 1-27-16,0-1-19 0,16 1-29 0,-16 0-12 16,0 0-15-16,0 0-8 0,0 0-2 0,0 0-1 15,0 0 3-15,0 0-1 0,0 0 7 0,0 0 1 16,0 28-3-16,0-28 0 0,0 24-5 0,0-8 5 15,0 2 2-15,0 1-2 0,0 2 2 0,0 2-7 16,0-2 0-16,0 4 5 0,0-1-3 0,0 1 3 16,-18-2 0-16,18 2-4 0,0-4 7 15,0 2-3-15,0-4-4 0,-9 0 6 0,9-2-6 0,0 0 1 16,0-2 3-16,0-4-2 0,0 1 2 16,0-1 1-16,0-5-1 0,0 0-4 0,0-1 2 15,0-3 0-15,0 1 0 0,0-2 5 0,0 1-5 16,0-2-3-16,0 0 5 0,0 0 0 0,0 0-2 15,0 0 0-15,0 0 0 0,0 0-2 0,0 0 2 16,0 0-2-16,0 0-10 0,0 0-22 0,0 0-54 16,0 0-63-16,0 0-107 0,0 0-105 0,0 0-138 15,0 0-201-15,19-23 61 0,-19 23 129 16</inkml:trace>
  <inkml:trace contextRef="#ctx0" brushRef="#br0" timeOffset="326988.4279">28074 7366 2106 0,'3'-3'34'0,"1"1"33"0,-2 1 15 0,0-1 22 0,-2-2-14 16,3 1-14-16,-3 0 9 0,1 0-1 15,-1-2 1-15,1 2-11 0,-1-1-12 0,1 0-5 16,-1 2-1-16,0-2 3 0,0 1-3 0,0 1-7 16,0-1-19-16,0 3-8 0,0 0-9 0,0 0-3 15,0 0-6-15,0 0-1 0,0 0 1 0,0 0-8 16,-21 0 6-16,21 0 0 0,-14 0 0 0,14 0 9 15,-17 22 4-15,17-22 1 0,-19 0 7 0,10 19 4 16,-3-19 2-16,3 14 0 0,-3-4-8 0,0 0-2 16,-2 0-2-16,1 3-5 0,-1-2 5 0,-2 4-4 15,3 0-3-15,0 2 3 0,0-2-4 16,1 1-5-16,1-2-6 0,4 3-1 0,1-3 5 16,-1 0 7-16,5 0 1 0,2-1 1 0,-2 1-3 15,2-2-2-15,0 2 0 0,0-2 1 0,0 2 0 16,0-4-3-16,29 0 4 0,-29 2-5 0,20-2-2 15,-20 0 3-15,25-1-2 0,-25 0 4 0,29-4-1 16,-14 3-3-16,-1-1 0 0,3-4 2 0,2 2 0 16,-1-3-2-16,0 1 1 0,0-2-5 0,-1-1-1 15,1 3 3-15,-3-3 0 0,0 0 4 0,-2 0-1 16,-1 0 3-16,-3 0-6 0,-3 0 1 0,0 0 6 16,-2 0-12-16,-2 0 11 0,0 0-3 0,-2 0-3 15,0 0 5-15,0 0-5 0,0 0-4 16,0 0-3-16,0 0-15 0,0 0-36 0,0 0-50 15,0-15-65-15,0 15-88 0,0 0-71 0,0 0-54 16,0 0-95-16,0-9-126 0,0 9 63 0,0-8 108 16</inkml:trace>
  <inkml:trace contextRef="#ctx0" brushRef="#br0" timeOffset="331822.0057">28294 7574 947 0,'0'0'23'0,"0"0"28"0,0 0 25 0,0 0 26 16,0 0-3-16,0 0 8 0,0-13 2 0,0 13-2 15,0 0 7-15,0 0-7 0,0 0 5 0,0 0 6 16,0 0-2-16,0 0-7 0,0 0-2 0,0 0-12 16,0 0-6-16,0 0 2 0,0 0-12 0,0 0 2 15,0 0-1-15,0 0 3 0,0 0 0 0,0 0 4 16,0 0 3-16,0 0-9 0,0 0 6 0,0 0-10 15,0 0-2-15,0 0-4 0,0 0-10 0,20 0-2 16,-20 0-14-16,0 0-9 0,0 0-9 0,0 0-9 16,0 0-8-16,0 0 0 0,0 0-4 15,0 0 0-15,0 0 2 0,0 0-5 0,0 0 1 16,0 0-6-16,0 0 2 0,0 0 2 0,0 0-2 16,0 0 1-16,0 0-1 0,0 0 0 0,0 0-2 15,0 0 3-15,0 0-1 0,0 0 0 0,0 0 0 16,0 0 1-16,0 0-1 0,0 0-1 0,0 0 2 15,0 0-5-15,0 0 2 0,0 0 1 0,0 0 2 16,0 0 0-16,0 0 0 0,0 0 1 0,0 0-1 16,0 0 0-16,0 0-1 0,0 0 0 0,0 0 0 15,0 0-3-15,0 0 3 0,0 0-2 16,0 0-2-16,0 0 5 0,0 0-3 0,0 0 2 16,0 0 2-16,0 0-4 0,0 0 2 0,0 0-2 15,0 0 1-15,0 0 1 0,0 0 2 0,0 0 1 16,0 0-5-16,0 0 3 0,0 0-2 0,0 0-2 15,0 0 2-15,0 0-1 0,0 0-2 0,0 0 5 16,0 0-1-16,0 0-3 0,0 0 6 0,0 0-6 16,0 0 1-16,0 0 3 0,0 0-1 0,0 0 0 15,0 0 3-15,0 0-1 0,0 0-7 0,0 0 7 16,0 0 2-16,0 0-5 0,0 0 5 0,0 0-3 16,0 0-2-16,0 0 0 0,0 0 0 0,0 0-2 15,0 0 3-15,0 0 3 0,0 0-5 0,0 0 4 16,0 0-3-16,0 0-4 0,0 0 3 15,0 0-1-15,0 0 4 0,0 0 1 0,0 0-4 16,0 0 1-16,0 0-6 0,0 0 5 0,0 0 5 16,0 0-5-16,0 0 3 0,0 0-3 0,0 0 0 15,0 0 3-15,0 0-2 0,0 0 2 0,0 0 0 16,0 0 1-16,0 0-1 0,0 0 2 0,0 0-3 16,0 0 0-16,0 0 3 0,0 0-6 0,0 0 6 15,0 0-3-15,0 0-3 0,0 0 5 0,0 0-4 16,0 0 2-16,0 0 3 0,0 0-2 0,0 0 0 15,0 0-1-15,0 0 0 0,0 0-3 16,0 0 1-16,0 0 2 0,0 0-2 0,0 0 2 16,0 0 0-16,0 0 1 0,0 0-1 0,0 0 0 15,0 0 0-15,0 0 0 0,0 0 0 0,0 0 2 16,0 0-3-16,0 0 1 0,0 0 2 0,0 0-7 16,0 0 7-16,0 0-2 0,0 0-5 0,0 0 5 15,0 0-2-15,0 0 2 0,0 0-1 0,0 0 1 16,0 0 3-16,0 0-6 0,0 0 4 0,0 0 3 15,0 0-4-15,0 0 2 0,0 0 1 0,0 0-5 16,0 0 2-16,0 0 0 0,0 0 0 0,0 0 0 16,0 0-5-16,0 0 7 0,0 0-2 15,0 0-2-15,0 0 6 0,0 0-3 0,0 0-1 16,0 0 2-16,0 0-1 0,0 0-1 0,0 0 2 16,0 0 4-16,0 0-5 0,0 0-1 0,0 0 2 15,0 0-4-15,0 0 3 0,0 0-4 0,0 0-1 16,0 0 4-16,0 0-3 0,0 0 5 0,0 0-3 15,0 0 0-15,0 0 3 0,0 0-4 0,0 0 4 16,0 0-2-16,0 0 3 0,0 0-1 0,0 0-1 16,0 0 0-16,0 0-5 0,0 0 4 0,0 0 1 15,0 0-1-15,0 0 2 0,0 0 0 0,0 0-3 16,0-17 0-16,0 17 0 0,0 0 1 0,0 0 1 16,0 0 0-16,0 0 1 0,0 0-4 0,0 0 2 15,0 0 0-15,0 0-2 0,0 0 0 16,0 0 3-16,0 0-6 0,0 0 5 0,0 0 2 15,0 0-7-15,0 0 6 0,0 0-3 0,0 0 3 16,0 0 3-16,0 0-5 0,0 0 2 0,0 0-4 16,0 0-1-16,0 0 6 0,0 0-1 0,0 0-1 15,0 0 4-15,0 0-2 0,0 0-4 0,0 0 0 16,0 0-1-16,0 0 0 0,0 0 2 0,0 0 0 16,0 0 4-16,0 0-3 0,0 0-2 0,0 0 3 15,0 0-6-15,0 0 4 0,0 0 5 0,0 0-5 16,0 0-1-16,0 0 2 0,0 0 0 0,0 0 1 15,0 0 3-15,0 0-4 0,0 0-3 16,0 0 1-16,0 0 4 0,0 0-4 0,0 0 6 0,0 0-3 16,0 0 0-16,0 0 2 0,0 0-7 15,0 0 5-15,0 0-2 0,0 0 0 0,0 0 2 16,0 0-1-16,0 0 2 0,0 0 0 0,0 0-2 16,0 0-2-16,0 0 0 0,0 0-1 0,0 0 6 15,0 0-3-15,0 0-8 0,0 0 4 0,0 0-5 16,0 0-2-16,0 0 5 0,0 0-10 0,0 0-10 15,0 0-10-15,0 0-9 0,0 0-4 0,0 0 1 16,0 0 8-16,0 0 2 0,0 0-2 0,0 0-3 16,0 0-3-16,0 0-9 0,0 0-17 0,0 0-10 15,0 0-24-15,0 0-15 0,0 0-11 16,0 0-6-16,0 0-1 0,0 0-10 0,0 0 7 16,0 0 1-16,0 0 1 0,0 0-1 0,0 0-58 15,0-14-49-15,24 14-65 0,-24 0-77 0,0-11 64 16,0 11 83-16</inkml:trace>
  <inkml:trace contextRef="#ctx0" brushRef="#br0" timeOffset="333185.0229">28608 7342 1763 0,'4'0'57'0,"-3"0"33"15,1 0 30-15,-1 0 31 0,1 0-24 0,1 0-4 16,-2 0-5-16,-1 0-14 0,1 0-19 0,0 0-20 16,2 0-21-16,-1 0-10 0,-2 0-13 0,0 0-6 15,0 0 4-15,3 0-7 0,-2 0 1 0,-1 0 4 16,0 0-2-16,0 0 9 0,0 0 8 0,0 0-1 16,0 0 1-16,0 0-1 0,0 0-4 15,0 0 9-15,0 0 10 0,0 0 1 0,0 0 4 16,0 0-9-16,0 0-1 0,0 0-11 0,0 0-12 15,0 0-5-15,0 0-9 0,0 0-2 0,-17 0 4 16,17 0 4-16,0 0-6 0,0 0 7 0,-10 0 2 16,10 0 0-16,0-13 8 0,-8 13 5 0,8 0-6 15,-7 0 1-15,5-6 0 0,0 6-12 0,-2 0 4 16,0 0-1-16,2-4-6 0,-1 3 3 0,1-1-2 16,-2 1-5-16,0 1 0 0,2 0 2 0,-2 0-4 15,-1 0 0-15,1 0 3 0,-1 0 1 0,-2 0 3 16,3 0 2-16,-1 0-2 0,0 0-3 0,-3 0 5 15,2 0-4-15,0 18 1 0,1-18 1 0,0 0 1 16,-1 0 2-16,2 10 3 0,0-10 0 0,-1 0-6 16,3 10 7-16,-1-10-2 0,-1 5-2 15,0 0 1-15,1-3-6 0,-1 2 1 0,-1 1 0 16,1-2-1-16,1 1 2 0,-1 1-4 0,0-1 1 16,-1 1-2-16,-2 0 1 0,4 1-3 0,-2-1 3 15,0 1-1-15,1-1-5 0,1 0 3 0,-2 0 1 16,1-2 0-16,3 3 3 0,-3-3 5 0,0 2-7 15,2-1 4-15,0 1-3 0,0 1-2 0,-1-3 3 16,1 5-5-16,0-4 2 0,0 2-2 0,-2-1 0 16,2 2 6-16,-1-1-1 0,0 1-2 15,1 0 3-15,0 0-4 0,1 2-2 0,-1-4 3 16,1 1-2-16,-2 0 1 0,1 1 0 0,2-3 2 16,0 0-5-16,0 3 4 0,-2-2-2 0,2 0-3 15,-1 0 6-15,1-1-6 0,-1 1 1 0,1-2 1 16,0 0-2-16,-1 0 2 0,1 0 3 0,0 0-3 15,0 0 3-15,0 1-4 0,0 1-2 0,0-3 3 16,0 4-4-16,0-3 7 0,0 3 0 0,18 0-2 16,-18 0 3-16,0-1-5 0,0 1-1 0,16-1 3 15,-16-2 2-15,0 4 3 0,11-4-1 0,-11 2-3 16,6-2-3-16,-6-2 0 0,7 4 2 16,-4-4 2-16,0 2-2 0,1-2 2 0,0 2 1 0,0 0-3 15,1-1 4-15,2 1-7 0,0-2 2 16,2 2 1-16,1-3-1 0,0 3 3 0,-1-3-3 15,3 2-2-15,-1-1 2 0,2-1-4 0,-3 0 5 16,1 1 0-16,-3-1 0 0,4 0 1 0,-2 0 0 16,-1 0-2-16,-2 0 4 0,5 0-4 0,-4 0 0 15,-1 0 2-15,4 0-5 0,-3 0 5 0,0 0-1 16,1 0-3-16,1 0 3 0,-2 0-6 0,2 0 8 16,2 0-4-16,-3 0 1 0,-2 0 4 0,2 0-4 15,0 0 1-15,-2 0-1 0,-2 0 0 0,0 0-2 16,-1 0 3-16,0 0 1 0,-2 0 2 0,0 0 1 15,-2 0 1-15,0 0-4 0,0 0 2 0,1 0-1 16,-1 0 0-16,0 0 2 0,0 0-3 0,0-14-1 16,0 14 0-16,0 0 0 0,0 0-10 15,0 0-13-15,0 0-25 0,0 0-38 0,0 0-37 16,0 0-61-16,0 0-78 0,0 0-59 0,0-8-83 16,0 8-111-16,0-7-162 0,0 0 87 0,-20 0 131 15</inkml:trace>
  <inkml:trace contextRef="#ctx0" brushRef="#br0" timeOffset="334086.5692">28666 7343 840 0,'0'-1'55'0,"0"1"34"0,0 0 35 16,0 0 25-16,0 0-45 0,0 0-14 0,0 0-23 15,0 0-21-15,0 0-1 0,0 0-9 0,-19 0-4 16,19 0 18-16,0 0 4 0,0 0 6 0,0 0 6 16,0 0-7-16,0-14-2 0,0 14-7 0,0 0 3 15,0 0-1-15,0 0-6 0,0 0 1 0,0 0-14 16,0 0-2-16,0 0 2 0,0 0-2 0,0 0 6 16,0 0-3-16,0 0 4 0,0 0 0 0,0 0-1 15,0 0-7-15,0 0-9 0,0 0 0 0,0 0-6 16,0 0 4-16,0 0 6 0,0 0-2 0,0 0 0 15,0 0 4-15,-21 0-3 0,21-17 1 16,0 17 8-16,0 0 0 0,-13 0 1 0,13 0-2 0,0 0-12 16,-11 0-1-16,11 0-2 0,-5-7-3 15,1 7-1-15,0 0-1 0,2 0-3 0,-6 0 2 16,6 0 2-16,-3 0-2 0,1 0 0 0,-1 0 2 16,0 0-1-16,0 0 3 0,-3 0 5 0,0 0 0 15,1 0 4-15,0 0-2 0,-2 16-2 0,2-16-2 16,-1 0-3-16,-1 0-2 0,2 13 1 0,-2-13 3 15,3 0-2-15,-1 10 1 0,0-10-1 0,0 8-11 16,0-8 5-16,0 7-3 0,-1-4-2 0,2 2 4 16,0-1-2-16,-2 0 4 0,0-1-2 15,3 1 4-15,0 0 3 0,-1-3-1 0,3 3 7 16,-2-4-7-16,1 1 1 0,0 2-4 0,-1-2-5 16,2 0 5-16,1 2-5 0,-1-2 5 0,0 2-1 15,-2 3 5-15,1-2 2 0,-1 0 2 0,0 2 0 16,1 0-4-16,1 0-6 0,-3 0-3 0,2 2-2 15,0-4-8-15,-2 1 6 0,2 2-1 0,0 0-1 16,-1-1 4-16,3 1 0 0,-2-2-2 0,-1 2 4 16,3 3-2-16,-3-5-2 0,2 3 0 0,-1-3-2 15,2 3 5-15,-1 0-1 0,-1-1 2 0,2 2 0 16,0-4-2-16,1 3 3 0,0-3-5 0,0 2 0 16,1 0 7-16,-2 0-6 0,2-1 2 0,0 0-1 15,0 0-4-15,0 3 2 0,0-4 3 16,0 0-1-16,0 2-2 0,0 2-2 0,20-1 0 15,-20-1 2-15,0 0-3 0,23 0 3 0,-23 1 2 16,23-1-4-16,-11 0 2 0,2-1 3 0,0 1-5 16,2 0 2-16,-1-3-1 0,-2 1-3 0,5 1-1 15,-3-5 1-15,-2 3 0 0,1-3 2 0,-3 2-4 16,-1-3-10-16,-3 0-4 0,1 0-20 0,-2 0-13 16,-2 1-12-16,-2-1-24 0,0 0-15 0,-2 0-27 15,0 0-31-15,0 0-34 0,0 0-44 0,0 0-53 16,0 0-99-16,0 0-149 0,0 0-31 15,0 0 96-15</inkml:trace>
  <inkml:trace contextRef="#ctx0" brushRef="#br0" timeOffset="336746.2295">23170 8463 1766 0,'2'-3'43'0,"-2"0"32"15,1-1 31-15,0 0 25 0,0 0-8 0,2-2-3 16,-2 2 0-16,0-1 6 0,0-1-3 15,2 1-10-15,0 0-4 0,-1 1-15 0,1-1-9 16,0 0-6-16,0 2-11 0,-2 1-6 0,2 2-8 16,-2-2-9-16,0-1-7 0,0 3-4 0,-1 0-7 15,3 0-5-15,-3-2-10 0,0 1-7 0,0 1-2 16,0 0-3-16,0 0 5 0,0 0 0 0,0 0-2 16,0 0-3-16,0 0 2 0,0 0-5 0,0 0 1 15,0 0 4-15,0 0-7 0,0 0 5 0,0 20 2 16,0-20-5-16,0 15 5 0,0-2 6 0,0 1-6 15,0 2 4-15,0 4-1 0,16-3-3 0,-16 5 2 16,0 1-2-16,0 0 2 0,0 0-2 0,0 2-1 16,10-1 1-16,-10 0-2 0,0 0-3 15,0-2 3-15,0 0-3 0,0-3 1 0,0 1 1 16,0-3 3-16,0 0-2 0,0-3 0 0,0-1-1 16,7-4-3-16,-7 0 4 0,4-1 0 0,-1-4 2 15,-3 1-2-15,2-5-2 0,0 0 0 0,0 0-3 16,-1 0 6-16,1 0-4 0,-2 0 4 15,2 0-8-15,1 0-37 0,-1 0-55 0,1 0-85 0,2-22-104 16,-2 22-107-16,0 0-166 0,3-26-157 0,-3 26 111 16</inkml:trace>
  <inkml:trace contextRef="#ctx0" brushRef="#br0" timeOffset="337401.0739">24180 8363 2001 0,'0'-7'47'0,"0"3"30"0,0 1 27 15,0-4 25-15,0 4-23 0,0 0-10 0,0-4-8 16,0 4-7-16,0-1-5 0,0 3-10 0,0-2-7 16,0 3-6-16,-20-3-15 0,20 3-6 15,0 0-10-15,0 0-11 0,-15 0-4 0,5 0-8 16,-1 0 4-16,-7 0-2 0,1 32 0 0,-6-32 10 16,-1 29-4-16,1-10 2 0,1-3 2 0,0 2-3 15,3-1 1-15,2 2 1 0,3-3 4 0,2 0 0 16,3-2 4-16,0 1 3 0,5-3-9 0,0 0 4 15,3-2-4-15,1 0 3 0,0-1 0 0,0 2 0 16,25-3-1-16,-25 0-10 0,28 1 5 0,-28-1-7 16,36 1 0-16,-16-2 3 0,-1 1-4 15,2-1-3-15,-4 0 2 0,2 1 1 0,-1 1-1 16,-3 0 1-16,0 2-2 0,-2 1-5 0,-1 0-4 16,-2 1-3-16,-1-1-2 0,-2-1-6 0,-2-1 0 15,0 1 5-15,-5-2 1 0,0 0 12 0,0-3 2 16,0 2-1-16,0-4-1 0,-31 2-1 0,31-1 2 15,-27 2 0-15,27-4 3 0,-30 3-1 0,30-4-7 16,-30 2-9-16,15 0-13 0,3 0-20 16,-3-3-22-16,4 2-22 0,0-2-30 0,-1 1-25 0,5-1-29 15,2-1-50-15,-1 0-83 0,3 0-116 0,3 0-123 16,0 0 81-16</inkml:trace>
  <inkml:trace contextRef="#ctx0" brushRef="#br0" timeOffset="337876.9949">24535 8678 2278 0,'0'-2'19'0,"0"-2"26"16,0 3 30-16,-24-1 25 0,24 0 7 0,-25-1-8 16,25 3-9-16,-28-1-10 0,12 1-19 0,-2 0-19 15,2 0-16-15,2 0-16 0,-2 0-10 0,3 0-4 16,-2 0 2-16,4 24-1 0,-1-24 2 0,3 18 3 15,1-18-5-15,2 19-3 0,1-19-8 0,2 18-3 16,3-18-5-16,0 14 8 0,0-14 5 0,0 9 6 16,28-9 4-16,-28 0-4 0,27 0 5 15,-27 0-2-15,29 0-2 0,-29 0 3 0,30 0-1 16,-16 0 2-16,-2-23 5 0,-1 23 2 0,-11 0 4 16,16-16 5-16,-10 16 12 0,0 0 5 0,-2-12-3 15,1 12 0-15,-4 0-15 0,0 0-7 0,1 0-2 16,-2 0-8-16,0 0 2 0,0 0 0 0,0 0 4 15,0 0 1-15,0 0-3 0,0 26-1 0,0-26-7 16,0 30 2-16,0-11 1 0,-18 0 3 0,18 1 1 16,0 2 6-16,0-1-6 0,0 0-2 15,0 1-1-15,0-1-2 0,0-1 4 0,-8-1-2 16,8 0 0-16,0-2 0 0,0-3-1 0,-6-2 4 16,6 2-5-16,0-4 4 0,0-2 1 0,0-1 3 15,0-2 16-15,0-2 6 0,0 0 10 0,0-1-2 16,22-2-13-16,-22 0-8 0,21 0-10 0,-5 0-5 15,3 0 0-15,2-30-6 0,3 30-13 0,-1-22-39 16,4 7-67-16,-1-3-93 0,0-1-112 0,-3-1-140 16,1-2-181-16,-1-2 34 0,-5-2 124 0</inkml:trace>
  <inkml:trace contextRef="#ctx0" brushRef="#br0" timeOffset="339233.6293">25016 8387 2685 0,'2'-11'26'16,"0"3"7"-16,-2 4-2 0,2 1 1 0,0 0-16 15,-2 3 17-15,0 0 23 0,0 27 17 0,0-27 1 16,0 37-12-16,0-14-13 0,0 5-20 0,0 2-11 16,0 0-7-16,0 1-8 0,0-1 1 0,0 0-2 15,0 0-1-15,0-3-4 0,0-1 5 0,0-1 0 16,0-4-3-16,0 1 4 0,0-5-5 0,0-3 4 15,0-4 1-15,27 0-8 0,-27-5 3 0,0-2 0 16,0-2 1-16,14-1 4 0,-14 0-3 0,0 0-3 16,0-24 3-16,0 24 2 0,0-30-4 15,0 9-3-15,0-3-6 0,-24-5-3 0,24-2 1 16,0-5-2-16,-17-3 5 0,17 1 3 0,0-2 4 16,0 2 5-16,-13 6 0 0,13 1 1 0,0 6 8 15,0 6-2-15,0 6 4 0,0 5-2 0,0 3-4 16,0 2 2-16,0 3-4 0,0-2-3 0,0 2-4 15,34 0 5-15,-34 0-5 0,31 0 0 0,-31 0 7 16,34 0-8-16,-16 0 1 0,-3 0 4 0,2 0-2 16,-5 0 3-16,3 21 0 0,-5-21 1 15,-1 17 5-15,-3-17 6 0,-6 27 4 0,0-13 2 16,0 5-7-16,0 4-4 0,0-3-2 0,-33 3-5 16,33-1 3-16,-37 2-1 0,17 1 0 0,-1-3 2 15,0-2-2-15,4-2-4 0,-1 1-1 0,18-6-2 16,-23-1 0-16,23-3 0 0,-13-1 0 0,13-1 2 15,0-3-4-15,0 1 6 0,0 0 0 0,0 0-6 16,0 2 8-16,0 0-4 0,0 3 1 0,0-2 1 16,0 1-1-16,27 4-3 0,-27-2-1 0,21-2 3 15,-21 3 0-15,33-1 3 0,-16-2 0 0,2-1-5 16,0 1-10-16,0-4-46 0,3 2-48 0,-2-2-52 16,0-5-49-16,0 0-8 0,-2 0-9 0,3 0-1 15,-8 0-6-15,0 0 1 0,0-26 16 16,-2 26 16-16,-7-24 27 0,1 24 44 0,-3-29 34 15,0 12 58-15,-2 0 93 0,0 0 69 0,0 3 70 16,0-1 42-16,0 2 1 0,0 2-12 0,0 3-16 16,0 2-21-16,0 1-20 0,0 2-25 0,0 2-37 15,-18-1-36-15,18 2-35 0,0 0-3 0,0 0 4 16,0 0 10-16,0 0 9 0,0 20-18 0,0-20-11 16,-11 19-11-16,11-19-5 0,0 26-6 0,-9-26-1 15,9 27-5-15,-4-15-5 0,4 2 5 0,0-3 1 16,0 2-2-16,0-1-3 0,0-1 3 15,0-3-9-15,0 1 2 0,0-4-4 0,0 2-8 0,29-5 4 16,-29 1-4-16,0-3 1 0,22 0 8 0,-22 0-2 16,18 0 9-16,-18 0 5 0,15-29-7 15,-15 29 4-15,12-23-3 0,-12 23 1 0,5-29 5 16,-5 13-2-16,0 1-1 0,0-1 4 0,0 3 2 16,0 1 3-16,0 2 3 0,0 3-1 0,-23-1 0 15,23 4-2-15,0 4-2 0,0-6-5 0,0 5 2 16,0-1 1-16,0 2-2 0,0 0-1 0,0 0-3 15,0-1-3-15,0 1 2 0,0-2 0 0,23 0 5 16,-23 1 0-16,24-2 1 0,-24 0-1 0,30 1-1 16,-17-1-3-16,3 2 2 0,-3 1-1 15,-1 0-3-15,-3 0 4 0,-1 0-1 0,-1 0 1 16,0 0 2-16,-4 0-4 0,-1 23 5 0,0-23-1 16,-2 21 0-16,0-21 0 0,0 23 2 0,0-9-3 15,0 2 0-15,-23-1 2 0,23 3-5 0,0-2 2 16,0-2 0-16,-18 1 2 0,18-1-4 0,0-3 3 15,0-1-1-15,0 0-4 0,0-2 7 0,0-3 0 16,0 2-1-16,0-4 4 0,27 0 0 0,-27-3-3 16,22 0 3-16,-22 0-2 0,30 0-3 0,-14 0-2 15,-3-23 1-15,0 23 0 0,-1-21 0 0,-12 21 2 16,11-25-1-16,-11 12 0 0,0-3 1 0,0-1 0 16,0-2-3-16,0 3 1 0,0-2 3 15,-23 1-4-15,23 2 4 0,0 4 2 0,-22 1-7 16,22 2 7-16,0 4-2 0,-16 0-3 0,16 3 1 15,0-1-3-15,0 2-3 0,0-1-3 0,0 1-8 16,0 0-10-16,0 0-16 0,0 0-4 0,0 0-4 16,0 0-13-16,0 0-18 0,0 0-32 0,23 0-28 15,-23 0-17-15,22 0-1 0,-22 0 8 0,30 0 17 16,-13 0 25-16,-1-24 40 0,-1 24 22 0,0-17 28 16,-2 17 16-16,1-22 0 0,-4 6 34 0,0 2 13 15,1-3 20-15,-4-3 22 0,2-2 10 0,-3 0 22 16,-2 3 15-16,1-1 3 0,-2 3 4 0,-3 2 2 15,0 3-9-15,0 3-15 0,2 5-34 16,-2 0-37-16,0 3-27 0,0 1-13 0,0 0 0 16,0 0 6-16,0 0 16 0,0 31 6 0,0-31 1 15,0 30 7-15,0-12-16 0,0 4-1 0,0-1-5 16,0 2-11-16,0 2-4 0,0-2-1 0,0 1 0 16,0 0-2-16,0-1 5 0,0-1-10 0,0 1-2 15,0-6 0-15,0 2-25 0,-25-2-25 0,25-2-48 16,0-1-58-16,0-1-43 0,0-4-42 0,0-1-23 15,0-3-30-15,0-1-31 0,0-1-26 0,0-3-78 16,0 0 47-16,0 0 93 0</inkml:trace>
  <inkml:trace contextRef="#ctx0" brushRef="#br0" timeOffset="339381.5374">25780 8685 1850 0,'0'0'57'0,"0"-4"38"0,0 4 19 15,0-5 18-15,0 1-47 0,0 0-16 0,0 0-8 16,0 1-24-16,0-2-9 0,0 1-26 0,0-1-5 15,24-3 2-15,-24 1-19 0,28-1-28 0,-6-1-35 16,-2 2-33-16,7-3-33 0,0 1-52 0,4-1-68 16,1 1-79-16,1 0-94 0,1 3 62 0,2-2 98 15</inkml:trace>
  <inkml:trace contextRef="#ctx0" brushRef="#br0" timeOffset="339556.4129">26510 8540 2183 0,'11'0'67'0,"-6"0"43"15,1 0 36-15,-1 11 31 0,-1-11-27 16,-4 0-10-16,2 0 4 0,-2 0-4 0,0 0-27 16,0 0-26-16,2 0-36 0,-2 0-34 0,2 0-17 15,0 0-20-15,2 0-33 0,0 0-29 0,1 0-44 16,3 0-32-16,2 0-37 0,1-16-35 0,0 16-46 16,3 0-71-16,-1 0-74 0,3-12-102 0,-5 12 48 15,0 0 118-15</inkml:trace>
  <inkml:trace contextRef="#ctx0" brushRef="#br0" timeOffset="339781.419">26490 8783 2297 0,'0'5'50'0,"0"-1"31"16,-4-2 14-16,4 3 26 0,0-5-29 0,0 2-12 15,0-2 5-15,0 0-12 0,0 0-16 0,0 0-15 16,26 0-21-16,-26 0-8 0,18 0-12 0,-18 0 0 15,30 0 1-15,-10 0-3 0,0-21 3 0,2 21-3 16,3 0-1-16,-2-17 1 0,-1 17-3 0,0 0-7 16,-1-13-10-16,-6 13-25 0,-1-7-23 15,-1 7-35-15,-4-7-40 0,-4 7-50 0,0-4-108 16,-5 2-218-16,2-3-91 0,-2-1 73 0</inkml:trace>
  <inkml:trace contextRef="#ctx0" brushRef="#br0" timeOffset="340197.3683">27539 8477 2819 0,'0'-5'36'16,"0"3"26"-16,0 0 23 0,0 2 27 0,0-3-15 0,0 3-6 15,0 0-2-15,0 0-16 0,0 0-11 16,0 0-14-16,0 0-11 0,0 0 3 0,0 0 11 16,0 0 14-16,0 0 4 0,0 0 0 0,0 0-19 15,0 23-12-15,0-23-17 0,0 23-10 0,0-23-8 16,0 27-5-16,0-13 4 0,-27 2-3 16,27 0 2-16,0-2-1 0,-15 1-4 0,15-1 1 0,0 1 2 15,0-2-1-15,0 0 6 0,0-3-4 0,0 2-4 16,0-2 6-16,0 0-6 0,33-1 6 0,-33-2 2 15,23-1-2-15,-23 1 2 0,29-2-9 16,-29 1-3-16,22 0-3 0,-22-2 2 0,22 1 4 16,-22 0-5-16,10 1-6 0,-10 0-11 0,0 0-1 15,0 0 1-15,0 1 6 0,0 0-6 0,0 1-16 16,-28 2-18-16,28-2-34 0,-28 1-32 0,9-2-26 16,-1 0-32-16,0 0-26 0,-2 0-25 0,-1-2-35 15,1-2-48-15,2 0-88 0,2-1-124 0,2-2 30 16,0 0 104-16</inkml:trace>
  <inkml:trace contextRef="#ctx0" brushRef="#br0" timeOffset="340605.2503">27432 8503 2317 0,'10'-2'28'0,"-1"0"17"15,3-2 17-15,1 2 18 0,5-1-17 0,-3-2-7 16,4 1-8-16,4 0-11 0,1 0-10 0,1 1-8 15,-1 1-10-15,2-1-7 0,-2-1-1 0,0 3-2 16,3 1-2-16,-2 0 4 0,-5 0 2 0,-4 0-4 16,4 0-1-16,-7 0 5 0,-5 25-2 0,1-25 10 15,-5 21 3-15,-4-21 0 0,0 27 0 0,0-12-7 16,0 1-1-16,0 1-3 0,-29 0-6 0,29 0 3 16,0 0 0-16,-25 0 2 0,25 1-2 15,0-1 5-15,-18-1-4 0,18-1-1 0,0 0 4 0,-12-2-5 16,12 0 3-16,0 1 4 0,0-2 7 15,0-2 8-15,0 0 10 0,0-1 0 0,30-2-1 16,-30-1-6-16,27-4-5 0,-27 0 0 0,30-2-3 16,-12 0 1-16,-5 0 7 0,3 0 0 0,-5-22 11 15,-2 22 1-15,0-18-3 0,-2 18-4 0,-3-27-10 16,1 11-5-16,-5-2-8 0,2-4-7 0,-2-2 2 16,0 0 0-16,0-1 0 0,0 2 4 0,0 0-8 15,-28 2 2-15,28 6-3 0,0 1-11 0,-24 6-19 16,24 1-40-16,-16 1-51 0,16 6-59 0,-17-1-59 15,17 1-77-15,-14 0-112 0,14 0-185 0,-11 0 67 16,11 0 113-16</inkml:trace>
  <inkml:trace contextRef="#ctx0" brushRef="#br0" timeOffset="341284.4739">28658 8475 2649 0,'0'-5'49'0,"0"-2"23"16,0 1 22-16,0 2 18 0,0 4-34 0,0-3-4 15,0 2-9-15,0 1-6 0,0 0-11 0,0 0-6 16,0 0-19-16,0 0-9 0,0 0-1 16,0 0-13-16,0 0 6 0,0 0-2 0,0 0 1 15,0 0-1-15,0 0-1 0,0 0 4 0,0 14-7 16,0-14 0-16,0 0-2 0,0 0-2 0,0 0 3 15,0 0 6-15,0 0 1 0,0 0-4 0,0 0-2 16,0 0-3-16,0 0 1 0,0 0 0 0,0 0 6 16,0 0-6-16,0 0 2 0,0 0 2 0,0 0-4 15,0 0 2-15,0 0 0 0,0 0-2 0,0 0-3 16,0 0 1-16,0 0-4 0,0 0 2 0,0 0-2 16,0 0 2-16,0 0 0 0,0 0 0 0,0 0 6 15,0 0-3-15,0 0 5 0,0 0-1 0,0 0-1 16,0 0-4-16,0 0 2 0,0 0 2 15,0 0 0-15,0 0 4 0,0 0-2 0,0 0 0 16,0 0 2-16,0 0 0 0,0 0 0 0,0 0 0 16,0 0 0-16,0 0 4 0,0 0 1 0,0 0 6 15,0 0-1-15,0 0 1 0,0 0 2 0,0 0 1 16,0 0 1-16,0 0 7 0,0 0 3 0,0 0-5 16,0 0-8-16,0 0-7 0,0 0-4 0,0 0-8 15,0 0 4-15,0 0-3 0,0-20 0 0,0 20 2 16,0 0-3-16,0-13 1 0,0 13 2 15,0-8 12-15,-19 8 15 0,19 0 12 0,0-8 9 16,0 8-5-16,0 0-6 0,0-3-10 0,-10 3-16 0,10 0-4 16,-8 0-10-16,2 0 2 0,0 0 2 15,-1 0 1-15,0 0 2 0,0 0-2 0,-4 0 0 16,3 0-2-16,1 0-5 0,-2 0 7 0,0 19 3 16,-1-19-1-16,-1 0 7 0,0 19-4 0,-2-19-9 15,1 19 6-15,-3-9-1 0,1 4-7 0,0 0 9 16,0 1-5-16,1 3 6 0,-1-1 3 0,1 1 0 15,2-1 3-15,1 3-8 0,4 1 4 0,0-4-5 16,3 2-2-16,3 0 0 0,0-1 2 0,0-1 3 16,30-3 2-16,-30 3-5 0,41-7-7 0,-14 0-31 15,-1-1-69-15,4-4-80 0,-1-2-108 16,1-1-120-16,-3-2-177 0,-2 0-216 0,-5 0 109 16</inkml:trace>
  <inkml:trace contextRef="#ctx0" brushRef="#br0" timeOffset="344137.3115">30539 6993 2022 0,'0'-6'23'0,"0"1"10"16,0 2 15-16,0-1 20 0,0 2 3 0,0-1 16 16,0 3 15-16,0-3 7 0,0 1-6 0,0 2-12 15,0-2-17-15,0 2-14 0,0 0-12 0,0-1-4 16,0 1-5-16,0 0-2 0,0 0-1 0,0 0-1 16,0 0 0-16,15 0-12 0,-15 0-2 0,0 0-8 15,0 0-7-15,0 0-4 0,0 0-5 16,0 0 3-16,0 0-2 0,0 0 4 0,7 0 3 15,-7 0 1-15,7 25 5 0,-3-25 2 0,0 24 0 16,1-24-1-16,3 31 1 0,-2-16-7 0,0 2 4 16,-1-1-8-16,0 2-2 0,3 0 4 0,-3 1-5 15,0-1 4-15,-1 0 0 0,-2 3-3 0,1-2 2 16,-1-2-2-16,-1 1 5 0,3-4-3 0,-3-2 0 16,1-1 0-16,-1-2-4 0,0 0 2 0,-1-4 0 15,1-1-1-15,-1 0 3 0,2-1 0 0,-1-2 8 16,-1-1 5-16,1 0 7 0,0 0 3 0,1 0 2 15,-2 0-3-15,0 0-7 0,0 0-3 0,0 0-12 16,0 0-2-16,0 0-29 0,0 0-62 16,0 0-104-16,0 0-143 0,0 0-195 0,0 0-251 15,0 0 105-15,0 0 145 0</inkml:trace>
  <inkml:trace contextRef="#ctx0" brushRef="#br0" timeOffset="344962.3467">30994 7103 1863 0,'0'0'36'0,"0"0"39"0,0 0 36 0,0 0 44 0,0 0 10 16,0 0-6-16,0 0 0 0,0 0-18 0,0 0-13 16,0 0-15-16,0 0-17 0,0 0-13 0,0 0-22 15,0 0-9-15,0 0-12 0,0 0-7 0,0 0-3 16,0 0-11-16,0 0-5 0,0 0-6 15,0 0-10-15,0 0 2 0,-22 0-2 0,22 19 6 16,-30-19-2-16,30 30-2 0,-33-12 0 0,18 2-6 16,0 6 8-16,4-2-2 0,1 1-3 0,10-1 1 15,-12-2-4-15,12 0 4 0,0-2 4 0,0-2 0 16,0-1-2-16,0-2 2 0,29-1-4 16,-29-4-4-16,34-2-22 0,-12-2-51 0,1-3-62 15,3-3-70-15,-3 0-60 0,3 0-19 0,-1 0-19 0,0-33-4 16,-3 33 13-16,-4-29 13 0,-1 29 50 15,-4-35 61-15,-3 16 67 0,-1 2 72 0,-4-3 55 16,-1 0 65-16,-3 2 73 0,-1 0 29 0,0 4 42 16,0 0 7-16,0 2-19 0,0 5-22 0,0 2-48 0,0 3-38 15,0 2-40-15,0 0 4 0,0 0 4 16,0 0 0-16,0 0-1 0,0 0-17 0,0 26-18 16,0-26-12-16,0 0-8 0,0 28-10 0,0-28-4 15,0 18 0-15,0-18-2 0,0 17-1 0,0-17 2 16,15 15-4-16,-15-15 0 0,0 15-1 0,0-8-6 15,9-3-16-15,-9 1-11 0,9 1-16 0,-3-5-3 16,3 0 7-16,1-1 1 0,-2 0 15 0,4 0 10 16,0 0 5-16,1-24 8 0,-1 24 0 0,0-22 6 15,-1 22-1-15,0-28 6 0,-2 28 4 0,2-26 5 16,-5 26 12-16,1-21 12 0,0 21 3 16,-3-13-8-16,-1 13-10 0,-1 0-7 0,-2 0 14 15,1 0 19-15,-1 0 24 0,0 0 8 0,0 27-9 16,0-27-14-16,0 25-18 0,0-9-16 0,0 1-9 15,0 1-3-15,0 0-3 0,0-1 0 0,0 2 6 16,0 0 0-16,0 1 2 0,0 0 2 0,0 1-7 16,0-2-4-16,0 2-4 0,18 0 1 0,-18-2 1 15,0-2 3-15,0 2 0 0,0-2-2 0,0-2-5 16,0 1 3-16,0-1-1 0,-38-3 4 0,38-2 2 16,-31 2-6-16,31-3-1 0,-38-1-8 15,18-1-18-15,4-2-28 0,-3-3-48 0,3-2-74 16,2 0-76-16,4 0-110 0,-2 0-151 0,12 0-132 15,-8-29 94-15</inkml:trace>
  <inkml:trace contextRef="#ctx0" brushRef="#br0" timeOffset="345404.2988">31501 7233 2447 0,'2'-6'48'0,"-2"0"32"0,2 2 35 16,-1 3 43-16,-1-3-15 0,1 2-14 0,0-1-27 15,-1 2-37-15,2-2-30 0,-2 2-19 0,1-2-1 16,-1 1-7-16,0 0 0 0,0 2 2 16,0 0-4-16,0 0-2 0,0 0-1 0,0 0 2 15,0 0-3-15,0 29 1 0,-25-29 2 0,25 29-5 16,-18-11-3-16,18 2 5 0,-20 0-3 0,20 1 0 16,-14-4 1-16,14 1-3 0,0-3-2 0,0-1 2 15,0-3-2-15,0-1 1 0,0-3 1 0,0-2-1 16,36-2 5-16,-36-3-4 0,36 0 3 0,-15 0-4 15,0 0 0-15,2-32 2 0,-1 32 0 0,-4-26 1 16,-2 26-1-16,-3-34-4 0,-2 14-9 16,-11-3 1-16,10 0-4 0,-10-5 0 0,0-1 4 0,0 0 5 15,0-5-2-15,0 0 3 0,-22 0-1 0,22 1-2 16,0 4 7-16,-28 4 0 0,28 5 6 16,0 3-1-16,-18 3 1 0,18 9-2 0,0 3-2 15,0 2 3-15,0 0 5 0,0 0 3 0,0 24 4 16,0-24 3-16,0 31 3 0,0-31 3 0,0 36-2 15,0-18-4-15,0 3-3 0,17 2-2 0,-17 1-2 16,0 2-6-16,0 0 1 0,0 2-1 0,0 1-2 16,0 1 3-16,0 0-8 0,0-2-38 0,0-3-79 15,0-2-104-15,10-4-137 0,-10-2-162 0,7-5-201 16,1-2 100-16,-2-2 145 0</inkml:trace>
  <inkml:trace contextRef="#ctx0" brushRef="#br0" timeOffset="345737.153">31745 7400 2672 0,'0'0'37'0,"0"0"25"0,0 0 24 0,0 0 32 16,0 0-15-16,0 0-5 0,0 0-17 0,0 0-27 16,0 0-22-16,0 0-16 0,0 0-14 0,0 0-1 15,18 0-2-15,-18 0-3 0,12-18 4 0,-12 18-2 16,13 0 4-16,-6-17-6 0,2 17 2 0,-1-16-5 15,-3 7 0-15,1-2 4 0,-3 1 3 0,0-1 3 16,-3 0-3-16,0-1 3 0,0 2-1 16,0-1 1-16,0 3 6 0,0 1 0 0,-23 1-5 15,23 6-2-15,0 0-4 0,-24 0-1 0,24 0 1 16,-17 25 1-16,17-25-3 0,-15 27 0 0,15-27 8 16,-15 32-2-16,15-16 2 0,-6 1 2 0,6 0-6 15,0-3 3-15,0 1-6 0,0 0-1 0,0-4-1 16,0 2 2-16,0-1-2 0,0-5-17 0,34 1-10 15,-34-1-52-15,41-1-76 0,-14-3-104 0,4-3-138 16,1 0-145-16,2 0-127 0,-3 0 120 0</inkml:trace>
  <inkml:trace contextRef="#ctx0" brushRef="#br0" timeOffset="345923.301">32125 7203 2469 0,'-18'0'35'0,"18"0"33"15,0 0 25-15,0 0 34 0,0 0-3 0,0 0-1 16,0 0 1-16,0 0-2 0,0 0-19 0,18 0-20 16,-18 0-20-16,0 0-31 0,18 0-15 0,-18 0-12 15,22 0-3-15,-9 0-8 0,2 0-54 0,1 0-85 16,2 0-113-16,-2 0-137 0,3-22-127 16,-3 22-111-16,-1 0-8 0,-1-18 144 0</inkml:trace>
  <inkml:trace contextRef="#ctx0" brushRef="#br0" timeOffset="346071.9006">32208 7324 2243 0,'-17'5'34'0,"17"2"29"0,0-3 31 0,-8 1 28 15,8-3-12-15,0-1-9 0,0 2-11 0,0-1-18 16,0 1-10-16,0-1-19 0,21 1-18 0,-21 0-12 16,23-3-16-16,-23 0-37 0,31 0-75 0,-15 0-104 15,3 0-145-15,0 0-161 0,1-29-129 0,0 29 104 16</inkml:trace>
  <inkml:trace contextRef="#ctx0" brushRef="#br0" timeOffset="346281.6569">32475 6975 2607 0,'4'-5'48'0,"-1"5"33"0,-1 0 34 16,1 0 36-16,-2 0-17 0,-1 0-9 0,1 0-22 15,1 0-33-15,-2 0-24 0,1 0-5 0,0 0-1 16,-1 0 7-16,0 21-4 0,2-21-14 0,-2 22-10 15,0-22-5-15,0 29-1 0,0-14-3 0,0 2 1 16,0 2-7-16,0 0-1 0,0 1-3 0,0 0 0 16,0 2 2-16,-20-1-36 0,20 1-58 0,0 0-70 15,0-1-89-15,-18-3-94 0,18 0-86 16,0-1-126-16,-9-3-131 0,9-5 128 0</inkml:trace>
  <inkml:trace contextRef="#ctx0" brushRef="#br0" timeOffset="346646.8308">32611 7096 2598 0,'1'-3'43'0,"2"0"28"0,0-1 18 16,1 4 19-16,-2 0-35 0,1 0-16 0,-2 0-9 16,2 0 10-16,-1 0 21 0,1 0 5 0,-1 0 1 15,1 0-25-15,0 23-18 0,-1-23-17 0,4 20-9 16,-4-20 0-16,1 25-14 0,-2-9 1 15,2 2-2-15,-2 1-1 0,-1 2 3 0,3-1 0 16,-1 0-3-16,1-1 0 0,2 1 0 0,1 1-1 16,0-4 0-16,4-1 0 0,-2 0-4 0,3-3-1 15,-2-3 2-15,1-1-6 0,2-5 5 0,-2-3-1 16,3-1-7-16,-2 0-10 0,1 0-6 0,1-24-6 16,-3 24-4-16,1-23 2 0,-1 23-3 0,-4-29-2 15,0 11-2-15,-4 0 6 0,-2-5 9 0,0 1 14 16,0-3 6-16,0-1 11 0,0 1-6 0,-36-2 4 15,36 0 2-15,-32 3-6 0,13 0 6 0,2 5-6 16,-3 4 1-16,4 1 2 0,0 3-10 16,-2 4-22-16,6 4-49 0,0 2-71 0,0 1-84 15,3 0-103-15,1 0-127 0,5 0-160 0,3 24 92 16</inkml:trace>
  <inkml:trace contextRef="#ctx0" brushRef="#br0" timeOffset="347269.7395">33095 7117 2696 0,'-15'-9'5'0,"15"9"-1"16,0 0 5-16,0 0 3 0,0 0 5 0,0 0 11 15,0 0 9-15,0 0 5 0,0 0-2 0,0 21-6 16,20-21-6-16,-20 20 1 0,0-20 0 0,0 25-2 15,0-11-1-15,0 0-14 0,0 1-5 0,0-1-3 16,0-2-4-16,0 3 5 0,0-2-2 0,0 1 0 16,0 0 0-16,0-2-2 0,-17-1-1 0,17-1-1 15,0-2-2-15,0-1 2 0,0-1 1 0,0-3 2 16,0-1 4-16,0-2 6 0,0 0 16 0,0 0 21 16,0 0 7-16,0 0-10 0,0 0-14 15,0 0-24-15,0-25-8 0,0 25-3 0,0-25 1 0,24 10-2 16,-24-3 0-16,16-1 2 0,-16 1 0 15,18 1 0-15,-18 3 1 0,17-1-2 0,-17 7 0 16,16 1 2-16,-9 7-7 0,0-6-1 0,1 6-1 16,-3 0-1-16,3 0 4 0,-3 0 5 0,4 27-1 15,-2-27-1-15,1 19 3 0,-2-19-2 0,0 23 3 16,2-23 1-16,-2 22-4 0,4-22 0 0,-2 20 0 16,1-9 2-16,0-11 3 0,0 13-5 0,1-13 3 15,0 7-5-15,0-7-4 0,-1 0 0 0,1 0-4 16,-1 0-2-16,-1-26 5 0,2 26 5 0,-1-25 1 15,0 25 2-15,-1-34 0 0,-1 16-2 16,-2-2 1-16,0 0 4 0,-1 2 1 0,-2-2 2 16,0 3 8-16,-2 1 12 0,0 0 13 0,0 4 19 15,0 3 8-15,0 1-3 0,0 3-1 0,0 1-24 16,0 1-15-16,0 3-11 0,-22 0-12 0,22 0-1 16,0 0-2-16,-16 0 1 0,16 29 1 0,0-29 0 15,-11 0 3-15,11 28-2 0,0-28-3 0,0 21 6 16,0-21-1-16,0 25 4 0,0-11 1 0,0 1-5 15,28 1 1-15,-28-3-2 0,25 4 1 0,-25-5 3 16,30 3-1-16,-12-1 1 0,-2 2-2 16,-1-2-13-16,0 1-39 0,-5-1-68 0,-1 2-100 0,-9-1-146 15,0 3-232-15,0-2-170 0,-39-1 102 0</inkml:trace>
  <inkml:trace contextRef="#ctx0" brushRef="#br0" timeOffset="351069.7255">22809 10309 1831 0,'0'0'19'15,"15"0"16"-15,-15 0 16 0,0 0 24 0,0 0 1 16,9 0 14-16,-9 0 7 0,0 0-6 0,0 0-5 15,0 0-11-15,0 0-14 0,0 0-6 0,0 0-8 16,0 0-7-16,0 0 1 0,-22 0-3 0,22 0-2 16,0 0-2-16,0 0-2 0,-14 0 2 0,14 0 3 15,0 0 1-15,-11-15-6 0,11 15-9 0,-10 0-6 16,4 0-7-16,-2 0-5 0,1 0 3 16,-7 0-3-16,3 0-1 0,-3 22 7 0,-2-22 3 15,-2 24 1-15,1-24 4 0,-5 34-4 0,2-14 3 16,0 1-1-16,-1 1 1 0,0 0 4 0,3 0 1 15,0 1 3-15,4-2-2 0,1 0-4 0,4 0-4 16,3-2 2-16,5 2 1 0,1-2 2 0,0-2-7 16,0 0 6-16,40-3-3 0,-40-1-1 0,45-2-4 15,-15-4-9-15,2-3-3 0,4-3-2 0,-5-1 4 16,3 0-17-16,-2 0-38 0,0 0-61 0,-2-31-78 16,-3 31-62-16,-3-27-57 0,-1 9-40 0,-2 1-41 15,0-3-36-15,-3 0-71 0,-1-1 84 0,-3 0 116 16</inkml:trace>
  <inkml:trace contextRef="#ctx0" brushRef="#br0" timeOffset="351624.5712">23062 10352 2038 0,'0'-3'37'0,"0"1"46"0,0-2 38 16,0 1 38-16,0 2-4 0,0-3-12 0,0 2-3 16,0-1-10-16,0 2-7 0,0 0-4 0,0 1-12 15,0-2-10-15,0 2-6 0,0 0-20 0,0 0-10 16,0 0-14-16,0 0-18 0,0 0-8 0,0 0-9 15,0 0-3-15,0 0 3 0,0 0-5 0,0 0 3 16,0 25-6-16,0-25 2 0,0 23 0 16,0-6-2-16,0 1 4 0,0 3-7 0,0-1-1 0,0 3 0 15,0-3 3-15,0 2 0 0,0-1-2 16,0-2-4-16,0 1 4 0,17-4-2 0,-17 0 4 16,0-1 2-16,0-2-6 0,10-2 6 0,-10-3-3 15,0 0 1-15,5-3 0 0,-5 0-5 0,2-1-1 16,-2-1 8-16,0-2-2 0,2-1 1 0,-2 0 4 15,0 0-16-15,0 0 5 0,0 0-7 0,0 0 2 16,0 0 6-16,0-26-3 0,0 26 8 0,0-23-7 16,-24 23-4-16,24-32 4 0,0 13-1 0,-20-3 2 15,20-3 3-15,-11-1-2 0,11-1-5 0,-9 1 4 16,9 0-3-16,-7-1 2 0,7 6 2 0,0 2-2 16,0 4 6-16,0 2-5 0,0 3 3 0,0 1 0 15,0 4-3-15,0 0 5 0,19 0-3 0,-19 0 1 16,0 1 1-16,23 0-3 0,-23 3 0 0,16-3 2 15,-16 3-1-15,21-2 1 0,-12 2-1 16,2 1 1-16,0 0 0 0,-3 0-2 0,3 0 0 16,0 0 2-16,-3 0-1 0,1 26-1 0,-1-26 3 15,-1 20-5-15,-2-20-2 0,-1 25 2 0,-3-12-5 16,-1 1 3-16,0 1-1 0,0 0 0 0,0-1 3 16,-30 3-1-16,30-3 3 0,-26-2 3 0,26 2-2 15,-29-1 0-15,29-3 2 0,-28 0-6 0,15-1-7 16,13-4-4-16,-18-1-13 0,18 0-31 15,-16-3-33-15,16-1-46 0,-9 0-37 0,5 0-22 0,2 0-39 16,-1 0-45-16,2-21-69 0,1 21-91 0,0 0-110 16,0-24 54-16,0 24 121 0</inkml:trace>
  <inkml:trace contextRef="#ctx0" brushRef="#br0" timeOffset="351981.5449">23493 10299 2112 0,'16'-5'37'0,"-3"-4"46"16,-3 4 42-16,-2-2 47 0,-2 2 6 15,-2 2-3-15,-2-1 1 0,-1 2-16 0,-1-1-1 0,0 0-10 16,0 3-15-16,0 0-12 0,0-2-33 0,0 2-31 16,0 0-27-16,0 0-15 0,0 0-9 15,0 0-4-15,0 0-1 0,0 0-3 0,0 0-1 16,0 0 5-16,0 0 1 0,0 21-2 0,0-21 4 15,0 18-1-15,0-18 0 0,0 24 1 0,20-9-1 16,-20 2-6-16,0 1 3 0,0 3 0 0,12 0 2 16,-12 3 2-16,0 1-4 0,11 1-1 0,-11 0-5 15,11-1 3-15,-6-1 6 0,0 0-3 0,1-3 4 16,-1 0-6-16,3-4 1 0,-3-2 3 0,-3-2-4 16,2-1 4-16,0-5-3 0,-2 0-4 0,-2-2 6 15,2-2-5-15,-2-3 2 0,0 0 0 16,1 2-18-16,-1-2-26 0,0 0-54 0,0 0-95 15,0 0-89-15,0 0-110 0,0 0-130 0,0 0-216 16,-25 0 23-16,25-23 138 0</inkml:trace>
  <inkml:trace contextRef="#ctx0" brushRef="#br0" timeOffset="352304.2966">24443 10374 2494 0,'1'0'33'0,"0"-2"19"0,1 2 33 0,-1 0 45 15,2 0 13-15,-1-3 23 0,-1 3 7 0,0 0-14 16,0 0-28-16,-1 0-23 0,0 0-30 0,2 0-22 15,-2 0-11-15,1 0-11 0,0 0-8 0,1 0-12 16,-2 0-7-16,1 0-5 0,1 0 0 0,1 0 1 16,2 0 1-16,2 0-4 0,3 0-4 0,3 0 5 15,2 0-2-15,1-17-9 0,5 17-33 16,-2 0-59-16,0-18-68 0,1 18-78 0,-4-12-58 16,-1 12-52-16,-1-13-62 0,-3 13-89 0,-2-7-126 15,-4 7 110-15</inkml:trace>
  <inkml:trace contextRef="#ctx0" brushRef="#br0" timeOffset="352556.3059">24442 10652 2987 0,'-4'5'42'0,"1"2"39"0,1-4 34 15,2 2 52-15,0-5 0 0,0 0-2 16,0 0-11-16,0 0-33 0,0 0-24 0,0 0-24 15,0 0 4-15,0 0 3 0,23 0-11 0,-23 0-9 16,22 0-25-16,-22-19-26 0,27 19-5 0,-8 0 1 16,1-19-4-16,1 19 5 0,-1-15-5 0,4 15-4 15,-6-15-8-15,2 15-17 0,-4-13-18 16,2 13-16-16,-2-9-58 0,-3 9-47 0,-2-5-79 0,0 5-85 16,-6-2-39-16,1-1-67 0,-2 3-125 0,-1-1-173 15,-3-2 107-15</inkml:trace>
  <inkml:trace contextRef="#ctx0" brushRef="#br0" timeOffset="355988.1293">25658 9639 2350 0,'0'-9'20'0,"0"1"8"16,0 1 15-16,0 2 19 0,23 2-1 0,-23-1 14 16,0 4 3-16,0-3 7 0,0 3-2 0,0 0-3 15,0 0-1-15,0 0-14 0,0 0-13 0,0 0-14 16,0-2-15-16,0 1-8 0,0 1-3 0,0-2-3 15,0 2 3-15,0 0-8 0,9 0-1 0,-9 0 6 16,0 0 6-16,0 0 12 0,9 23 9 0,-9-23-4 16,4 27-6-16,1-8-9 0,1 3-7 0,-3 3-1 15,3-1-4-15,-4 5 3 0,3 0 5 0,0 1-3 16,-3 2 1-16,-2 1-2 0,0-3-7 0,0 0 3 16,0-1-3-16,0-2 3 0,0 0-3 0,0-4-2 15,-23-1-2-15,23-2-1 0,0-4 3 0,0 0-2 16,0-4-7-16,0-2-32 0,0-4-41 15,0 0-62-15,0-4-52 0,0 1-48 0,0-3-78 16,0 0-131-16,0 0-164 0,0-27 21 0,25 27 118 16</inkml:trace>
  <inkml:trace contextRef="#ctx0" brushRef="#br0" timeOffset="356356.9486">25928 9607 2047 0,'6'-7'18'0,"-3"0"16"16,2 4 13-16,1-1 21 0,-3-1 7 0,-1 2 4 15,2 1 9-15,-2 2 1 0,0 0-10 0,-1-2-5 16,-1 1-11-16,0 1-11 0,0 0-8 0,0 0-6 16,0 0 1-16,0 0-1 0,0 0 9 0,0 0 0 15,0 0 2-15,0 0 10 0,0 0 3 0,0 0 2 16,0 20-7-16,0-20-5 0,0 15-6 0,0-15-7 15,0 22-2-15,0-8-13 0,0 2-2 0,0 3 5 16,0-1-6-16,0 3 5 0,0 0-7 0,0 0-12 16,0 3 6-16,0-2-9 0,0 4-2 15,0-4 4-15,0 0-7 0,0 2 3 0,0-2 0 16,0 2 0-16,0-2-1 0,0 1 1 0,0 0 5 16,0-3-10-16,0 0 8 0,0 0-3 0,0-2-5 15,0-1 5-15,0-4-6 0,0 0 2 0,0-1-4 16,0-4-19-16,0-1-49 0,0-1-65 0,22-2-75 15,-22-1-60-15,0-2-57 0,0 1-78 0,0-2-170 16,0 0-49-16,0 0 105 0</inkml:trace>
  <inkml:trace contextRef="#ctx0" brushRef="#br0" timeOffset="356652.9098">25615 9946 1912 0,'-8'-3'42'0,"-1"-1"28"0,2 4 32 0,0-3 25 16,-3 3-6-16,4-1-1 0,-3-2-7 0,3-1-8 15,1 2-11-15,0 1-6 0,3-2-1 0,0 2-3 16,-1-2-6-16,3 2-8 0,0-1-5 0,0 1 0 16,0 1-10-16,0 0-4 0,0-1-11 0,0 0-10 15,0-3-7-15,23 1-2 0,-23-2-7 0,26-2-4 16,-7-3 0-16,6 1-5 0,2-3 2 15,6 0-3-15,3-1-1 0,5-2 0 0,-2-1-5 16,6-1-2-16,-3 0-6 0,2 1-35 0,0 0-42 16,-2 0-48-16,-3 1-50 0,-1 0-10 0,-4 3-26 15,-3 2-38-15,-4 3-31 0,-10 5-102 0,-3 2-101 16,-9 0-13-16,-5 0 87 0</inkml:trace>
  <inkml:trace contextRef="#ctx0" brushRef="#br0" timeOffset="356897.4363">25704 10069 2061 0,'-16'15'39'0,"2"-2"45"16,-2-3 37-16,1 1 39 0,1-4-5 16,0 0-12-16,3 0-8 0,2-2-20 0,3-2-14 15,2 0-22-15,3-1-15 0,-1-2-10 0,2 2-9 16,0-2-8-16,0 0-16 0,0 0 8 0,27 0-5 15,-27 0-1-15,38-19-1 0,-10 19-13 0,5-24-7 16,5 24 0-16,2-27-2 0,3 12-2 0,-3-1-27 16,1 2-62-16,-3-1-86 0,-2 2-106 0,-2 1-95 15,1 1-153-15,4 0-172 0,-3 1 106 0</inkml:trace>
  <inkml:trace contextRef="#ctx0" brushRef="#br0" timeOffset="357561.6852">26670 9578 2372 0,'0'-8'44'16,"0"2"38"-16,20 2 35 0,-20 0 44 0,0 2-2 16,0-1-5-16,0 1-4 0,0 0-12 0,0 2-8 15,0 0-8-15,0 0-11 0,0 0-9 0,0 0-24 16,0 0-24-16,0 0-17 0,0 0-16 0,-23 18-12 15,23-18 3-15,-20 0-5 0,20 25-3 0,-27-25 0 16,11 28 0-16,3-10 1 0,0 6-4 16,-1 1 0-16,3 4 2 0,1 0-1 0,4 4-3 15,1-2-1-15,3 1-3 0,2-3-2 0,0 0 5 16,0-4 0-16,0-1-5 0,25-3-5 0,-25-3-12 16,20-4-24-16,-20-2-15 0,27-4-17 0,-27-3-15 15,33-3 7-15,-14-2-8 0,1 0 3 0,2 0 12 16,-2-29 6-16,1 29 20 0,-3-29 20 0,0 29 13 15,-5-32 11-15,1 17 10 0,-3-1 1 0,-1-1 0 16,-2-1 2-16,-3 2-1 0,-1 1 2 0,0 1-2 16,0 4 5-16,-3 1 6 0,1 3-1 15,1 0 0-15,-3 4-4 0,0 2-9 0,0 0 0 16,0 0 4-16,0 0-3 0,0 0 5 0,0 30-1 16,0-30-5-16,0 22 5 0,0-22-6 0,0 23-1 15,0-23 7-15,0 18-3 0,0-18 1 0,22 13-6 16,-22-13-11-16,0 9-4 0,29-9 0 0,-29 0 4 15,27 0 1-15,-9 0-15 0,-2 0-9 0,0 0-2 16,-1-24 7-16,1 24 19 0,-3-18 14 0,-3 18 1 16,-1-18 2-16,-3 18 5 0,-2-22 9 0,-3 22 13 15,1-21 17-15,-2 11 12 0,0 2 10 0,0 1 7 16,0 0-21-16,0 7-15 0,0-7-25 0,0 7-16 16,0 0 4-16,0 0-3 0,0 0 4 0,0 0-1 15,0 32-3-15,0-32 3 0,0 30-1 16,0-13 2-16,0 4 1 0,0 2-1 0,0-1 2 15,18-2-2-15,-18 1-3 0,0 0 2 0,15 1 2 16,-15 0 1-16,0-3 2 0,0 3-3 0,0 0-2 16,0 0 3-16,-36 2-6 0,36 0 1 0,-38-1-5 15,18-2 3-15,0 0 3 0,0-2-3 0,1-3-5 16,7-5-25-16,-1-3-29 0,13-1-41 0,-15-5-42 16,15-1-57-16,0-1-85 0,0 0-127 0,0 0-199 15,0-29-15-15,0 29 114 0</inkml:trace>
  <inkml:trace contextRef="#ctx0" brushRef="#br0" timeOffset="358345.9815">27361 9791 2797 0,'6'-4'37'16,"-4"-1"31"-16,-2 2 36 0,0 0 43 0,0 1-4 15,0 0-3-15,0 2-8 0,0-3-26 0,0 1-22 16,0 2-22-16,0-2-19 0,0 2-15 0,0 0-7 15,0 0-9-15,0 0-7 0,0 0-2 0,-19 0-3 16,19 0-1-16,0 26-2 0,0-26 6 0,-18 24-8 16,18-24 2-16,-11 32 4 0,11-14-7 0,-8 0 6 15,8 1-8-15,-5 0-7 0,5-4-6 16,0 0-12-16,0 2 0 0,0-4 0 0,0-1-6 16,32-4-3-16,-32-2 3 0,31-2 3 0,-13-4 0 15,4 0-2-15,-1 0-5 0,0 0-10 0,0-26 8 16,-1 26 3-16,-2-32 5 0,-2 32 4 0,-3-35 8 15,-3 14 16-15,-3 0-2 0,-3-3 9 0,-4-3 0 16,0-1-3-16,0-5 4 0,0-2-3 0,0-3 7 16,-23 0-4-16,23 3 6 0,0 2 9 0,-23 6 11 15,23 4 11-15,0 3-3 0,0 11-2 0,0 3-17 16,0 2-8-16,0 4 13 0,0 0 7 0,0 0 5 16,0 22 8-16,0-22-15 0,0 29-10 0,0-8 1 15,0 6-9-15,0 0-1 0,0 4-1 16,0 1-4-16,0 2 1 0,0 0 1 0,0 0 0 15,0-3 2-15,0-2-4 0,0-2-1 0,0-1 3 16,0-4-2-16,30-3 2 0,-30-2 7 0,42-4-4 16,-19-4-1-16,2-4-1 0,2-2-4 0,1-3 1 15,-2 0-2-15,3 0 0 0,-5-23-3 0,-2 23-1 16,-3-24-1-16,-3 24 7 0,-1-28-4 0,-5 12-2 16,-4 0 6-16,-4-3-4 0,-2 0 2 0,0 0 5 15,0 2-6-15,0 4 1 0,-26 1-1 0,26 4 6 16,0 3-1-16,0 1-2 0,-23 4 5 0,23 0-3 15,0 0-2-15,0 0 2 0,0 27-2 16,0-27-5-16,0 23 4 0,0-23 3 0,0 32 0 16,0-17 5-16,0 1-5 0,0-1 0 0,25-3 3 15,-25 0-3-15,22-2 5 0,-22-1-5 0,32-1 0 16,-13-1-2-16,2-7 0 0,0 2 0 0,3-2-2 16,-4 0 4-16,5 0-6 0,-5 0 4 0,0-23 0 15,-1 23-2-15,-3-22 2 0,-1 22-2 0,-4-26 0 16,-1 12 0-16,-1-2 4 0,-3-1 4 0,-2-3 1 15,2 3 7-15,-5 0 10 0,1 1 14 0,-2 3 4 16,0 3-6-16,0 1-15 0,0 4-14 0,0 3-10 16,1 2 5-16,3 0 7 0,0 0 7 0,1 0 5 15,4 0-6-15,1 0-2 0,3 26-9 16,2-26-4-16,3 17 4 0,-2-17-5 0,5 20 2 16,-1-20 2-16,0 22-1 0,-1-10 1 0,0 2-4 15,-3-1-23-15,-3 1-51 0,-3 0-87 0,-5 3-93 16,-5 2-71-16,0 0-59 0,0 1-69 0,-38 3-152 15,38-2-16-15,-50 3 110 0</inkml:trace>
  <inkml:trace contextRef="#ctx0" brushRef="#br0" timeOffset="358732.9138">25890 10662 1909 0,'-40'14'59'0,"-1"-1"35"15,5-1 41-15,2-2 43 0,3-2-10 0,6-2 15 16,4-1-1-16,4-3-14 0,5 1-37 0,5-3-36 16,5 0-35-16,2 0-23 0,0 0-2 0,0 0 0 15,38 0 3-15,-11 0-4 0,7-26-2 0,9 26-22 16,8-24-3-16,4 24-7 0,10-30-6 0,5 15 10 15,2 1-4-15,7-3 4 0,3 2-4 16,10 1-3-16,8-2 0 0,3 1 2 0,7-1-1 16,2 1-1-16,5 1 0 0,-2 0-2 0,-1-1 5 15,-6 4 2-15,-5-1-2 0,-10 3 0 0,-10 1 0 16,-11 1-3-16,-5-1 5 0,-11 3 0 0,-10 0-2 16,-9 1 3-16,-5 2-1 0,-10-1 0 0,-1 1 5 15,-4 0-3-15,-6 1-6 0,3-2 0 0,-4 2-1 16,-2 0-1-16,0-1-14 0,1 0-45 0,-3 0-74 15,-2 1-91-15,0 0-88 0,-4-1-94 0,0 2-172 16,0 0-85-16,0 0 105 0</inkml:trace>
  <inkml:trace contextRef="#ctx0" brushRef="#br0" timeOffset="359052.3747">26074 11054 3030 0,'-6'0'26'16,"-4"0"25"-16,4 0 37 0,1 0 46 0,1 0 7 16,1 0 2-16,1 0-31 0,0 0-43 0,0 0-34 15,2 0-26-15,0 0-8 0,0 0-2 0,0 0 0 16,0 0-2-16,0 0 6 0,0 19-4 15,0-19 1-15,0 28 6 0,0-10-6 0,0 2 1 16,0 4 0-16,0 0-5 0,0 3 3 0,0-2 3 16,-21 1 0-16,21 1-2 0,0-1-2 0,-26-1-5 15,26-1-17-15,-14-2-25 0,14-4-37 0,0 0-48 16,0-1-42-16,-12-5-40 0,12 1-50 0,0-4-70 16,0-2-121-16,0-3-198 0,0-1 48 0,0-3 122 15</inkml:trace>
  <inkml:trace contextRef="#ctx0" brushRef="#br0" timeOffset="359319.9665">26141 11011 2710 0,'9'-22'36'0,"3"5"21"16,-4 5 37-16,-1 1 38 0,-3 5 3 0,0 2 13 16,-4 1-10-16,2 3-23 0,-2 0-35 0,0 0-30 15,0 0-21-15,0 0-6 0,0 0 7 0,0 0 6 16,0 26 3-16,0-26-4 0,0 22-5 0,0-22-6 15,0 30-9-15,0-14-3 0,0 3-8 0,0 0 0 16,0 1 0-16,0 2-2 0,0 0 3 0,0 2 0 16,0 2-4-16,0-1 4 0,0 2-7 15,0 1 0-15,0-1 3 0,0-1-2 0,0 1 2 16,-23-2-3-16,23-2-8 0,0-2-34 0,0-1-57 16,0-4-66-16,-16-3-75 0,16-2-51 0,0-2-32 15,0-4-49-15,0-1-90 0,-7-3-143 0,7-1 34 16,0 0 117-16</inkml:trace>
  <inkml:trace contextRef="#ctx0" brushRef="#br0" timeOffset="359553.3445">25779 11338 2325 0,'-13'0'42'0,"0"0"32"0,6 0 33 0,1 0 29 15,5 0-14-15,-1 0-12 0,2 0-10 0,0 0-17 16,0 0-19-16,0 0-8 0,0 0-9 15,29 0-1-15,-29 0 6 0,28 0-6 0,-7-31 2 16,2 31-3-16,6-27-6 0,0 9-6 0,3 2-17 16,1-2-6-16,3 1-10 0,1 0-2 0,1 0-3 15,-2 0-18-15,4 1-43 0,-1 3-55 0,-4 1-69 16,-3 3-66-16,-3 3-36 0,-6-1-31 0,-6 6-31 16,-8 1-60-16,-1 0-91 0,-8 0 50 15,0 0 102-15</inkml:trace>
  <inkml:trace contextRef="#ctx0" brushRef="#br0" timeOffset="359741.8454">25825 11480 2349 0,'-16'10'50'0,"2"1"33"16,3-3 35-16,6-3 25 0,1-1-29 0,2-1-8 16,2-2-16-16,0-1-7 0,0 0-3 0,0 0-17 15,35 0-14-15,-35-25-14 0,46 25-18 0,-17-28-6 16,9 28-6-16,4-37 0 0,6 18-3 0,2-1-4 15,1-3-13-15,1 4-61 0,-2 0-83 0,-1 1-105 16,0 1-151-16,-2 3-224 0,1-2-53 0,-4 1 107 16</inkml:trace>
  <inkml:trace contextRef="#ctx0" brushRef="#br0" timeOffset="360013.3765">26846 10938 2844 0,'0'-5'51'15,"0"0"34"-15,0 2 46 0,0 0 43 0,0 2-8 16,0 0 3-16,-26 1-17 0,26 0-34 0,0 0-36 16,-20 0-36-16,20 0-23 0,0 0-12 0,0 0-9 15,-14 24 4-15,14-24-6 0,0 25-4 0,0-8 2 16,-7 2-1-16,7 4 3 0,-4 1 6 15,2 2-1-15,-2 3-4 0,-1 0-32 0,-2 2-32 16,0-1-65-16,-1-1-82 0,-1 0-59 0,-1-3-54 16,1-1-18-16,1-3-29 0,3-2-93 0,0-3-152 15,5-3 67-15,0-5 114 0</inkml:trace>
  <inkml:trace contextRef="#ctx0" brushRef="#br0" timeOffset="360796.6963">26944 11159 2887 0,'2'-4'48'0,"2"2"20"0,-3 0 20 16,1 2 17-16,0 0-28 0,-2 0-10 0,2 0-20 15,-2 0-12-15,2 0-19 0,-2 0-14 0,0 0 3 16,0 0-7-16,0 0 0 0,0 0 2 0,0 18-3 16,0-18 3-16,0 17 0 0,0-17 5 0,0 23-5 15,-22-23 0-15,22 22 0 0,0-10-4 0,-13 0 4 16,13-2 0-16,0 1 2 0,-13 0-2 0,13-2-2 15,-8-2 2-15,8-2-5 0,-5 2 5 0,5-4 2 16,0 0-4-16,0-3 4 0,0 0-4 0,0 0 0 16,0 0 2-16,0 0-2 0,0-24-1 15,0 24-6-15,30-25-11 0,-30 25-14 0,23-32-7 16,-23 14 4-16,27 0 9 0,-14 0 10 0,3 4 5 16,-3 2 3-16,-2 12 0 0,3-14 0 0,-5 14 9 15,2 0-6-15,-4 0 8 0,1 0 1 0,-1 0-1 16,0 0 0-16,-2 23-5 0,1-23 3 0,-3 0-1 15,3 24 4-15,-1-24-3 0,4 14-1 0,-4-14 2 16,3 0 0-16,3 10 3 0,-1-10 2 0,3 0-4 16,1 0-1-16,-1 0-1 0,3-30 0 0,-1 30 2 15,0-23 3-15,0 23-1 0,-1-29-4 0,-1 13 0 16,0-2-1-16,1 0 4 0,-5 0 9 0,-1 0 20 16,0 1 19-16,-2 2 24 0,-4 1 19 0,0 3 8 15,-2 2 7-15,0 3-18 0,0 0-19 16,0 4-25-16,0 2-27 0,-31 0-10 0,31 0-14 15,0 0 1-15,-27 0 2 0,27 25-1 0,-17-25-2 16,17 20 0-16,-12-20-3 0,12 23 1 0,0-23-1 16,0 21-5-16,0-21-2 0,0 20 2 0,33-20 3 15,-33 17 4-15,32-9 2 0,-12 1-4 0,-1-1 1 16,0 0-3-16,0 0 3 0,-4 0-5 0,-1 1-11 16,-3 0-21-16,-11 0-19 0,16 2-16 0,-16-2-13 15,0 2 3-15,0 0-1 0,0 0 17 0,0-1 14 16,-25 1 11-16,25-1 8 0,-21-1 4 0,21-2 13 15,0-1 4-15,-24-5 4 0,24 0-11 16,0-1-18-16,0 0-3 0,0 0-7 0,0-24 19 16,0 24 15-16,0-30 5 0,33 9 8 0,-33-3 4 15,33-3 0-15,-33-2 1 0,34-3 5 0,-34-1-7 16,29-3 8-16,-29-2 8 0,21-2 3 0,-21-4 10 16,16 7-3-16,-16 2 4 0,7 5 18 0,-7 6 21 15,0 6 19-15,0 6-2 0,0 4-17 0,0 8-28 16,0 0-23-16,0 0-9 0,0 0-3 0,0 0-3 15,0 33 2-15,0-33 3 0,0 44-3 0,0-14 4 16,0 3 0-16,0 3-1 0,0 0 3 0,0 2-9 16,0-2 4-16,0 0-3 0,0-3 0 0,0-1 2 15,0-6-9-15,0 1-38 0,0-5-46 0,0-2-52 16,22-5-68-16,-22-1-85 0,0-5-117 16,0-2-162-16,14-4-11 0,-14-3 122 0</inkml:trace>
  <inkml:trace contextRef="#ctx0" brushRef="#br0" timeOffset="360934.9387">27510 11172 2364 0,'0'0'8'0,"0"0"5"0,0 0 2 0,0-26 5 16,27 26-5-16,-27-18-5 0,35 18-1 0,-12-24-6 16,-2 9-50-16,4-1-123 0,6-1-232 0,-1-1-212 15,-1 1 47-15</inkml:trace>
  <inkml:trace contextRef="#ctx0" brushRef="#br0" timeOffset="361465.5774">29056 9976 2304 0,'0'0'52'0,"0"4"37"0,3-2 22 0,-2 1 33 0,1-3-22 15,0 0-8-15,-1 0 1 0,1 0-12 0,3 0-21 16,-2 0-18-16,0 0-10 0,4 0-14 0,3 0-6 16,5 0-13-16,5 0-13 0,0 0-10 0,6-18-4 15,3 18-4-15,0 0-48 0,1-16-58 16,-7 16-79-16,1 0-97 0,-5-11-98 0,-2 11-149 15,-6 0-127-15,-5 0 104 0</inkml:trace>
  <inkml:trace contextRef="#ctx0" brushRef="#br0" timeOffset="361659.0127">29048 10385 2557 0,'-1'4'18'0,"1"0"12"0,0-1 18 15,0-2 35-15,0-1 19 0,0 0 14 16,36 0-10-16,-36 0-29 0,37 0-36 0,-13 0-26 16,3-28-9-16,2 28-5 0,3 0-4 0,2-25-6 15,0 25-35-15,-3-16-73 0,1 16-102 0,-5-17-121 16,-4 17-186-16,-4-15-157 0,-7 7 105 0</inkml:trace>
  <inkml:trace contextRef="#ctx0" brushRef="#br0" timeOffset="363078.8012">30027 9560 2289 0,'0'0'43'0,"0"0"24"0,0 0 35 0,11 0 39 16,-11-6-5-16,0 2 16 0,6 4-6 0,-6-6-7 15,4 6-11-15,-3-2-19 0,2 0-1 0,-2-1-19 16,0 1-14-16,-1 2-8 0,0-3-18 0,0 3-13 16,0 0-8-16,0 0-8 0,0-2-8 0,0 2 4 15,0 0-5-15,0 0 2 0,0 0-5 0,0 0-1 16,0 0 4-16,0 0-3 0,0 0-5 16,0 0-3-16,0 0 1 0,0 0-5 0,0 0 9 15,0 0 0-15,0 19-9 0,0-19 6 0,0 20-4 16,-21-7 2-16,21 2 3 0,0 2-1 0,0 0 0 15,-14 1-5-15,14 1 2 0,0-4-1 0,-7 1-2 16,7-4 4-16,0 3-1 0,0-3-1 0,0-4 3 16,0 1 3-16,0-4-4 0,0 0 6 0,21-1-1 15,-21-1-3-15,23-3-1 0,-23 0 2 0,30 0 0 16,-12 0-3-16,1 0 1 0,5 0-7 0,-1-20 4 16,0 20-2-16,-2 0 2 0,1 0 5 15,-3-14-5-15,-2 14 3 0,-2 0-2 0,-2 0 2 16,-1 0 0-16,-3 0 4 0,-3 22-2 0,-2-22-1 15,-1 24 2-15,-3-24-1 0,0 28-1 0,0-12 1 16,0 0 0-16,0 1-4 0,-35-2 3 0,35 2-3 16,-26-3 2-16,26 0 2 0,-32-3-2 0,32 1 2 15,-31-3 0-15,17 1-3 0,-2-3 0 0,1 0-2 16,1-3-7-16,1-2-18 0,-2 0-31 0,4-1-36 16,0-1-48-16,-2 0-40 0,1 0-47 0,1 0-48 15,-2 0-45-15,0 0-65 0,2-18-82 0,1 18-129 16,0 0 54-16,-2-22 123 0</inkml:trace>
  <inkml:trace contextRef="#ctx0" brushRef="#br0" timeOffset="363257.3226">29998 9547 2376 0,'0'-5'23'0,"14"0"11"0,-14 5 15 16,11-2 25-16,-3-1-1 0,2 3-3 0,0-4-11 15,1 3-20-15,4-2-23 0,3 1-11 0,3-1 2 16,5-1-13-16,3 0-24 0,3-1-60 0,3 0-91 16,-1-2-111-16,5 2-169 0,-3-2-152 15,4 1 86-15</inkml:trace>
  <inkml:trace contextRef="#ctx0" brushRef="#br0" timeOffset="363626.9918">30785 9433 2352 0,'15'0'52'0,"-15"0"38"0,0 0 47 0,0 0 51 0,0 0-3 16,0 0 7-16,0 0-6 0,0 0-18 15,0 0-17-15,0 0-13 0,0 0-25 0,0 0-16 0,0 0-26 16,0 0-24-16,0 0-11 0,0 0-18 0,0 0-6 15,0 0-5-15,0 0-11 0,0 0 1 16,0 0 1-16,0 0 2 0,0 0 3 0,0 0 4 16,0 0-2-16,0 24-2 0,14-24 3 0,-14 25-2 15,0-25 1-15,0 31-2 0,0-12-1 0,0 0 1 16,0 4-1-16,0 1-2 0,0 3 4 0,0 4-1 16,0-2-4-16,0 2 4 0,0-1-8 0,0-2 5 15,0-1 2-15,0-3-4 0,0 0 6 16,0-6-9-16,0 0 7 0,21-3 2 0,-21-5-4 0,0 1-2 15,0-5-9-15,0-2-28 0,0-2-40 0,0 1-70 16,0-3-104-16,0 0-109 0,0 0-123 16,0 0-182-16,-22 0-141 0,22 0 137 0</inkml:trace>
  <inkml:trace contextRef="#ctx0" brushRef="#br0" timeOffset="364192.3058">29932 10384 2401 0,'0'0'46'15,"0"0"30"-15,-15 0 30 0,15 0 35 0,0 0-24 0,0 0-5 16,0 0-7-16,0 0-13 0,0 0-4 0,0 0-12 15,0 0-16-15,0 0-17 0,0 0-16 16,0 0-13-16,0 0-4 0,0 0 0 0,0 0-2 16,20 0 2-16,-20 0-1 0,22 0-5 0,-7 0 4 15,4 0-4-15,4 0 2 0,0 0 0 0,6 0-10 16,2 0 4-16,4-17-4 0,3 17 1 0,5 0 1 16,0-16 4-16,6 16-2 0,2-13-2 0,6 13 0 15,3-15-1-15,4 8 1 0,0-2 0 0,3 1 5 16,3-1-1-16,-1 1-3 0,-3 2-1 0,-2-2-1 15,-5 4-1-15,-4-1 2 0,-5 2 5 16,-6 0 4-16,-8-1 6 0,-1 4 5 0,-5-3 1 16,-5 3 0-16,-4-2-6 0,-4 1-2 0,-1-1-6 15,-5 1-1-15,-1 1-3 0,-3 0 3 0,-1-1-2 16,-2 1-4-16,1 0-3 0,-1 0-21 0,-1 0-37 16,-1 0-57-16,-2-3-69 0,0 3-77 0,0 0-83 15,0 0-68-15,0 0-153 0,0 0-58 0,0 0 123 16</inkml:trace>
  <inkml:trace contextRef="#ctx0" brushRef="#br0" timeOffset="368423.4827">30699 10826 1889 0,'12'-7'41'0,"-3"2"31"0,0 1 18 0,2-1 24 16,-1 2-10-16,-2-2-4 0,-2 1 22 15,1 4 15-15,-3-3 3 0,0 3-3 0,-3 0-21 16,1 0-32-16,-2 0-30 0,0 0-16 0,0 0-11 16,0 0-8-16,0 0-1 0,0 0-10 0,-23 0-4 15,23 20-1-15,0-20-2 0,-25 0 3 0,25 17-4 16,-15-17 2-16,15 12 2 0,-16-12-3 0,16 10-2 15,0-10-1-15,-10 9 3 0,10-9-1 0,0 4 0 16,-4-4 0-16,4 0-2 0,0 0-1 0,0 0 3 16,0 0-1-16,0 0-6 0,0 0 0 0,0 0-7 15,0 0 6-15,0 0-1 0,21 0 4 0,-21 0 3 16,0-19 0-16,0 19 1 0,18 0-3 16,-18 0 1-16,0-15-2 0,13 15 0 0,-13 0-5 15,0 0 0-15,0 0 0 0,0 0 3 0,0 0 7 16,0 0-2-16,0 0 0 0,0 0 3 0,0 0-1 15,0 0-1-15,0 21 1 0,0-21-2 0,0 0-2 16,-22 14 0-16,22-14-2 0,0 0 1 0,-16 12 2 16,16-12 3-16,0 0 0 0,0 0-1 0,0 5 1 15,0-5 0-15,0 0 0 0,0 0 4 0,0 0-7 16,0 0 3-16,0 0 4 0,0 0-4 0,22 0 6 16,-22-22-5-16,0 22-1 0,19 0 1 0,-19-16 2 15,12 16 1-15,-12 0 0 0,0 0-1 0,9-11 4 16,-9 11 0-16,0 0-1 0,0 0 0 15,0 0 0-15,0 0-1 0,0 0 2 0,0 0-1 16,0 0-5-16,5 0 3 0,-5 15-2 0,0-15 0 16,0 0 4-16,0 17 4 0,0-17 2 0,0 10-1 15,0-10-3-15,0 12-5 0,-30-12-2 0,30 12 4 16,-22-8 0-16,22-1 0 0,-29 2 1 0,29-3-2 16,-28-2 0-16,13 0-2 0,0 0-1 0,3 0 3 15,-3 0-3-15,2 0-1 0,2 0 0 0,0 0 0 16,4-20 5-16,1 20 3 0,1 0-1 0,4-16-6 15,0 16-1-15,1-13-2 0,0 13 2 16,0-16 0-16,28 9 0 0,-28-1 0 0,33 1-2 16,-10 1 2-16,0 1 0 0,4 2 0 0,0 1 0 15,-3 1-2-15,2 1 2 0,-2 0 2 0,0 0 2 16,-4 0 5-16,0 0-1 0,-4 24 1 0,-1-24 1 16,0 22-1-16,-1-22-7 0,-3 29 3 0,-2-10-3 15,-3 1 3-15,-2-1 3 0,-4 6 0 0,0-1-2 16,0-1 0-16,0 4-4 0,-31 1-2 0,31 1 2 15,-34-3-4-15,13 3 2 0,-2 0 2 0,-2-2-6 16,-4-2 8-16,3 0 0 0,-3-5-1 0,0 0 7 16,0-3-2-16,2-3 5 0,1-3 0 0,3-2 13 15,2-1 10-15,2-3 4 0,4-2 2 16,0-2-13-16,5-1-13 0,3 0-9 0,-1 0-7 16,6 0-1-16,2-21-3 0,0 21-2 0,0-22 2 15,0 22-2-15,31-29 0 0,-31 29 2 0,40-28 0 16,-17 28-2-16,0-22 1 0,4 22 2 0,-4-12-2 15,4 12 7-15,-3 0 2 0,-1 0-5 0,0 0 2 16,-3 26-4-16,0-26-1 0,0 28 1 0,-1-10 4 16,-1 0 1-16,1 0-6 0,1 3-6 0,-2-2-16 15,3 0-26-15,-4 0-35 0,2-2-44 0,2-4-59 16,0 0-50-16,1-4-64 0,1-1-89 0,0-3-151 16,-1-5-80-16,4 0 105 0</inkml:trace>
  <inkml:trace contextRef="#ctx0" brushRef="#br0" timeOffset="369434.4839">23170 11032 1412 0,'0'0'37'0,"0"0"23"15,0 0 4-15,0 0 4 0,0 0-37 0,0 0-26 16,0 0-10-16,0 0-13 0,0 0-8 0,0 0-33 16,15 0-69-16,-15 0-66 0,0 0-98 0,13 0-66 15,-6 0 73-15</inkml:trace>
  <inkml:trace contextRef="#ctx0" brushRef="#br0" timeOffset="380334.026">22134 12475 1508 0,'0'0'37'0,"0"0"35"0,0 0 22 16,0 0 17-16,0 0-16 0,0 0-16 0,0-2 0 15,0 2 1-15,0 0 3 0,0 0-1 0,0 0-2 16,0 0-3-16,0 0-13 0,0 0-6 15,0 0-10-15,15 0-1 0,-15 0-4 0,0 0 1 16,0 0-9-16,0 0-10 0,0 0 1 0,0 0-6 16,0 0 0-16,0 0-1 0,0 0-7 0,0 0-4 15,0 0-6-15,0 0 1 0,0 0-3 0,0 0-1 16,0 0 1-16,0 0-2 0,0 0-1 0,0 0 2 16,0 0-1-16,0 0 3 0,0 0 3 0,0 0-2 15,0 0 3-15,0 0 4 0,0 0 3 0,0 0 5 16,0 0-3-16,0 0-5 0,0 0-4 0,0 0-5 15,0 0 3-15,0 0-3 0,0 0 0 16,0 0 0-16,0 0 0 0,0 0-3 0,0 0 3 16,0 0 3-16,0 0-6 0,0 0 2 0,0 0 0 15,0 0-4-15,0 0 5 0,0 0 2 0,0 0-3 16,0 0 1-16,0 0 2 0,0 0 0 0,0 0 0 16,0 0 1-16,0 0-6 0,0 0-1 0,0 0 4 15,0 0 0-15,0 0 3 0,0 0 1 0,0 0-3 16,0 0-1-16,0 0 1 0,0 0 1 15,0 0-2-15,0 0-1 0,0 0 1 0,0 0-2 0,0 0 5 16,0 0-1-16,0 0-1 0,0 0 3 16,0 0-6-16,0 0 2 0,0 0-1 0,0 0 2 15,0 0-1-15,0 0 0 0,0 0 0 0,0 0-3 0,0 0 3 16,0 0 1-16,0 0-1 0,0 0 0 16,0 0 0-16,0 0-3 0,0 0 4 0,0 0-1 15,0 0-1-15,0 0 4 0,0 0-4 0,0 0 6 16,0 0-4-16,0 0-2 0,0 0 2 0,0 0-6 15,0 0 5-15,0 0 0 0,0 0-1 0,0 0 1 16,0 0-1-16,0 0 2 0,0 0 0 0,0 0 0 16,0 0 2-16,0 0-1 0,0 0-3 0,0 0 0 15,0 0-1-15,0 0 2 0,0 0 5 0,0 0-2 16,0 0-3-16,0 0 1 0,0 0 1 0,0 0 2 16,0 0 2-16,0 0 0 0,0 0-2 15,0 0 3-15,0 0 3 0,0 0 2 0,0 0 0 16,0 0-3-16,0 0 1 0,0 0-4 0,0 0 2 15,0 0 1-15,0 0-4 0,0 0 1 0,0 0-3 16,0 0 1-16,0 0 0 0,0 0-3 0,0 0 0 16,0 0 2-16,0 0-3 0,0 0 4 0,0 0-1 15,0 0-1-15,0 0 1 0,0 0-2 0,0 0 5 16,0 0 3-16,0 0 9 0,0 0 4 0,0 0 2 16,0 0-3-16,0 0-1 0,0 0 0 0,0 0-6 15,0 0 6-15,0 0-1 0,0 0-3 16,0 0 2-16,0 0-3 0,0 0-1 0,0 0-4 0,0 0 5 15,0 0-3-15,0 0-2 0,0 0 3 16,0 0-5-16,0 0 0 0,0 0 1 0,0 0-1 16,0 0-2-16,0 0 1 0,0 0 6 0,0 0-4 15,0 0 4-15,0 0-2 0,0 0-4 0,0 0-1 16,0 0 5-16,0 0-3 0,0 0 1 0,0 0 0 16,0 0-2-16,0 0 0 0,0 0-3 0,0 0 3 15,0 0-3-15,0 0-2 0,0 0 0 0,0 0-2 16,0 0 0-16,0 0 0 0,0 0 2 0,0 0-2 15,0 0 0-15,0 0 2 0,0 0 1 0,0 0-1 16,0 0-2-16,0 0 0 0,0 0-4 0,0 0 4 16,0 0 0-16,0 0-1 0,0 0 1 0,0 0 0 15,0 0 0-15,0 0 0 0,0 0 0 16,0 0-2-16,0 0 2 0,0 0 2 0,0 0 2 16,0 0-1-16,0 0 0 0,0 0-3 0,0 0-2 15,0 0 2-15,0 0 2 0,0 0-5 0,0 0 6 16,0 0-1-16,0 0-7 0,0 0 8 0,0 0-6 15,0 0 1-15,0 0 4 0,0 0 0 0,0 0 4 16,0 0 6-16,0 0 1 0,0 0 4 0,0 0 1 16,0 0-3-16,0 0-2 0,0 0-4 0,0 0-5 15,0 0 2-15,0 0-1 0,0 0-4 0,0 0 4 16,0 0-7-16,0 0-4 0,0 0 4 16,0 0-4-16,0 0 1 0,0 0 3 0,0 0-3 15,0 0 2-15,0 0 1 0,0 0 4 0,0 26-3 16,0-26 5-16,0 33-1 0,0-9 1 0,0 1-4 15,0 3-1-15,0 2 4 0,0-1-3 0,0 0 4 16,0 0 0-16,0-2-3 0,0 0-5 0,0-3 6 16,0-3-5-16,0-2 4 0,0-4-3 0,0 0-5 15,0-5 7-15,18 0-5 0,-18-2 3 0,0-5-6 16,0 1-16-16,13-3-12 0,-13-1-32 0,0 0-40 16,10 0-54-16,-10 0-46 0,8-26-44 0,-4 26-13 15,1-27-1-15,-4 27-23 0,-1-36-20 0,0 19-24 16,0-3-33-16,0 2-38 0,-29-5 88 0,29 3 87 15</inkml:trace>
  <inkml:trace contextRef="#ctx0" brushRef="#br0" timeOffset="380511.8382">22015 12571 1915 0,'-9'-5'56'15,"2"1"36"-15,3 1 27 0,0-1 43 0,1-1-33 16,2 0-3-16,1-1-6 0,0-1-26 0,0 0-10 16,0-2-26-16,0-1-19 0,0-2-13 0,28 0-11 15,-28 1-6-15,27-2-4 0,-27-2-2 0,36 1-1 16,-15 1-1-16,2-1 2 0,-2 4-2 0,0 1-4 15,2 2-2-15,-3 3-12 0,-3 4-23 0,1 0-31 16,-3 0-45-16,0 0-41 0,-5 28-34 16,0-28-40-16,-3 32-53 0,-4-9-95 0,-3 2-138 0,0 3 57 15,0 2 100-15</inkml:trace>
  <inkml:trace contextRef="#ctx0" brushRef="#br0" timeOffset="381388.4504">21978 12972 1982 0,'-3'8'38'15,"2"-1"27"-15,1-2 37 0,0-2 45 0,0-2 2 16,0-1 6-16,24 1-17 0,-24-1-34 0,22 0-39 16,-22 0-35-16,33 0-15 0,-13 0-16 0,4 0-14 15,-1 0-33-15,1-26-56 0,0 26-67 0,1-16-57 16,-4 16-45-16,3-14-36 0,-6 14-14 16,0-16 3-16,-4 16 11 0,-4-18 40 0,-2 11 81 15,-1 0 78-15,-2-2 135 0,-2 1 151 0,-1 1 105 0,3 0 62 16,-4 1 4-16,3 1-52 0,-1 1-55 0,0 2-34 15,0 1-41-15,0 1-34 0,-2 0-25 16,0 0-26-16,2 0-12 0,-2 0 8 0,2 0 10 16,-1 0 6-16,1 0 6 0,0 0-8 0,-2 20-10 15,0-20-5-15,1 0-6 0,-1 23-14 0,-1-23-11 16,0 16-11-16,0-6-12 0,0-1-8 0,0 1-6 16,0 0-4-16,0-1-3 0,0-1 5 0,0-3 0 15,-20-1-2-15,20-1 0 0,0 0 5 0,0-3 15 16,0 2 24-16,0-2 8 0,0 0-3 0,0 0-21 15,0 0-17-15,24-22-11 0,-24 22-3 16,15-22 2-16,-15 22-2 0,22-32-2 0,-9 16 3 16,-3 1-3-16,2 2-1 0,-1 2-3 0,-2 11-1 15,-2-15 2-15,-1 15 2 0,0-6 1 0,0 6 1 16,-2 0-1-16,1 0 3 0,1 0 0 0,-1 0 1 16,3 0 5-16,-1 26-6 0,2-26 0 0,1 19-7 15,-1-19 3-15,-2 20 1 0,1-20-3 0,3 16 11 16,-1-16-11-16,0 13-5 0,1-13 6 0,3 7-16 15,2-7-21-15,0 0-18 0,3 0-7 0,1 0 10 16,-1 0 11-16,1-22 11 0,1 22-2 0,-3-24-3 16,-2 24 10-16,-1-26 14 0,-2 12 9 15,-6 0 4-15,1 0 4 0,-4-2 1 0,-2 3 1 0,-2 0 5 16,0 3 3-16,0 1 7 0,0 2 10 16,0 2 7-16,0 1 0 0,0 0-9 0,0 3-14 15,-21 1-11-15,21-1-6 0,0 1 0 0,0 0-1 16,0 0-2-16,0 0 1 0,0 0-1 0,0 0 3 15,0 0 2-15,0 0 0 0,0 0 0 0,0 0 4 16,0 0-2-16,0 0 4 0,0 0-2 0,0 0 0 16,0-2 9-16,0 2 3 0,0 0 1 0,0 0 7 15,0 0 0-15,0 0 4 0,0 0 7 0,0 0-9 16,0 0-7-16,0 0-8 0,0 0-7 0,0 0-2 16,0 0 3-16,0 0-1 0,0 0 0 15,0 0 2-15,0 0 0 0,0 0 5 0,0 0-1 16,0 0-2-16,0-15 2 0,0 15-2 0,-14 0-2 15,14 0 3-15,0 0-3 0,-10 0-4 0,10 0 0 16,-7 0 1-16,0 0-5 0,4 0 1 0,-2 0 1 16,0 0-5-16,-2 0 5 0,0 0-6 0,1 0 4 15,1 23 3-15,1-23 1 0,1 21 3 0,2-21-3 16,1 24 1-16,0-13-3 0,0 3 4 0,0-2 1 16,25-1-1-16,-25 0 6 0,20-2-2 0,-20 1 0 15,28-1-2-15,-12 1-4 0,-2-3-1 0,4 1 1 16,-2-1 1-16,1 0-1 0,-3-1-1 15,-1 1-1-15,-1 0 0 0,-3 0-4 0,-2 2-7 16,-7-2-13-16,0 2-36 0,0 2-41 0,0-2-56 0,-30 1-71 16,30 0-65-16,-41-1-83 0,17 0-135 15,-5 0-181-15,-2-3 100 0</inkml:trace>
  <inkml:trace contextRef="#ctx0" brushRef="#br0" timeOffset="381747.0895">21201 12524 2182 0,'-4'-6'46'0,"4"2"44"0,0 1 56 16,0-2 57-16,0 2-3 0,0-2-10 0,0 2-37 16,0 1-43-16,21 1-33 0,-21-1-26 0,0 1-18 15,0 1-10-15,0 0-13 0,0 0-6 0,0 0 3 16,0 0-1-16,0 0 9 0,0 29 0 0,0-29-2 16,0 41-3-16,0-16-5 0,0 7-1 15,0 3-1-15,0 4-3 0,0-3 1 0,0 1 0 16,0-1-1-16,0-1 1 0,0-3-7 0,0-1-34 15,0-3-57-15,23-3-61 0,-23-6-69 0,0-1-46 16,27-3-40-16,-27-5-59 0,22-3-70 0,-9-5-138 16,0-2 90-16,-1 0 119 0</inkml:trace>
  <inkml:trace contextRef="#ctx0" brushRef="#br0" timeOffset="381974.5405">21427 12463 2519 0,'0'-20'46'0,"0"5"23"0,23 6 22 15,-23 6 15-15,0-1-39 0,0 3-20 0,0 1 12 16,0 0 33-16,12 0 16 0,-12 25 8 16,0-25-23-16,0 31-46 0,10-9-14 0,-4 5-7 15,1 1-8-15,-1 4 1 0,3 1-8 16,1 4-4-16,0 1 0 0,0 1-4 0,1 1 2 0,-1-2-2 16,0 1 2-16,-1 0 0 0,-3-5-2 0,-1-1 1 15,-1-3-6-15,0-2-21 0,-3-4-45 0,0-6-62 16,-1-1-71-16,0-3-56 0,0-2-38 0,0-7-41 15,0 0-80-15,0-3-117 0,0-2-7 0,0 0 106 16</inkml:trace>
  <inkml:trace contextRef="#ctx0" brushRef="#br0" timeOffset="382203.6788">21063 12839 2248 0,'-4'-3'42'0,"2"0"35"0,2 0 34 15,0 2 42-15,0-3-21 0,0 0-29 0,0 1-20 16,24-1-21-16,-24-2-8 0,37-1 4 0,-13-1-4 16,11-3-15-16,5 1-9 0,5-3-9 0,8 0-8 15,2-3-4-15,5 0-6 0,-1 2-1 0,-1-3-2 16,1 2-4-16,-5 0 2 0,-6 1-3 0,-7 2-31 16,-4 3-27-16,-10 1-44 0,-7 3-49 0,-8 1-33 15,-7 4-59-15,-5 0-52 0,0 0-88 16,-29 0-119-16,29 31-4 0,-46-31 97 0</inkml:trace>
  <inkml:trace contextRef="#ctx0" brushRef="#br0" timeOffset="382491.9754">21058 13104 2184 0,'-22'9'51'0,"2"-1"51"15,6-3 47-15,4-1 33 0,1-1-28 0,4-3-34 16,3 0-33-16,2 0-24 0,0 0-24 0,0 0-16 15,0 0-13-15,31 0-11 0,-31 0-2 0,52-29 4 16,-14 29 2-16,11-23 3 0,5 23 12 16,6-28 4-16,2 11 4 0,4 2 0 0,-2 2-13 15,-2 0-8-15,-4 1-9 0,-7 0 1 0,-7 5 3 16,-7-1 1-16,-12 3 3 0,-6 4 13 0,-7-1 21 16,-7 1 27-16,-4 1 15 0,-1 0-12 0,0 0-21 15,0 0-28-15,-26 0-19 0,26 0 0 0,-26 0 3 16,26 0-1-16,-30 21-2 0,30-21-2 0,-23 0-26 15,23 0-43-15,-15 0-68 0,15 0-86 0,0 0-99 16,0 0-101-16,0 0-136 0,0 0-115 0,0 0 121 16</inkml:trace>
  <inkml:trace contextRef="#ctx0" brushRef="#br0" timeOffset="382949.9512">23078 12524 1720 0,'0'-10'42'0,"0"1"60"0,21-1 62 0,-21 2 45 16,0 1-9-16,0-1-25 0,0 2-16 0,14 0 2 15,-14 1 8-15,0 3 5 0,0-1-9 0,0 3-14 16,0-2-17-16,0 2-15 0,0 0-21 0,0 0-25 15,0 0-26-15,0 0-25 0,0 0-17 16,0 0-6-16,0 0 3 0,0 0 0 0,0 25 5 0,0-25 0 16,0 30 0-16,0-12-4 0,0 8 0 15,0-2 0-15,0 5-1 0,20-2 1 0,-20 1-2 16,0 1-2-16,0-1-10 0,17-1-23 0,-17 0-30 16,0-4-56-16,9-1-55 0,-9-3-38 0,6-2-44 15,-2-2-33-15,-4-3-37 0,4-3-66 0,-3-2-109 16,3-3-119-16,-3-1 101 0</inkml:trace>
  <inkml:trace contextRef="#ctx0" brushRef="#br0" timeOffset="383112.711">22974 12816 2361 0,'0'0'50'0,"0"0"13"15,0 0 14-15,0 0 23 0,24 0-39 0,-24 0 1 16,33 0-13-16,-12-24-23 0,3 24-13 0,6-16-16 15,-1 16-24-15,3-16-63 0,0 16-109 0,-3-14-179 16,0 14-231-16,-2-14-17 0,-4 14 110 0</inkml:trace>
  <inkml:trace contextRef="#ctx0" brushRef="#br0" timeOffset="383612.1427">23596 12844 2210 0,'0'0'28'0,"0"-19"36"0,0 19 36 0,0 0 40 15,0 0 10-15,0-12-3 0,0 12-11 0,0 0-22 16,0 0-30-16,0 0-21 0,0 0-20 0,0 0-13 16,0 0-3-16,0 0-2 0,0 0-3 0,0 0 3 15,0 0 0-15,0 0-5 0,0 0 3 16,0 0-4-16,0 0 2 0,0 0 3 0,0-9 2 0,0 9 13 16,0 0-2-16,0 0 3 0,0 0-8 15,0 0-16-15,0 0-7 0,0 0-9 0,0 0 2 16,0 0-2-16,0 0-5 0,0 0-6 0,0 0-42 15,0 0-72-15,0 0-94 0,0 0-121 0,0 0-134 16,0 0-223-16,0 0-14 0,0 0 127 0</inkml:trace>
  <inkml:trace contextRef="#ctx0" brushRef="#br0" timeOffset="383856.8227">24187 12580 3035 0,'0'-16'46'16,"0"0"58"-16,0 6 56 0,-24 2 40 0,24-1-24 15,0 6-48-15,0 1-50 0,0 2-42 0,0 0-19 16,0 0-9-16,0 0 0 0,0 0 8 0,0 21 5 16,0-21-4-16,31 24-3 0,-31-24-6 0,29 33-6 15,-29-13 4-15,31 0-7 0,-15 0 3 0,-2 0-1 16,0 1-15-16,-2-1-65 0,-3 0-89 0,0-2-110 15,-2 1-113-15,-2-2-71 0,1-2-109 16,-1-3-171-16,1-1 125 0</inkml:trace>
  <inkml:trace contextRef="#ctx0" brushRef="#br0" timeOffset="384118.2877">24400 12564 2341 0,'0'-7'41'0,"0"3"18"0,0 2 18 15,-12 1 27-15,12-1-19 0,0 1 6 0,0 1-4 16,0 0-13-16,0 0-15 0,0 0-12 0,0 0-5 16,0 0-3-16,0 0 3 0,0 0 0 0,0 0 3 15,0 0 1-15,0 0 3 0,0 0 6 0,0 0 0 16,0 0 5-16,0 0 6 0,0 0 3 0,0 22 2 16,-22-22-1-16,22 24-19 0,-30-10-16 15,12 4-15-15,-6 2-9 0,1 0-2 0,-3 2-3 16,1 0-4-16,-1-2-4 0,1-1-3 0,0 1-17 15,5-4-29-15,0 1-64 0,2-4-87 0,5-2-90 16,4-3-84-16,0-1-93 0,4-2-157 0,2-3-48 16,2-1 115-16</inkml:trace>
  <inkml:trace contextRef="#ctx0" brushRef="#br0" timeOffset="384335.3228">23991 12693 2685 0,'-9'-1'43'16,"9"-1"23"-16,0 2 27 0,0-3 22 0,0 3-32 16,0-2-19-16,0 2-27 0,0-1-25 0,0 1-15 15,0-1-9-15,0 1-4 0,0-1-2 0,25-1 3 16,-25 2 3-16,18-3-7 0,-3 0-1 0,0 1-3 16,4-1 3-16,3-1 1 0,2-1 7 0,1 0-7 15,3 0-21-15,2-3-30 0,1 3-60 16,3-3-89-16,0 1-130 0,0 0-201 0,1 0-68 0,1-1 100 15</inkml:trace>
  <inkml:trace contextRef="#ctx0" brushRef="#br0" timeOffset="384747.1868">25156 12293 2582 0,'26'-6'45'15,"-26"-1"40"-15,15 3 52 0,-15 1 52 0,0-2 2 16,0 1 3-16,0 1-7 0,0 2-25 0,0 1-42 16,0 0-42-16,0 0-48 0,0 0-27 0,-33 0-1 15,33 0-4-15,-34 23 7 0,11-23 1 0,1 25-1 16,2-7-3-16,-3 3-2 0,3 1-3 16,0 4-1-16,4 2 5 0,-1-1-4 0,5 4-1 15,1-1 2-15,0 1 1 0,3-2 1 0,4 0-1 16,4-2-5-16,0-1-11 0,0-3-22 0,29-4-35 0,-29 0-31 15,36-5-48-15,-9-2-57 0,2-4-57 16,3-6-72-16,4-2-85 0,-1 0-106 0,7 0-112 16,-5 0 91-16,0-31 142 0</inkml:trace>
  <inkml:trace contextRef="#ctx0" brushRef="#br0" timeOffset="385155.2781">25482 12418 2578 0,'8'-17'49'0,"-3"6"27"0,-1 4 10 0,-2 3 3 16,0 4-50-16,-2 0-23 0,0 0-10 0,0 0 0 15,0 23 4-15,0-23-2 0,0 26-1 0,0-26 1 16,0 38-5-16,0-15 1 0,0 2 0 16,0 0-4-16,0 5 2 0,0-2-2 0,0 1-1 15,0 0 0-15,0-1 4 0,20 0-3 0,-20-3 4 16,0-2-1-16,16-3-6 0,-16-5 5 0,0-3-3 16,12-2 2-16,-12-5 3 0,7-1 10 0,-7-4-4 15,0 0 4-15,0 0 0 0,0 0-15 0,0-30 5 16,0 30 0-16,0-28-2 0,0 9 10 0,0-1 5 15,0-3 2-15,0-2 7 0,0-4-7 0,0-2 6 16,0-2 3-16,0-4 2 0,0 0 21 16,0 0 7-16,0 4 9 0,0 4 6 0,0 2-9 15,0 8-5-15,0 4-17 0,0 4-21 0,0 6-9 0,0 2-21 16,0 1 0-16,0 2 5 0,0 0-1 0,0 0 5 16,0 0 0-16,26 0-2 0,-26 0 0 15,27 0-3-15,-9 0 0 0,2 22 3 0,1-22-5 16,-2 17-4-16,2-17-9 0,2 24-9 0,-4-9-3 15,-3-1 1-15,-4 3 4 0,1 0 4 0,-8 1 3 16,-5 0-2-16,0 2-4 0,0-2-10 0,-30 0-14 16,30-2-18-16,-45 1-27 0,16-2-38 0,-2 0-33 15,1-3-43-15,-1 0-79 0,1-3-116 0,4-2-198 16,3-4 34-16,5 1 114 0</inkml:trace>
  <inkml:trace contextRef="#ctx0" brushRef="#br0" timeOffset="385502.2746">26018 12356 3042 0,'11'0'24'15,"1"-1"17"-15,-4 1 40 0,-5 0 56 0,1-1 22 16,-2-2 9-16,1 3-27 0,-3 0-52 0,0 0-48 16,2 0-23-16,-2 0-4 0,2 0 7 0,1 0 0 15,1 0 1-15,2 28-8 0,-1-28-11 0,4 29 8 16,-4-13-1-16,1 3 3 0,-1 5 2 15,1-1-6-15,-2 3-1 0,2 1-1 0,-2 1-2 16,0-1-1-16,1 0-2 0,-1-1 1 0,-2 3-4 0,3-5 4 16,2 0-1-16,-4-4-9 0,1 0 9 15,2-2-6-15,-3-3 1 0,3 0 8 0,-2-5-6 16,-2-1 4-16,2-1-2 0,-2-3 0 0,0-1-1 16,0 0-3-16,-2-3 5 0,0 1 1 0,0-2-3 15,0 0 4-15,2 0-1 0,-2 0-4 0,0 0 4 16,0 0-2-16,1 0-2 0,-1 0 5 0,0 0-4 15,0 0-1-15,0 0-10 0,0 0-25 0,0 0-32 16,0 0-65-16,0 0-95 0,0 0-118 0,0 0-141 16,0 0-227-16,-19 0-81 0,19-20 140 0</inkml:trace>
  <inkml:trace contextRef="#ctx0" brushRef="#br0" timeOffset="388143.1614">22866 13796 2463 0,'0'0'43'0,"10"0"26"0,-10 0 10 0,5 0 16 15,-1 0-26-15,-4 0-10 0,0 0 15 0,0 0 1 16,0 0-4-16,0 0-10 0,0 14-22 0,0-14-19 15,-28 10-10-15,28-10-8 0,0 10 0 16,-26-10 3-16,26 9 3 0,-15-5 8 0,15 0 10 0,-14-2-1 16,14 0 0-16,-16-1-9 0,7 1-6 15,2-2-4-15,-1 0-2 0,1 0-2 0,-3 0-2 16,2 0 0-16,3 0-2 0,1 0 2 0,2 0-2 16,1 0-4-16,1 0 4 0,0-17-6 0,0 17-1 15,0 0 3-15,0 0-1 0,24-16 3 0,-24 16-2 16,0 0 4-16,25-11-4 0,-25 11 0 0,0 0-1 15,17 0 2-15,-17 0-1 0,0 0 3 0,0 0 3 16,0 0 0-16,0 0 5 0,0 0-3 0,0 23 2 16,0-23-6-16,0 0 1 0,0 0 3 0,0 18-5 15,0-18 6-15,-20 0 1 0,20 0-4 16,0 10 5-16,-14-10-4 0,14 0-1 0,0 0 5 16,-12 0-3-16,12 0 2 0,0 0-2 0,0 0 4 15,0 0 0-15,0 0 2 0,0 0 4 0,0 0-4 16,0 0 2-16,0-20-4 0,0 20-4 0,0 0 0 15,0 0 7-15,0-13-1 0,0 13-2 0,19 0 3 16,-19 0-12-16,0 0 1 0,0 0 2 0,0 0-2 16,0 0 2-16,0 0 2 0,0 0 4 0,0 0 1 15,0 0 1-15,0 18 1 0,0-18-7 0,0 15 2 16,0-15-4-16,0 18 0 0,0-18 4 0,-27 17-6 16,27-17 0-16,-17 15 2 0,17-8-2 15,-21-1 2-15,21-1 2 0,-24-1 0 0,9 0 0 16,4-3 4-16,-1-1 9 0,0 0 8 0,1 0 12 15,2 0 1-15,-1 0-1 0,3 0-4 0,1 0-3 16,2-24-6-16,-1 24-4 0,4 0-7 0,1-21-8 16,0 21 3-16,0-13-6 0,0 13-2 0,0-12 2 15,31 12-6-15,-31-11 6 0,26 11 0 0,-26-6 0 16,30 6 0-16,-13 0-5 0,-1 0 3 0,0 0-3 16,1 0 3-16,-2 0-2 0,0 29 0 0,-3-29 2 15,1 22-10-15,-1-22 5 0,0 29-2 0,-5-14-2 16,-1 3 7-16,-2 1 1 0,-1 2-1 0,-2-2 0 15,-1 4 4-15,0-2 3 0,0 2 0 16,0 2 0-16,-31-3-1 0,31 3-3 0,-28 0-1 16,28 0 4-16,-36-1-1 0,14 0-5 0,-1-2 8 15,0 0-5-15,-1-6-1 0,0-2 8 0,0-3-6 16,0 1 4-16,2-7 0 0,1 3-2 0,3-5 3 16,1-1-4-16,1-2 0 0,3 0-1 0,5 0-5 15,-3 0-3-15,6 0 5 0,1-23-1 0,3 23-2 16,1-26 5-16,0 26-7 0,0-27-5 0,32 27 6 15,-32-30 2-15,36 30 0 0,-13-23 0 0,2 23 3 16,0-10-3-16,0 10-2 0,2 0 10 0,-1 0-3 16,1 0-2-16,-2 0 5 0,2 32-5 0,0-32-3 15,-3 28 5-15,3-28-2 0,-2 27 2 16,-1-27 0-16,-3 22 0 0,1-22 5 0,-4 21-7 16,1-21-1-16,-4 11 1 0,-2-11-1 0,0 9 6 15,-3-9 2-15,-2 7 2 0,1-7-2 0,-3 1 0 16,-1-1 0-16,1 0-2 0,-3 0 2 0,0 0-3 15,0 0 0-15,-2 0-4 0,-1 0-1 0,0 0 3 16,0 0-2-16,0 0 7 0,0 0-13 0,0 0-12 16,0 0-46-16,0 0-85 0,0 0-92 0,0 0-144 15,0 0-220-15,0 0-146 0,-19 0 101 0</inkml:trace>
  <inkml:trace contextRef="#ctx0" brushRef="#br0" timeOffset="389762.2231">23195 13941 2509 0,'0'-4'56'0,"0"0"33"0,0 0 31 0,0 1 43 16,0 0-18-16,0-1-6 0,0 0-7 0,18 1-18 15,-18 0-20-15,0 0-13 0,16-1-26 0,-16 2-15 16,16-1-16-16,-7 2-7 0,-1-1 5 0,3 2 7 16,-1 0 7-16,1 0 4 0,2 0 2 0,-1 21-14 15,4-21-8-15,-2 23-10 0,2-23-6 0,2 30 0 16,0-14-2-16,-1 4 7 0,1-2-6 15,-2 0 2-15,0 1-5 0,0-2-12 0,-2 0-21 16,2-1-56-16,-2-3-73 0,0-1-78 0,-2-2-73 16,1-3-43-16,-2-3-65 0,-3-2-105 0,2-2-123 15,-5 0 84-15,-2 0 144 0</inkml:trace>
  <inkml:trace contextRef="#ctx0" brushRef="#br0" timeOffset="389991.6003">23587 13820 2608 0,'0'-8'52'0,"0"4"29"16,0 0 17-16,19 4 23 0,-19-1-28 0,0 1-15 16,0 0-3-16,0 0-21 0,0 0-12 0,0 0-9 15,0 0 2-15,0 0 8 0,0 22-6 0,0-22-2 16,0 21-8-16,-20-21-8 0,20 29-1 0,-18-8-3 16,18-2-2-16,-25 2 1 0,8 1-5 0,-2 1 0 15,-2 0-4-15,-3 1-9 0,-1 1 2 0,-3-2-4 16,3-1 0-16,1 0-19 0,3-3-30 0,1-3-48 15,5-1-63-15,3-2-63 0,4-3-61 0,1-3-70 16,4-1-108-16,3-3-142 0,0-1 56 0,0-2 118 16</inkml:trace>
  <inkml:trace contextRef="#ctx0" brushRef="#br0" timeOffset="390374.3655">24480 13682 2734 0,'4'-14'48'0,"-4"1"37"0,0 1 53 16,0 4 47-16,0 0-7 0,0 3 7 16,0 1-23-16,0 1-26 0,0 2-23 0,0 1-28 0,0 0-26 15,0 0-13-15,0 0-11 0,0 0-6 16,0 0 5-16,0 0 12 0,0 0 3 0,0 24-7 15,0-24-10-15,-25 20-21 0,25-20-3 0,0 29-4 16,-15-12 1-16,15 0-2 0,0-2-9 16,0 4 8-16,0-2-7 0,0 4 8 0,0-4 0 15,0 3-12-15,0-2 8 0,23-1-4 0,-23 1-6 0,26-4-3 16,-26 1-18-16,32-1-19 0,-13-3-16 0,0-2-14 16,1 0-10-16,-4-1-7 0,0-2-4 0,-3-2-12 15,-2 1-2-15,-3-1-3 0,-3 1 11 0,-5-1 18 16,0 0 4-16,0 0 1 0,0 1-9 0,-25 0-8 15,25 1-5-15,-30 0 1 0,30 0-16 0,-38-1-31 16,16-2-47-16,-2 1-71 0,-1-3-109 0,-1 0-114 16,0-1 17-16,3 0 99 0</inkml:trace>
  <inkml:trace contextRef="#ctx0" brushRef="#br0" timeOffset="390723.2851">24324 13694 2104 0,'0'-10'26'0,"30"1"28"0,-11 2 23 16,4-3 28-16,1-2-6 0,4 2-20 0,2 0-24 16,0 3-25-16,3 0-25 0,0 1-11 15,2 0-3-15,-6 6-21 0,2-3-27 0,-1 3-17 16,-2 0-7-16,-1 0 9 0,-1 0 20 0,-2 0 14 16,-5 0 6-16,0 0 14 0,-7 0 14 0,-3 0 34 15,-2 0 38-15,-3 17 28 0,-4-17 26 0,0 0 14 16,0 0 11-16,0 0 11 0,0 0 21 0,0 0 6 15,0 0-3-15,-22 0-23 0,22 0-35 0,0 0-42 16,0 0-37-16,0 0-19 0,0 0-19 0,0 0-5 16,0 0 10-16,0 0 2 0,0 0 11 0,0 25-1 15,0-25-11-15,0 33-4 0,0-12-1 16,0 2-4-16,0 5 1 0,0 0 1 0,0 1-3 16,0 0 0-16,0 3 1 0,-19 0-4 0,19 0-1 15,0-3 2-15,0 3-4 0,0-3-11 0,0 1-25 16,0-4-41-16,0-1-69 0,0-2-75 0,0-1-95 15,0-4-100-15,0-3-148 0,27 1-204 0,-27-7 120 16</inkml:trace>
  <inkml:trace contextRef="#ctx0" brushRef="#br0" timeOffset="390958.3599">24419 14367 3009 0,'-9'3'35'0,"3"-3"12"16,3 0 4-16,2 0 13 0,1 0-21 16,0 0 14-16,0 0 24 0,33 0 9 0,-33 0 14 15,45 0-17-15,-15 0-11 0,7 0-8 0,6-25-11 16,6 25 7-16,2-15-14 0,5 15-14 0,2-18-17 16,-6 18-19-16,2-16-3 0,-1 16-18 0,-3-10-55 15,-6 10-72-15,-5-8-83 0,-4 8-68 0,-8 0-66 16,0 0-66-16,-10 0-138 0,-3 0-121 0,-8 0 121 15</inkml:trace>
  <inkml:trace contextRef="#ctx0" brushRef="#br0" timeOffset="391452.7467">24713 14676 2499 0,'-13'3'36'0,"0"0"44"0,3-3 37 0,2 1 42 15,1-1-4-15,5 0-23 0,0 0-22 0,2 0-27 16,0 0-26-16,0 0-18 0,0 0-11 0,24 0-15 16,-24 0-5-16,30 0-3 0,-30 0-8 0,40 0 5 15,-17 0-6-15,1 0 4 0,0 0 0 0,0 0-2 16,-4 25 0-16,0-25-6 0,-5 21-5 16,0-21-10-16,-5 26-4 0,-5-11-12 0,-5 3-5 15,0-1-9-15,0 2-14 0,0 0-2 0,0 1-10 16,-37 3 8-16,37-1 17 0,-37 0 17 0,16 3 24 15,-1-1 8-15,0 0 4 0,1-2 8 0,1 3-9 16,5-5 7-16,1-1-3 0,5-1-5 0,9-4 6 16,-6-2-6-16,6-4 17 0,0-1 8 0,0-2 8 15,38-4 11-15,-38-1 1 0,47 0-2 0,-18 0-8 16,6 0-8-16,2 0-15 0,4-28-6 0,4 28 6 16,1 0 3-16,4-26 10 0,0 26 2 0,-4-17 2 15,2 17-5-15,-4-12-9 0,-2 12 0 0,-8 0-9 16,-5-12 1-16,-9 12 12 0,-4 0 13 0,-6 0 12 15,-5 0 8-15,0 0 0 0,-5 0-13 0,0 0-8 16,0 0-15-16,0 0-11 0,0 0-2 16,0 0-6-16,0 0 1 0,-23 0-6 0,23 0-10 15,0 0-15-15,0 0-7 0,0 0-6 0,0 0-6 16,0 0 3-16,0 0-6 0,0 0-7 0,25 0-8 16,-25 0-18-16,0 0-11 0,0 0-24 0,0 0-15 15,0 0-29-15,0 0-75 0,0 0-149 16,0 0-184-16,0 0 33 0,0 0 105 0</inkml:trace>
  <inkml:trace contextRef="#ctx0" brushRef="#br0" timeOffset="391887.4617">26674 13919 3396 0,'0'-1'54'0,"0"1"30"0,0-1 24 15,0 1 21-15,0 0-40 0,0 0-26 0,0 0-13 16,16 0-23-16,-16 0-17 0,16 0 0 0,-3 0-9 15,3 0-1-15,4-17 7 0,4 17-12 0,3 0-3 16,3-14-39-16,1 14-71 0,0 0-76 16,-1-15-96-16,-3 15-86 0,-2-6-104 0,-6 6-182 15,0 0-47-15,-9-8 127 0</inkml:trace>
  <inkml:trace contextRef="#ctx0" brushRef="#br0" timeOffset="392037.8599">26716 14164 2317 0,'-10'14'25'0,"3"-4"6"0,4-3 18 16,3-1 37-16,0-3 16 0,0-3 14 0,35 0-11 16,-35 0-38-16,46 0-45 0,-16 0-26 15,7-29-60-15,2 29-103 0,2-23-158 0,3 23-226 16,2-30-118-16,-2 10 105 0</inkml:trace>
  <inkml:trace contextRef="#ctx0" brushRef="#br0" timeOffset="392297.7114">27532 13639 2993 0,'0'-3'31'16,"0"2"16"-16,0 1 30 0,0 0 50 0,-31 0 28 16,31 0 37-16,0 0 9 0,-29 0-22 0,29 23-46 15,-18-23-41-15,18 0-38 0,-16 24-23 0,16-24-13 16,-12 22-6-16,12-12 3 0,0 2-6 0,0 1 0 16,0 2-4-16,0 1-7 0,0-1 8 15,37 2-2-15,-37 1 0 0,43-1-2 0,-16 0-3 16,2 2 1-16,2 0-4 0,2-2 0 0,-5 3 2 15,-1-3-5-15,0 2 1 0,-4-2-4 0,-2 0-7 16,-6-3-12-16,-2 0-16 0,-7 0-6 0,2-1-5 16,-6-3-5-16,-2 2 5 0,0-3-14 0,-25 0-34 15,25-1-31-15,-34 1-49 0,13-3-53 0,-5-3-41 16,-2 5-39-16,-1-6-32 0,-2 2-52 0,2-4-67 16,-1 0-49-16,-1 0 62 0,7 0 130 0</inkml:trace>
  <inkml:trace contextRef="#ctx0" brushRef="#br0" timeOffset="392440.0933">27355 13728 2160 0,'0'-14'20'0,"20"1"9"15,-20 1 2-15,30-1 8 0,-13 1-12 16,8-1 4-16,2 1-6 0,7-1-10 0,3 1-6 16,2 2-37-16,4 1-71 0,2-3-115 0,2 4-157 15,4-1-186-15,-2-3 59 0,1 1 118 0</inkml:trace>
  <inkml:trace contextRef="#ctx0" brushRef="#br0" timeOffset="392610.3587">28235 13479 2708 0,'3'0'37'0,"-1"0"13"0,2 0 16 0,-1 0 24 0,-3 0 0 15,2 0 51-15,-1 0 37 0,0 23 25 0,0-23-14 16,1 18-50-16,0-4-42 0,1 3-30 16,1 5-16-16,0 5-4 0,2 0-1 0,0 4-12 15,1 5-4-15,-1 4-11 0,0 2-15 0,-1 2-2 16,0 1-5-16,0 1 2 0,-3 1-25 0,2-1-64 15,0 0-107-15,-1-3-137 0,1-2-128 0,1 3-146 16,2-4-256-16,1-4 128 0,1-4 154 0</inkml:trace>
  <inkml:trace contextRef="#ctx0" brushRef="#br0" timeOffset="393372.3041">31711 9583 1320 0,'0'-16'105'0,"0"-2"29"0,-15 1 28 0,15-5 22 15,0 3-80-15,0-3-5 0,0 2 12 16,-9 0 5-16,9-1 4 0,0 2 7 0,0 3-3 15,0 4 4-15,0 4-12 0,0-1-17 0,0 4-33 16,0 2-29-16,0 2-20 0,0 1-17 0,0 0-2 16,0 0-4-16,0 0 7 0,0 0 0 0,0 26 1 15,0-26 1-15,0 29-3 0,0-8 2 0,0 1-1 16,22 0 4-16,-22-3 0 0,0 3-1 0,15-3-1 16,-15 1-4-16,0-6-1 0,10-1-1 0,-10-3 3 15,10-1 1-15,-2 0-3 0,8-6-7 0,4-3-29 16,7 0-43-16,6 0-35 0,5-24-37 0,7 24-23 15,3-30-13-15,3 9-1 0,-1-1-20 16,-2-2-35-16,1-4-24 0,-4 2-47 0,-2-3-50 16,-4 1 28-16,-4-1 81 0</inkml:trace>
  <inkml:trace contextRef="#ctx0" brushRef="#br0" timeOffset="393667.3812">31489 9522 2179 0,'-4'0'10'0,"1"0"3"16,3 0 5-16,0 0 9 0,0 0 7 16,0 0 10-16,25 0 6 0,-25 0-6 0,21 0-6 15,-21 0-9-15,24 25-9 0,-24-25 5 0,22 34-5 16,-22-15 3-16,13 6 1 0,-13 3-2 0,0-2-2 15,0-2-5-15,0-1-6 0,0-1-8 0,0-3 1 16,0-4-5-16,0-1 5 0,0-4 5 0,0-2 3 16,0-4 4-16,34-3-6 0,-34-1-2 15,41 0-11-15,-8 0-30 0,7-33-43 0,11 33-61 16,9-42-82-16,5 14-81 0,7-3-96 0,5-1-110 0,8-7 56 16,3-2 110-16</inkml:trace>
  <inkml:trace contextRef="#ctx0" brushRef="#br0" timeOffset="397350.3563">29038 13658 2523 0,'-1'-3'24'0,"-3"-1"17"15,2 3 18-15,2-3 17 0,0 4-8 16,0 0 4-16,0 0-9 0,0 0-12 0,0 0-13 16,0 0-23-16,0 0-5 0,0 0-7 0,0 0-1 15,26 0 4-15,-26 27-3 0,29-27 3 0,-12 24 1 16,4-24-2-16,1 28-3 0,3-12 4 0,-1 2-2 16,-3 2 1-16,1 0 3 0,-3 2-3 0,-1 0-1 15,-3 1-1-15,0-1 0 0,-3-1-1 0,-3 0-7 16,0-3-34-16,-2-1-68 0,-2-4-82 0,-1 0-100 15,-1-2-120-15,-1-5-150 0,0-2-31 16,-1-4 106-16</inkml:trace>
  <inkml:trace contextRef="#ctx0" brushRef="#br0" timeOffset="397571.3534">29398 13716 2443 0,'0'-12'52'0,"0"4"57"0,0 3 46 16,0 1 42-16,0 1-13 0,0 1-28 0,0 2-24 15,0 0-36-15,0 0-36 0,0 0-26 0,0 0-18 16,0 0-5-16,0 0 11 0,0 0 1 0,-22 27 1 16,22-27-3-16,-31 30-9 0,7-10-4 0,-3 1-4 15,-5 1 2-15,-3 1-6 0,-2 0 1 16,1 0-3-16,2-1-1 0,-1 0 7 0,1-4-5 16,1 1-11-16,5-2-39 0,3-4-73 0,3 1-91 15,2-6-105-15,4 2-109 0,5-3-134 0,5-3-163 16,6-4 119-16</inkml:trace>
  <inkml:trace contextRef="#ctx0" brushRef="#br0" timeOffset="397823.0813">29799 13587 2853 0,'8'-9'56'0,"-2"-3"64"0,-3 3 64 16,-1 3 58-16,-1-1-18 0,-1 0-41 0,0 4-43 15,0-1-57-15,0 4-39 0,0-3-22 0,0 3-25 16,0 0-3-16,0 0-2 0,0 0 1 0,0 0 3 16,0 0 5-16,0 29 4 0,0-29-1 0,0 39 4 15,0-16-4-15,0 5 0 0,0 1-1 0,0 2-5 16,0-1 5-16,0 0-4 0,0 0 2 0,0-1-14 16,0-3-60-16,0 1-101 0,0-5-102 0,0-2-99 15,0 1-62-15,0-4-88 0,0-5-158 16,24-4 34-16,-24-2 119 0</inkml:trace>
  <inkml:trace contextRef="#ctx0" brushRef="#br0" timeOffset="398131.0444">30069 13682 2756 0,'4'-10'46'16,"-3"3"42"-16,1 4 39 0,-1-1 36 0,0 1-9 15,-1 2-20-15,0-2-24 0,0 3-36 0,0 0-34 16,0 0-23-16,0 0 0 0,0 0 11 0,0 29 2 15,0-29 2-15,0 34-10 0,-22-12-12 0,22 4-6 16,0 3 2-16,-21 0-1 0,21-2-4 0,0 1 2 16,-12-3 3-16,12-2-8 0,0-5 6 15,0 0 3-15,0-4-5 0,33-3 6 0,-33-4-7 16,33-3-2-16,-13-4-3 0,3 0 0 0,-2 0 5 0,-1 0-3 16,2-35 2-16,-5 35-4 0,1-33 1 15,-7 15 1-15,-3-4-2 0,-8-3 1 0,6 0 0 16,-6-5-3-16,0-1-1 0,0-2-1 0,-31-1-4 15,31 3-4-15,-28 4-14 0,28 2-37 0,-34 4-54 16,17 6-57-16,-2 8-55 0,4 4-52 0,-1 3-58 16,-1 0-94-16,5 25-200 0,12-25 33 0,-15 28 113 15</inkml:trace>
  <inkml:trace contextRef="#ctx0" brushRef="#br0" timeOffset="398772.3091">30589 13839 3251 0,'0'0'49'0,"0"0"64"0,-21 0 55 0,21 0 36 15,0 0-26-15,0-22-44 0,-17 22-46 0,17 0-30 16,0 0-25-16,0 0-24 0,0-10-10 0,0 10-7 16,0 0 0-16,0 0 2 0,0 0 1 0,0 0 2 15,0 0 2-15,0 21 2 0,0-21 1 0,0 21-2 16,0-21 0-16,0 30-3 0,0-16 4 15,0 0-2-15,0 2 5 0,0-3-3 0,0-3-3 0,0 2 4 16,0-2-6-16,0-3 7 0,0-1 2 16,0-3-3-16,0 2 1 0,0-5-2 0,0 0 0 15,0 0-3-15,0 0 6 0,0 0-4 0,0 0-3 16,26 0 5-16,-26 0-3 0,21-27 0 0,-21 27 4 16,27-21 0-16,-12 21-3 0,1-27-1 0,-1 13-1 15,0 14-3-15,-5-20 3 0,1 20-2 0,-3-15-5 16,-3 15 3-16,1 0-1 0,-2 0 4 0,2 0 3 15,1 0-1-15,0 0 1 0,2 26-2 0,3-26 0 16,-1 23 2-16,2-23 0 0,2 24-1 0,0-24 3 16,4 22-2-16,-2-22-5 0,3 18-8 0,3-18-32 15,2 11-43-15,-1-11-34 0,0 0-30 16,0 0-12-16,-1 0 12 0,0-22-1 0,-3 22 15 16,-1-26 17-16,-4 26 14 0,-1-30 31 0,-3 12 16 15,-3 0 25-15,0-3 18 0,-2 1 10 0,-1 0 21 16,-2-1 11-16,-1 3 20 0,-1 0 38 0,2 2 35 15,-3 5 32-15,0 2 18 0,0 2-3 0,0 2-18 16,0 0-32-16,0 5-21 0,0 0-31 0,0 0-27 16,0 0-11-16,0 0-18 0,0 0-3 0,0 0 3 15,-19 0-1-15,19 18 2 0,0-18 3 0,-16 19-6 16,16-19-2-16,-12 26 1 0,12-10 0 16,-7 0 1-16,7 2 1 0,0-1 2 0,0 0 1 15,0 0-2-15,0-2 0 0,30 2-3 0,-30-2-1 16,33-1 1-16,-12-2 1 0,-2 2-3 0,3-4 1 15,2 2-7-15,-5-2 2 0,-1-1-3 0,-4-1-4 16,-1 2-6-16,-13-3-21 0,10 0-33 0,-10 0-49 16,0 1-53-16,0-1-48 0,-37 0-42 0,37 0-57 15,-41 1-96-15,14 1-221 0,1-2-65 0,-1-2 107 16</inkml:trace>
  <inkml:trace contextRef="#ctx0" brushRef="#br0" timeOffset="398936.1616">31361 14204 2526 0,'0'2'0'0,"9"1"0"16,-9-1-3-16,0-1-3 0,0-1-45 15,0 2-117-15,0-2-195 0,0 0-262 0,-33 0 44 16</inkml:trace>
  <inkml:trace contextRef="#ctx0" brushRef="#br0" timeOffset="399229.4498">27417 15100 3221 0,'-8'21'40'16,"3"-21"35"-16,1 0 37 0,2 0 34 0,2 0-28 16,0 0-35-16,0 0-34 0,0 0-33 15,42 0-12-15,-19 0-2 0,8-24-4 0,5 24-5 16,0-21-16-16,6 21-68 0,2-19-90 0,0 19-109 15,-3-20-122-15,1 20-152 0,-4-17-211 0,-3 12 104 16,-2 5 139-16</inkml:trace>
  <inkml:trace contextRef="#ctx0" brushRef="#br0" timeOffset="399385.3969">27551 15308 3260 0,'-14'8'21'0,"10"-1"13"0,1-3 15 0,3-4 5 0,0 0-19 15,0 0-15-15,41 0-11 0,-41 0-17 0,47-24-55 16,-15 24-95-16,3-21-126 0,6 21-167 0,3-25-202 16,1 10-59-16,0 0 125 0</inkml:trace>
  <inkml:trace contextRef="#ctx0" brushRef="#br0" timeOffset="399667.4373">28503 14921 3266 0,'7'-5'49'0,"-2"1"37"0,-2-1 53 15,-1 2 56-15,0 0-1 0,-2-1-16 0,0 3-56 16,0 1-55-16,0 0-47 0,-24 0-17 0,24 0-3 16,-26 0-1-16,26 29-1 0,-29-29-4 0,29 27 8 15,-26-8-7-15,26-2 1 0,-20 3 4 0,20-3-7 16,0 4 9-16,0-1-5 0,0-3-3 16,0 0 6-16,39-2-2 0,-17-1 2 0,4 1 3 15,5-4-4-15,5 3 1 0,0-4 1 0,-1 2-1 16,1-2 4-16,-2 2-1 0,-3 2 0 0,-3-3 4 15,-6 1-18-15,-3 0-5 0,-4-2-10 0,-8 0-20 16,-1-1-1-16,-6 0-25 0,0 2-27 0,0-2-11 16,-34 0-17-16,34-1-16 0,-40 0-19 0,15 1-37 15,-4-2-33-15,-1-2-27 0,2-5-33 0,0 0-50 16,-1 0-78-16,5 0-88 0,0 0 12 0,3-23 112 16</inkml:trace>
  <inkml:trace contextRef="#ctx0" brushRef="#br0" timeOffset="400022.8833">28445 15009 2426 0,'0'-11'35'0,"23"4"33"0,-23-2 43 16,27 0 27-16,-10 1-10 0,3 0-24 0,1 1-40 15,3-2-28-15,7 4-25 0,4-2-9 0,1-1-5 16,3 3-10-16,0 0-25 0,2-2-51 0,2 4-62 16,2 1-59-16,-5-3-35 0,0 2-25 0,0-1-19 15,-3 4 6-15,-3-5 28 0,-2 3 73 0,-6 0 108 16,-6-1 149-16,1 0 93 0,-7 1 87 0,-7-4 30 15,-4 1-28-15,0 1-15 0,-3-2-40 0,0 0 1 16,0 0-3-16,0 1 3 0,-24 2 2 0,24-1-19 16,0 3-26-16,0-1-35 0,-17 1-32 15,17 1-38-15,0 0-22 0,0 0-17 0,0 0-12 16,0 0 4-16,0 0 1 0,0 0 10 0,0 0 2 16,0 25 3-16,0-25 9 0,0 24 7 0,0-24 8 15,0 34-1-15,-22-16-1 0,22 4-5 0,0 0-8 16,-22 3 0-16,22 1-11 0,-15-1-2 0,15 4-5 15,-14 0-7-15,14 0-4 0,-11 0-6 0,11 0 1 16,0-3 1-16,0 2-15 0,0-3-34 0,0 0-59 16,0-5-89-16,0-1-85 0,23-4-76 0,-23-2-64 15,0-2-87-15,19-5-149 0,-19-3-48 16,0-3 123-16</inkml:trace>
  <inkml:trace contextRef="#ctx0" brushRef="#br0" timeOffset="400951.1648">29536 14925 2004 0,'0'-5'49'0,"0"0"38"0,0 2 50 15,0-2 47-15,0 2-28 0,0-2 6 0,0 0-12 0,0 1-10 16,23 1 16-16,-23-2-7 0,0 1-2 0,0-2-4 15,0 4-12-15,0 0-11 0,0 1-16 16,0-1-15-16,0 2-12 0,0 0-18 0,0 0-17 16,0 0-16-16,0 0-9 0,0 0-4 0,0 0-2 15,0 22-2-15,-28-22-7 0,28 24-4 0,-28-9-2 16,10 4 1-16,-1 5 2 0,1 0 3 0,1 3-5 16,0-1 1-16,4 3 2 0,2-1-3 0,3 1 8 15,4 0-1-15,4-3-3 0,0-1-1 0,0-3 2 16,31-2-3-16,-31-3 1 0,44-4 2 0,-16-4-1 15,1-3-2-15,3-5-6 0,-1-1-4 16,-1 0-6-16,-3 0 2 0,-2-33 4 0,-3 33 4 16,-5-33 0-16,-3 15-6 0,-5-3 2 0,-3-1-4 15,-6 0 1-15,0 0-1 0,0-2-8 0,0-1-8 16,-25 2-6-16,25 0-7 0,-33 1-13 0,13 3-31 16,-2 2-49-16,-2 3-39 0,0 6-44 0,-1 4-38 15,4 4-34-15,-3 0-65 0,5 0-129 0,4 0-185 16,2 29 83-16,5-29 117 0</inkml:trace>
  <inkml:trace contextRef="#ctx0" brushRef="#br0" timeOffset="401591.2551">30297 15182 3119 0,'0'0'16'0,"-26"0"32"0,26 0 45 0,0 0 35 15,0 0 5-15,0 0-22 0,-18 0-35 0,18-17-33 16,0 17-20-16,0 0-12 0,0 0-9 0,0 0 0 16,0 0-4-16,0 0-1 0,0 0-1 0,0 0-2 15,0 0 5-15,0 0 0 0,0 0 3 0,0 19-1 16,0-19 1-16,0 0 0 0,0 21-1 0,0-21-1 16,0 18 2-16,0-18-1 0,0 13 0 0,-16-13-3 15,16 9-1-15,0-9 4 0,0 5 3 16,0-5 3-16,0 3 5 0,0-3 6 0,0 0 16 15,0 0 4-15,0 0 1 0,0 0-5 0,0 0-15 16,0 0-11-16,0 0-5 0,26-23-1 0,-26 23-2 16,23-23-2-16,-23 23 2 0,26-32-4 0,-11 12 1 15,0 3 5-15,-2 3-4 0,-2-1-2 0,-2 3-1 16,-2 2-2-16,0 3 2 0,0 7 2 0,-1 0 3 16,-1 0-3-16,3 0 2 0,-1 0 0 0,2 0-1 15,2 23 1-15,-1-23 1 0,3 21-1 0,-2-21 2 16,2 21 1-16,0-21-2 0,1 20 1 0,2-20 2 15,3 17-2-15,2-17 3 0,3 9-5 16,1-9 2-16,3 0 0 0,2 0-1 0,1 0 5 16,0 0-7-16,1 0 1 0,-2-30 3 0,-4 30-6 15,-1-24 3-15,-2 24 1 0,-4-29 0 0,-5 12 0 16,-1-3 3-16,-5 1-3 0,-4-2 5 0,-2-2 2 16,-2 1-1-16,0-2 8 0,0 2 4 0,0 2 5 15,-33 1 0-15,33 5-4 0,-20 2-10 0,20 4-5 16,-21 3-5-16,21 4-5 0,-22 1 1 0,22 0-1 15,-19 0 0-15,19 26 3 0,-16-26-4 0,16 25 6 16,-7-25 1-16,7 29-4 0,0-11 8 0,0-1-6 16,0 0-1-16,39-1 4 0,-39 0-5 0,37 3 7 15,-13-4-2-15,1 1-2 0,0-2 2 0,-2 0-8 16,-2 0 7-16,-2-2 1 0,-3 0-1 16,-4-2-3-16,-3 0-16 0,-9-1-10 0,0 0-22 15,0 0-28-15,0 2-30 0,0-2-47 0,-34 2-56 16,34-3-56-16,-41 2-51 0,16-2-87 0,-4 1-163 15,-1-4-98-15,-5 1 96 0</inkml:trace>
  <inkml:trace contextRef="#ctx0" brushRef="#br0" timeOffset="403038.3593">2344 5692 1687 0,'-6'0'15'0,"4"0"27"0,-1 0 22 0,3 0 34 15,0-19 13-15,0 19 14 0,0 0 4 0,0 0-2 16,0 0-7-16,0 0-17 0,0-12-16 0,0 12-18 16,0 0-12-16,18 0-17 0,-18 0-2 15,0 0 0-15,0 0-6 0,0 0 5 0,0 0-4 16,0 0-9-16,0 0 2 0,0 0-3 0,0 0 4 16,0 26-6-16,0-26-10 0,0 29-2 0,0-9-5 15,0 1-2-15,0 4 5 0,0 1-7 0,-16 2 3 16,16 2 0-16,0 4-1 0,0 0 2 0,0 2-2 15,0-2-2-15,0 0-2 0,0-2 0 0,0-2-2 16,0-5 2-16,30-4 2 0,-30-5 5 0,33-4-5 16,-12-5 7-16,7-4-2 0,2-3-5 0,-1 0-14 15,5 0-41-15,-1-25-59 0,-1 25-81 0,0-38-87 16,-2 16-90-16,-2-4-118 0,-3-1-122 16,-5-2 103-16</inkml:trace>
  <inkml:trace contextRef="#ctx0" brushRef="#br0" timeOffset="403223.3821">2443 5988 2416 0,'-11'0'46'0,"-2"11"50"0,1-11 43 16,2 0 40-16,1 0-22 0,1 0-34 0,3 0-38 16,2 0-37-16,3 0-30 0,0 0-16 15,0-20-12-15,0 20-22 0,28-19-42 0,-28 19-63 16,40-26-68-16,-14 9-66 0,7-2-48 0,2-4-44 15,3 2-50-15,0 0-85 0,-7 1 64 0,-2-3 111 16</inkml:trace>
  <inkml:trace contextRef="#ctx0" brushRef="#br0" timeOffset="403380.0186">2313 5782 1880 0,'-5'0'37'0,"1"0"41"16,2-19 18-16,2 19 10 0,-1 0-41 0,1-22-43 15,0 22-17-15,0-19-4 0,0 6-3 16,32 0 6-16,-32 0-20 0,39-3-53 0,-11 0-85 16,-1 1-108-16,6-1-126 0,0 3-119 0,-1 0 89 15</inkml:trace>
  <inkml:trace contextRef="#ctx0" brushRef="#br0" timeOffset="403598.821">3070 5591 2081 0,'0'0'44'0,"-26"0"35"0,26 0 39 0,-25 0 32 0,25 0-19 15,-21 0-21-15,21 0-29 0,0 0-29 0,-13 0-28 16,13 0-14-16,0-24-10 0,0 24-2 16,29-18 5-16,-29 18-1 0,40-26 0 0,-19 10-1 15,7 0 0-15,-1 0-1 0,2 1-3 0,0 5-21 16,-4-2-60-16,-2 2-79 0,-5 5-113 0,0 1-82 15,-8 2-81-15,-3 2-119 0,-7 0 115 0,0 0 105 16</inkml:trace>
  <inkml:trace contextRef="#ctx0" brushRef="#br0" timeOffset="403771.0461">3128 5525 2518 0,'0'0'47'0,"0"0"38"0,0 0 36 0,0 0 34 0,0 0-18 15,0 0-16-15,0 0-25 0,0 0-28 0,0 0-28 16,0 0-21-16,0 0-12 0,0 0-1 15,0 0 9-15,0 0 1 0,0 27 1 0,0-27-4 16,25 32-7-16,-25-12-3 0,20 5 1 0,-20 7 0 16,21 2-50-16,-8 4-83 0,-3 3-128 0,1 8-129 15,-1 6-99-15,-3 8-240 0,2 0 107 0,-1 7 128 16</inkml:trace>
  <inkml:trace contextRef="#ctx0" brushRef="#br0" timeOffset="420058.5193">1380 7979 1318 0,'0'0'30'15,"0"0"20"-15,0 23 24 0,0-23 24 0,-22 19-8 16,22-19 2-16,0 23-3 0,-18-10-11 0,18 1-8 16,-9-2-7-16,9 3-9 0,-10-2-2 0,10 2 2 15,-9 0-9-15,6 1 3 0,-2-3-2 16,3 0-5-16,0 3 3 0,0 0-2 0,0 1 0 15,2-1-5-15,0 0-3 0,0 3-10 0,0 4-8 16,0 0 0-16,0 2 1 0,0 2-3 0,25-1 0 16,-25 0-3-16,0-1-3 0,28-1 3 0,-28-5-1 15,24-5-1-15,-9-3 0 0,-1-4-5 0,5-5 2 16,0-2 6-16,2 0-7 0,2-24 5 0,0 24-3 16,-1-41-7-16,3 14 4 0,-5-1-1 0,2-1 0 15,-4-1 2-15,-4 1 4 0,-1 0-1 0,-4 1 11 16,-4 0-2-16,-1 2 5 0,-4-2 0 0,0-3-6 15,0 4 8-15,0 0 4 0,-31 2 8 0,31 3 13 16,-22 2 7-16,22 6 12 0,-20 2 11 16,20 5 1-16,-15 3-5 0,15 1-26 0,-12 3-19 15,12 0-16-15,-10 0-12 0,10 0 3 0,-15 0-5 16,5 0-2-16,-1 24-3 0,0-24 1 0,-2 19 4 16,1-19 0-16,0 28-4 0,1-13 4 0,1 1-4 15,2 1 0-15,2 1 3 0,5 2-1 0,-1 0 2 16,2 2-1-16,0-1-1 0,0 2 4 0,0-2 0 15,32 0 2-15,-32 2 5 0,27 0-4 0,-27 1 3 16,35 4 3-16,-16 0 2 0,0 0 0 0,0 2-2 16,0 0-4-16,-2-2-1 0,2 0-2 0,-3-2 0 15,-1 0 0-15,-2-3-7 0,0-2 1 16,-3 1-15-16,-1-1-24 0,0-4-50 0,-2 0-76 16,-3-5-85-16,0 0-94 0,-4-3-90 0,0-1-144 15,0-5-49-15,0-3 117 0</inkml:trace>
  <inkml:trace contextRef="#ctx0" brushRef="#br0" timeOffset="420651.5743">1336 9290 2455 0,'-13'7'27'0,"1"-1"34"0,3-3 43 0,2 1 30 16,0-2-5-16,2 0-21 0,4 0-32 0,1-2-25 15,0 0-21-15,0 0-10 0,0 0-10 0,35-31-8 16,-12 31-1-16,6-45-4 0,4 16 2 0,9-6 4 16,4-3-1-16,4-6 2 0,1 0-2 0,2 1 2 15,-2-1-1-15,2-1 2 0,-2 3-2 0,2 1-2 16,-2 3-1-16,-5 4-12 0,-3 5-14 15,-6 5-15-15,-9 6-13 0,-3 7 5 0,-15 6 9 16,-8 5-10-16,-2 0-18 0,0 34-31 0,-42-9-26 0,13 5 2 16,-4 4 13-16,-7 5 19 0,0 2 19 15,-6 3-4-15,0 0 2 0,-3 1 2 0,0-1-2 16,2-3 29-16,-1 0 15 0,1-3 19 0,5-1 34 16,1-6 18-16,5-2 16 0,4-5 14 0,6-2-3 15,3-5-2-15,7-2 3 0,3-5 1 0,4-3-1 16,4-3-12-16,3-1-3 0,0-1-7 0,2-2 3 15,0 0 3-15,0 0 10 0,0 0 7 0,0 0 0 16,30 0 1-16,-30-21-14 0,29 21-9 16,-10-24-19-16,6 8-7 0,2-5-10 0,2-3-5 15,3-3-1-15,2-2-4 0,3 0 0 0,-2 0-2 0,5-4-2 16,-2 2 3-16,0 1-1 0,1 1 0 16,-6 2 4-16,-2 4-8 0,-5 4 2 0,-9 6 0 15,-1 3 1-15,-9 7 4 0,-2 1 1 0,-5 2-4 16,0 0-3-16,0 0 2 0,-25 37-2 0,25-37-1 15,-30 36 3-15,30-15-4 0,-40 1 1 0,19 2 0 16,0-2-10-16,0-3-10 0,3-2-15 0,5-2-24 16,2-5-20-16,1-10-31 0,10 14-41 0,-8-14-47 15,8 0-64-15,0 0-116 0,0 0-153 0,0-36 23 16,38 14 93-16</inkml:trace>
  <inkml:trace contextRef="#ctx0" brushRef="#br0" timeOffset="423770.2715">3805 8162 1690 0,'0'-5'54'0,"0"1"29"0,0 2 27 16,0-2 17-16,0 0-29 0,20 0-6 0,-20 3-4 16,0-4-3-16,0 3-9 0,0 0-3 0,0-2-9 15,0 3 2-15,0-1 1 0,0 0-7 0,0 0-4 16,0 1-8-16,0 1-7 0,0-2-4 0,0 1-2 15,0 1 4-15,0-2 1 0,0 1-3 0,0 0 0 16,0 1-1-16,0 0-9 0,0 0 2 0,0 0-9 16,0 0-4-16,0 0-1 0,0 0 0 0,0 0-2 15,0 0-4-15,0 0 3 0,0 0-7 16,0 0-1-16,0 0 1 0,0 0-8 0,0 0 1 0,0 0-1 16,0 0 1-16,0 0 2 0,0 0-5 15,0 0 1-15,0 0-1 0,0 0 2 0,0 23 6 16,0-23 1-16,20 24-2 0,-20-24-3 0,0 32 3 15,16-14-3-15,-16 1 7 0,11 1 0 0,-11-2-7 16,10 1 6-16,-10 4-2 0,6-6-7 0,-3 5 3 16,-3-2-1-16,1 0-2 0,1-2 7 0,-2 3 0 15,0-6 2-15,0 2-3 0,0-5 5 0,0-3-4 16,2-1-8-16,-2-3 5 0,0 0-4 0,0-3 4 16,0 0 2-16,0-1-2 0,0 0 0 15,0-1-3-15,0 1 3 0,0 0 3 0,0-1-3 0,0 0 2 16,0 0 1-16,0 0-3 0,0 0 2 15,0 0-2-15,0 0 0 0,0 0-2 0,0 0-1 16,0 0 6-16,0 0-8 0,0 0 3 0,0 0-30 16,0 0-46-16,0 0-71 0,0 0-78 0,0 0-71 15,0 0-97-15,0 0-151 0,0-18-78 0,0 18 99 16</inkml:trace>
  <inkml:trace contextRef="#ctx0" brushRef="#br0" timeOffset="424602.59">4268 8115 2304 0,'1'-4'16'0,"-1"0"26"0,0 4 25 16,0-5 12-16,0 1 13 0,0 1-3 0,0 1 5 15,0-2 6-15,0 2-2 0,0 0-9 0,-18 0-17 16,18 1-14-16,0 0-19 0,0 1-12 0,0 0-17 15,0 0-1-15,0 0-10 0,0 0 3 0,0 0 4 16,-9 0-2-16,9 0 3 0,-6 0 0 0,0 30-1 16,1-30-2-16,-2 29-1 0,-1-9 1 0,-1-1-4 15,-1 1 3-15,3 4-4 0,1-2 0 16,-2-4-5-16,3 1 4 0,1-1 3 0,3 0-3 16,1 0 4-16,0-3-8 0,0-3-5 0,0 1-2 15,0-2-4-15,28 0 3 0,-28-4 0 0,23 0 1 16,-23-5 11-16,27-2-1 0,-11 0-1 0,-1 0 3 15,1 0-6-15,-1 0 6 0,-1-32 2 0,-3 32 2 16,2-21-3-16,-4 21 1 0,-3-22 0 0,0 22 0 16,-3-18 5-16,-3 18-5 0,0-18 2 0,0 6 2 15,0 2-9-15,0-3 4 0,-27-2-2 0,27 0-3 16,-23-3 6-16,23 1-5 0,-30 2-2 0,30-1 2 16,-29 2 2-16,15 3 4 0,0 2 6 0,14 1-1 15,-16 2-6-15,16 2 3 0,-9 2-2 16,9 2-6-16,0 0 7 0,0 0-5 0,0 0-5 15,0 0 2-15,0 0-2 0,0 0 3 0,0 0-1 16,0 0-2-16,23 0-6 0,-23 0-9 16,21 0-2-16,-21 0-4 0,27 0 7 0,-12 0 1 0,3 0 10 15,-2 0 3-15,3-23-3 0,-4 23 3 0,1 0-4 16,2-21 1-16,-4 21 7 0,0-13 4 0,-1 13-3 16,-3-12 3-16,1 12-3 0,-2-9-1 0,-1 9 4 15,-2-8 1-15,0 8 3 0,-3-3 0 0,-2 3 4 16,0 0-2-16,-1 0 6 0,0 0 10 0,0 0 1 15,0 0 15-15,0 0-1 0,0 20-7 0,0-20 2 16,0 18-12-16,0-18-1 0,0 23-9 0,-19-23-5 16,19 25-4-16,0-11-6 0,0 1 3 15,0-1 2-15,0 3-1 0,0 0 3 0,0 2 1 16,0-2-9-16,0 2 11 0,0-2-6 0,0-3-1 16,25 2 1-16,-25-2-7 0,20 0 4 0,-20 0 5 15,21-1-4-15,-21-1 5 0,26-1-1 0,-15-1 3 16,3-2-3-16,-2-3-1 0,2-3 1 0,-1-1-4 15,-1-1 5-15,-1 0 0 0,2 0-1 0,-2-26-1 16,1 26 2-16,-3-21-3 0,1 21-1 0,-3-22 2 16,-1 22-2-16,-3-28-1 0,-1 28 6 0,-2-23-6 15,0 9 5-15,0-1-1 0,0-2-6 16,-28 0 1-16,28-1 0 0,-23 0 5 0,23 1-1 16,-30 0 8-16,13 3-3 0,17 1-6 0,-23 2 3 15,23 2-3-15,-19 6-1 0,19-2 4 0,-14 4-7 16,14-1-5-16,0 2-34 0,-5 0-63 0,5 0-82 15,0 0-101-15,0 31-117 0,0-31-203 0,0 25-31 16,0-25 105-16</inkml:trace>
  <inkml:trace contextRef="#ctx0" brushRef="#br0" timeOffset="424887.4126">5220 8117 2858 0,'4'-2'28'0,"-2"-2"14"0,-1 3 8 16,2 1 16-16,0 0-25 0,-1 0-13 0,0-3-5 15,0 3-16-15,-1 0-3 0,0 0-1 0,0 0-2 16,1 0 2-16,-1 0 0 0,0 0 3 0,2 26 5 16,-1-26-1-16,2 28 4 0,0-13-4 0,-2 3 1 15,2 2-4-15,0-1-1 0,-3 1 6 0,0-3-7 16,-1-1 1-16,1-1-5 0,1-1-5 15,-2-1-1-15,1-2 0 0,0-1-1 0,0-3-32 0,2 1-43 16,-1-1-54-16,0-5-68 0,-1 1-24 0,0-3-50 16,2 0-70-16,-1 0-95 0,0 0-106 15,-1-27 95-15</inkml:trace>
  <inkml:trace contextRef="#ctx0" brushRef="#br0" timeOffset="425059.237">5125 7982 2797 0,'0'-4'17'0,"0"0"12"0,0 2 9 0,0-1 1 16,0 0-19-16,0 2-10 0,0 0-9 0,0 0-3 15,0-2-8-15,0 3-48 0,0 0-59 0,0-3-97 16,0 2-126-16,27-1-169 0,-27-1-112 0,22 3 99 16</inkml:trace>
  <inkml:trace contextRef="#ctx0" brushRef="#br0" timeOffset="425942.8783">5431 8160 2899 0,'4'1'24'15,"-3"0"26"-15,-1-1 30 0,0 1 22 0,2 1-6 16,-1-2-9-16,-1 0-12 0,0 0-12 0,1 0-10 16,-1 0-11-16,0 0-19 0,1 0-12 0,-1 0-9 15,0 0-7-15,0 0 0 0,2 0 3 0,-2 22 2 16,1-22 8-16,-1 20 1 0,1-20 0 15,-1 26 0-15,0-12-14 0,0 2-2 0,0-3 5 16,0 0-6-16,0-5 8 0,0-1 8 0,0 0-5 16,0-3-3-16,0 1 3 0,0-5-6 0,0 0 15 15,0 0 25-15,0 0 19 0,0 0 8 0,0 0-13 16,0 0-18-16,0 0-22 0,0 0-8 0,0-29 4 16,0 29-2-16,0-28-2 0,0 11 1 0,15-3-10 15,-15 0 0-15,12 2-2 0,-12 3-1 0,17 3 6 16,-8 2-4-16,0 10 2 0,2-11-3 0,1 11-4 15,-1 0 7-15,0 0 1 0,0 0 0 0,1 23 0 16,-2-23-1-16,0 24-5 0,0-24 2 16,0 27-16-16,-2-27-5 0,-1 25-23 0,1-12-33 15,-2-13-23-15,0 18-43 0,1-9-17 0,0-9-20 16,-2 14-21-16,1-14 2 0,2 7-5 0,2-7 7 16,1 0 0-16,2 0-6 0,2 0 15 0,1-30 13 15,0 30 43-15,1-31 48 0,0 12 31 0,-3 1 42 16,-2-3 31-16,-2-3 30 0,-2 3 53 15,0-3 44-15,0 2 48 0,-2 3 41 0,-3-3 5 0,1 5-2 16,2 3-13-16,-4 2-2 0,-2 2 4 0,0 4 5 16,0 2-3-16,0 0-18 0,0 4-28 15,0 0-22-15,0 0-34 0,0 0-43 0,0 0-27 0,-26 0-33 16,26 0-9-16,-19 26-8 0,19-26-1 16,-23 20 4-16,11-20-8 0,2 26 1 0,-1-26 1 15,4 27-3-15,7-13 1 0,-6-5 10 0,6 4-3 16,0-4-1-16,0 1 0 0,0-1-5 0,0-1-4 15,33 1 6-15,-33-1 3 0,28-2-1 0,-28 1 5 16,36-1-7-16,-15 0-1 0,-1-2-3 0,5 3 0 16,-4-2-8-16,2 0-12 0,-5 3-14 0,-1-1-17 15,-2 0-15-15,-3 1-18 0,-4 2 0 0,-3-2 0 16,-4 4 19-16,-1-5 22 0,0 3 16 0,0 0 11 16,0-5 6-16,-31 2 3 0,31-1-3 15,-29-4-16-15,29 2-9 0,-30-3-13 0,30 0-43 16,-24-1-11-16,24 0-30 0,-18 0-26 0,18 0 4 15,-10 0-4-15,10-30-2 0,0 30 1 0,0-35 27 16,0 13 13-16,28-2 42 0,-28-5 29 0,35 0 19 16,-14 2 48-16,1 1 34 0,-1 0 54 0,1-1 27 15,-5 4 6-15,-1 0 0 0,-3 1 4 0,-2 3 10 16,-11 2 11-16,11 0 8 0,-11 3-5 0,0 2-15 16,0 2-15-16,0-2-14 0,0 2-15 0,0 3 0 15,-26-1 5-15,26 1-4 0,0 2-10 0,0 0-25 16,-21 2-23-16,21 2-29 0,0-2-14 0,0 3-5 15,0 0-3-15,0 0 3 0,0 0 4 16,0 34 6-16,0-34-5 0,0 38 1 0,26-11 1 16,-26 3-9-16,0 1 9 0,23 2-6 0,-23 2 1 15,0-2-1-15,17 0-9 0,-17-1 12 0,0 0-13 16,14-3-26-16,-14-5-37 0,0-2-56 0,7-5-48 16,-7-4-47-16,7-2-34 0,-6-3-36 0,2-5-37 15,-1-2-36-15,2-1-107 0,-3 0-113 0,0 0 94 16</inkml:trace>
  <inkml:trace contextRef="#ctx0" brushRef="#br0" timeOffset="426127.8836">6067 8248 2784 0,'-15'0'48'0,"15"0"35"0,-12 0 23 0,12 0 25 16,-6 0-19-16,6 0-21 0,0 0-19 16,0 0-23-16,0 0-33 0,0 0-8 0,0 0-10 15,39-25-21-15,-39 25-52 0,40-34-101 0,-12 15-144 16,2 0-207-16,6-1-270 0,2 0 96 0</inkml:trace>
  <inkml:trace contextRef="#ctx0" brushRef="#br0" timeOffset="426328.0368">6689 8153 3155 0,'5'5'45'0,"-3"-5"10"0,1 0 0 0,-2 0 0 16,2 0-47-16,-2 0-28 0,-1 0-43 15,0 0-76-15,0 0-123 0,0 0-202 0,0 0-317 16,0 0 75-16</inkml:trace>
  <inkml:trace contextRef="#ctx0" brushRef="#br0" timeOffset="434534.7046">4282 9501 1248 0,'1'0'52'16,"-1"0"48"-16,0 0 37 0,0 0 26 0,0 0-30 16,0-1-35-16,0-1-19 0,0 2-5 0,0 0-3 15,0 0 3-15,0-1-11 0,0 1-8 0,0 0-7 16,0 0-13-16,0 0 8 0,0 0-13 15,0 0 0-15,0 0 0 0,0 0-13 0,0 0 4 16,0 0-5-16,0 0-3 0,0 0 4 0,0 0 1 16,0 0-6-16,0 0 4 0,0 0-5 0,0 0-3 15,0 0 3-15,0 0-3 0,0 0 3 0,0 0-2 16,0 0 0-16,0 0-5 0,0 0-4 0,0 0 0 16,0 0 0-16,0 0 3 0,0 0 0 0,0 0-2 15,0 0-1-15,0 0-3 0,0 0 2 0,0 0-1 16,0 0-1-16,0 0 6 0,0 0 0 0,0 0-5 15,0 0 1-15,0 0 1 0,0 0-2 0,0 0 1 16,0 0-1-16,0 0 1 0,0 0-1 0,0 0 5 16,0 0-1-16,0 0-5 0,0 0 0 15,0 0 5-15,0 0-1 0,0 0 2 0,0 0-5 16,0 0-1-16,0 0 2 0,0 0-4 0,0 0 7 16,0 0-4-16,0 0 0 0,0 0 2 0,0 0-1 15,0 0 5-15,0 0-3 0,0 0 3 0,0 0-4 16,0 0-3-16,0 0 3 0,0 0-3 0,0 0 5 15,0 0-4-15,0 0 2 0,0 0-2 0,0 0 2 16,0 0 2-16,0 0-2 0,0 0 0 0,0 0 0 16,0 0-2-16,0 0 4 0,0 0-2 0,0 0-3 15,0 0 5-15,0 0-2 0,0 0 0 0,0 0 1 16,0 0-2-16,0 0 2 0,0 0-2 16,0 0 2-16,0 0-2 0,0 0-1 0,0 0 5 15,0 0-3-15,0 0 4 0,0 0-3 0,0 0 1 16,0 0-4-16,0 0 2 0,0 0-3 0,0 0-2 15,0 0 4-15,0 0 1 0,0 0 1 0,0 0 2 16,0 0 1-16,0 0-4 0,0 0-2 0,0 0 3 16,0 0 1-16,0 0-7 0,0 0 7 0,0 0-5 15,0 0 2-15,0 0 3 0,0 0-2 0,0 0 3 16,0 0-4-16,0 0-1 0,0 0 2 0,0 0-4 16,0 0 5-16,0 0 1 0,0 0-6 0,0 0 8 15,0 0-4-15,0 0 1 0,0 0-1 16,0 0-3-16,0 0 3 0,0 0-2 0,0 0 7 15,0 0-3-15,0 0-5 0,0 0 4 0,0 0-2 16,0 0-1-16,0 0 2 0,0 0-1 0,0 0 2 16,0 0 2-16,0 0-1 0,0 0-2 0,0 0 0 15,0 0 0-15,0 0-3 0,0 0 0 0,0 0-3 16,0 0 6-16,0 0 3 0,0 0-2 0,0 0 4 16,0 0-5-16,0 0 0 0,0 0-1 0,0 0-3 15,0 0-1-15,0 0 4 0,0 0 1 16,0 0-2-16,0 0 2 0,0 0 2 0,0 0 1 0,0 0 0 15,0 0-1-15,0 0-6 0,0 0 1 16,0 0 3-16,0 0-1 0,0 0 0 0,0 0 4 0,0 0-6 16,0 0 3-16,0 0 0 0,0 0-3 15,0 0 3-15,0 0 4 0,0 0-1 0,0 0-3 16,0 0-3-16,0 0-1 0,0 0 2 0,0 0 2 16,0 0 4-16,0 0-4 0,0 0-2 0,0 0 2 15,0 0 3-15,0 0-2 0,0 0 4 0,0 0-4 16,0 0-4-16,0 0 2 0,0 0 1 0,0 0 0 15,0 0 0-15,0 0 0 0,0 0-3 0,0 0 2 16,0 0-3-16,0 0 1 0,0 0-2 0,0 0 0 16,0 0 4-16,0 0 1 0,0 0 5 0,0 0-5 15,0 0 3-15,0 0-3 0,0 0-3 16,0 0 6-16,0 0-3 0,0 0 2 0,0 0-5 16,0 0 3-16,0 0 0 0,0 0 0 0,0 0 1 15,0 0-2-15,0 0 2 0,0 0-1 0,0 0 3 16,0 0-4-16,0 0-1 0,0 0 4 0,0 0-1 15,0 0 1-15,0 0-2 0,0 0-3 0,0 0 3 16,0 0-2-16,0 0 2 0,0 0-3 0,0 0 6 16,0 0 2-16,0 0-4 0,0 0 2 0,0 0-7 15,0 0 1-15,0 0 3 0,0 0 3 0,0 0-5 16,0 0 5-16,0 0 0 0,0 0-4 0,0 0 4 16,0 0-3-16,0 0-3 0,0 0 9 0,0 0-6 15,0 0 5-15,0 0-7 0,0 0-3 16,0 0 7-16,0 0-4 0,0 0 5 0,0 0 0 15,0 0-3-15,0 0 0 0,0 0 3 0,0 0-4 16,0 0 2-16,0 0 1 0,0 0-7 0,0 0 8 16,0 0-3-16,0 0-1 0,0 0 1 0,0 0-4 15,0 0 0-15,0 0 2 0,0 0 7 0,0 0-4 16,0 0 1-16,0 0-4 0,0 0-4 0,0 0 5 16,0 0 0-16,0 0 4 0,0 0 3 0,0 0-7 15,0 0 1-15,0 0-3 0,0 0 2 0,0 0 6 16,0 0-1-16,0 0 1 0,0 0-10 0,0 0 4 15,0 0-1-15,0 0 5 0,0 0-2 16,0 0 1-16,0 0 2 0,0 0-5 0,0 0 1 16,0 0 0-16,0 0 2 0,0 0-1 0,0 0 6 15,0 0-8-15,0 0-3 0,0 0 2 0,0 0 7 16,0 0 6-16,0 0-5 0,0 0 9 0,0 0 1 16,0 0 3-16,0 0 4 0,0 0-4 0,0 0-5 15,0 0-4-15,0 0 1 0,0 0-6 0,0 0 0 16,0 0-2-16,0 0 2 0,0 0-5 0,0 0 3 15,0 0-1-15,0 0-5 0,0 0 3 0,0 0-5 16,0 0 4-16,0 0 1 0,0 0-2 0,0 0 3 16,0 0-1-16,0 0 2 0,0 0-1 0,0 0-1 15,0 0 0-15,0 0 1 0,0 0-1 0,0 0-2 16,0 0 2-16,0 0 0 0,0 0 3 16,0 0-3-16,0 0 0 0,0 0 2 0,0 0-4 15,0 0-3-15,0 0 5 0,0 0 0 0,0 0 2 16,0 0 6-16,0 0-8 0,0 0 1 0,0 0-1 15,0 0 2-15,0 0 3 0,0 0-5 0,0 0 2 16,0 0 0-16,0 0-2 0,0 0 2 0,0 0 3 16,0 0-4-16,0 0 2 0,0 0-2 0,0 0 1 15,0 0-3-15,0 0-2 0,0 0 4 0,0 0-2 16,0 0 4-16,0 0 0 0,0 0-2 0,0 0-1 16,0 0 1-16,0 0 0 0,0 0-2 15,0 0 1-15,0 0-1 0,0 0-2 0,0 0 4 16,0 0-1-16,0 0-3 0,0 0 4 0,0 0-2 15,0 0 1-15,0 0 4 0,0 0-8 0,0 0 3 16,0 0 2-16,0 0-1 0,0 0 3 0,0 0 0 16,0 0-4-16,0 0 1 0,0 0 0 0,0 0-6 15,0 0 5-15,0 0 1 0,0 0 0 16,0 0 2-16,0 0-1 0,0 0 0 0,0 0-3 0,0 0 5 16,0 0-3-16,0 0-1 0,0 0 3 0,0 0-5 15,0 0 3-15,0 0-3 0,0 0 1 0,0 0 4 16,0 0-2-16,0 0 2 0,0 0-1 0,0 0 0 15,0 0-1-15,0 0 2 0,0 0-1 0,0 0-1 16,0 0 2-16,0 0 3 0,0 0 0 16,0 0 7-16,0 0 1 0,0 0 0 0,0 0 2 15,0 0-2-15,0 0 1 0,0 0-1 0,0 0-3 16,0 0-1-16,0 0-5 0,0 0 0 0,0 0 1 16,0 0-4-16,0 0-1 0,0 0-2 0,0 0 5 15,0 0 2-15,0 0 5 0,0 0-3 0,0 0-13 16,0 0 0-16,0 0-2 0,0 0 9 0,0 0-1 15,0 0 5-15,0 0 1 0,0 0-7 0,0 0 3 16,0 0-2-16,0 0-3 0,0 0-1 0,0 0 5 16,0 0-3-16,0 0 5 0,0 0-4 15,0 0 2-15,0 0-2 0,0 0-2 0,0 0 9 16,25 0-3-16,-25 0 1 0,0 0 3 0,0 16-4 16,0-16 5-16,0 0-2 0,0 0 1 0,0 7 5 15,0-7-8-15,0 0 4 0,-23 7-3 0,23-7 0 16,0 3 4-16,-19-1-5 0,19 1-3 0,0-3-2 15,-16 2 1-15,16 0 6 0,0-2 1 0,-12 0 0 16,12 0 4-16,-9 0 1 0,4 0 4 0,1 0-4 16,0 0-5-16,2 0-4 0,-2 0-1 0,1 0 6 15,2-19-2-15,-2 19-4 0,3 0-2 0,0 0-2 16,0 0-1-16,0-13 5 0,0 13-1 0,0 0 1 16,0-7 1-16,0 7-2 0,0-9 5 0,0 4-6 15,21 3-2-15,-21-3 2 0,0 2-2 16,26-1 2-16,-26 1-1 0,20 3 0 0,-20 0 1 15,23 0-1-15,-11 0 2 0,0 0-3 0,-1 0-2 16,1 0 1-16,0 0 2 0,-1 22 1 0,0-22 1 16,-1 18 2-16,0-18 2 0,-2 26 2 0,-1-7-4 15,0-1 1-15,0 3-5 0,-5 1-3 0,1 4 7 16,-2 1 5-16,-1-1 1 0,0 1-3 0,0-1-5 16,0 1-5-16,0-3 2 0,0-2 5 0,-25 0 2 15,25-2-2-15,0 0 2 0,-25-1 0 0,25-1-2 16,-24-1 0-16,13-2-5 0,-3 2 3 0,-3-3-3 15,2-2 2-15,-4-2 5 0,2 0-3 16,-1-3 2-16,-1-2-4 0,3-2 2 0,0-3 0 16,2 0 0-16,0 0 0 0,4 0-6 0,0 0 2 15,1-26 2-15,4 26-2 0,2 0 4 0,1-25-5 16,2 25-2-16,0-20 6 0,0 20-2 0,24-19 1 16,-24 19 3-16,31-21-1 0,-9 10 1 0,0 1-1 15,4 1-7-15,1 2-3 0,-1 0-8 0,0 3-6 16,-3 2-1-16,0 1-5 0,-2 1 0 0,-4 0 3 15,1 0-4-15,-4 0-3 0,-2 0 1 0,0 26-2 16,0-26 2-16,-6 17 7 0,0-17 0 0,-1 21 5 16,-1-21 0-16,0 20-12 0,0-20-22 0,-2 16-34 15,-1-16-34-15,2 10-32 0,-2-10-39 0,1 5-67 16,1-5-143-16,1 0-163 0,1 0 66 16</inkml:trace>
  <inkml:trace contextRef="#ctx0" brushRef="#br0" timeOffset="435070.4432">4664 9518 2408 0,'0'-9'35'0,"0"4"36"0,7-1 30 0,-7 0 37 15,0 0-5-15,3-1-6 0,-3 4-4 0,0-1-15 16,0 4-14-16,0 0-16 0,0-3-22 0,0 3-19 15,0 0-12-15,0 0-2 0,0 0-2 16,0 0 2-16,0 0-5 0,0 0-11 0,0 0-1 16,0 0 0-16,0 20 1 0,0-20 4 0,0 0 1 15,0 22-4-15,-17-22-2 0,17 24-2 0,0-10 4 16,0 1-7-16,0 2 3 0,-8 0-2 0,8 3-8 16,0-2 7-16,0-1-2 0,0 2 3 0,0-5 2 15,0-1-2-15,0-1-2 0,0 1-3 0,0-4 6 16,23 0 0-16,-23-4 4 0,0 1-2 0,22-2-1 15,-22-1 1-15,17-1-2 0,-17 0 3 0,23-1-6 16,-13 1-1-16,4-2 4 0,-1 0-4 0,0 0-1 16,0 0 0-16,-4 0-1 0,1 0 1 15,-3 0 4-15,-1 0-2 0,1 0 2 0,-2 0 1 16,1 0 0-16,-2 0 3 0,1 0-6 0,0 0-1 16,0 0 0-16,0 17 4 0,2-17-4 0,-3 0 1 15,-1 17-3-15,-1-17 0 0,2 14 2 0,-3-14 2 16,-1 17 0-16,0-6-2 0,0 0 1 0,0-1-2 15,0 2 2-15,0 2 3 0,-29-2-1 0,29 3 0 16,0-2-2-16,-26 1-3 0,26 0-3 16,-20 0-4-16,20-1-5 0,-23-1-5 0,9 0 1 0,0-3 0 15,1 1-2-15,2-3-7 0,0 0-18 0,1-5-13 16,0 2-22-16,2-3-15 0,3-1-23 16,-1 0-32-16,0 0-21 0,0 0-26 0,2 0-37 15,-1 0-58-15,2-20-106 0,1 20-113 0,0 0 0 16,1-22 110-16</inkml:trace>
  <inkml:trace contextRef="#ctx0" brushRef="#br0" timeOffset="436095.5406">4557 9610 1876 0,'0'-4'52'0,"0"-2"31"0,0 3 33 0,0 1 32 16,0 0-17-16,0-1-3 0,0-1-9 0,0 0-18 16,0 0-20-16,18 2-16 0,-18-5-8 0,0 0-1 15,14 0-2-15,-14-1-10 0,21-2-12 0,-7 0 1 16,5-2-9-16,0 0-1 0,2 0 5 0,0 0-12 16,4-3-5-16,-2 0 2 0,-1 1-8 0,-3 0-2 15,-2 1 0-15,0 2-2 0,-7 3-3 0,1 1 2 16,-6 2 6-16,-1 0 10 0,-3 4 8 0,2 1 6 15,-3 0 1-15,0 0 3 0,0 0-1 0,0 0 1 16,0 0-4-16,0 0-8 0,0 0-9 16,-20 0-9-16,20 0-1 0,0 0-8 0,0 15-1 15,0-15 2-15,0 0 4 0,0 0 5 0,0 0 7 16,0 0 4-16,0 0-6 0,0 0-5 0,0 0-3 16,0 0-2-16,0 0-3 0,0 0 6 0,0 0-3 15,0 0-2-15,0 0 7 0,0 0-10 0,0 0 2 16,0 0 3-16,0 0-5 0,0 0 8 0,0 0-5 15,0 0-1-15,0 0 1 0,0 0-7 0,0 0 7 16,0 0-3-16,0 0-3 0,0 0 1 0,0 0-3 16,0 0 3-16,0 0-1 0,0 0 5 0,0 0 3 15,0 0 0-15,0 0 3 0,0 0 0 16,0 0-6-16,0 0 3 0,0 0 0 0,0 0 0 16,0 0 0-16,0 0-3 0,0 0 3 0,0 0 0 15,0 0 3-15,0 0-3 0,0 0-3 0,0 0 0 16,0 0 6-16,0 0 0 0,0 0-3 0,0 0 0 15,0 0-6-15,0 0 4 0,0 0-1 0,0 0-2 16,0 0 1-16,0 0-4 0,0 0 1 0,0 0 0 16,0 0-5-16,0 0 3 0,0 0 1 0,0 0 3 15,0 0 0-15,0 0 0 0,0 0 0 0,0 0 1 16,0 0 1-16,0 0-1 0,0 0 2 0,0 0-3 16,0 0 2-16,0 0-2 0,0 0-4 0,0 0 1 15,0 0 1-15,0 0 2 0,0 0 3 16,0 0 0-16,0 0-5 0,0 0-3 0,0 0 0 15,0 0 3-15,0 0 7 0,0 0 1 0,0 0-1 16,0 0-5-16,0 0 2 0,0 0 3 0,0 0 2 16,0 0 1-16,0 0-2 0,0 0 1 0,0 0-6 15,0 0 3-15,0 0-2 0,0 0-2 0,0 0 5 16,0 0 1-16,0 0-1 0,0 0 3 0,0 0-3 16,0 0-1-16,0 0-1 0,0 0 2 15,0 0 0-15,0 0-2 0,0 0 2 0,0 0-1 0,0 0 4 16,0 0-2-16,0 0-2 0,0 0-1 0,0 0-3 15,0 0 7-15,0 0-2 0,0 0 0 16,0 0 4-16,0 0-5 0,0 0 1 0,0 0 2 16,0 0-3-16,0 0-1 0,0 0 5 0,0 0-3 15,0 0-3-15,0 0 3 0,0 0-3 0,0 0-1 16,0 0 7-16,0 0-1 0,0 0-2 0,0 0 1 16,0 0 0-16,0 0-3 0,0 0 2 0,0 0 0 15,0 0-2-15,0 0 1 0,0 0-1 0,0 0 2 16,0 0 3-16,0 0-2 0,0 0 2 0,0 0-1 15,0 0-7-15,0 0 1 0,0 0-6 0,0 0-1 16,0 0 0-16,0 0-1 0,0 0 0 0,0 0-2 16,0 0-2-16,0 0-4 0,0 0-8 0,0 0-6 15,0 0-2-15,0 0-4 0,0 0 6 0,0 0 2 16,0 0-6-16,0 0 3 0,0 0-8 16,0 0-1-16,0 0 0 0,0 0 2 0,0 0-2 15,0 0-3-15,0 0-15 0,0 0-22 0,0 0-29 16,0 0-40-16,0 0-40 0,0 0-68 0,0 0-78 15,0 0-91-15,0 0-4 0,0 0 96 0</inkml:trace>
  <inkml:trace contextRef="#ctx0" brushRef="#br0" timeOffset="437771.0997">6181 9764 1497 0,'-1'0'70'0,"1"0"35"16,0 0 31-16,0 0 34 0,0 0-33 15,-2 0-1-15,2 0 0 0,0 0 3 0,0 0-13 0,-2 0-3 16,2 0-6-16,0 0-6 0,0 0-8 0,0 0-12 15,0 0-16-15,0 0-19 0,0 0-9 16,0 0-11-16,0 0-7 0,0 0-6 0,0 0-9 16,0 0-4-16,0 0 2 0,0 0-5 0,0 0 1 15,0 0-1-15,0 0-10 0,0 0 3 0,0 0 0 16,0 0-2-16,0 0 5 0,20 0-1 0,-20 0 0 16,25 0 1-16,-5 0-3 0,1 0 2 0,5 0-1 15,4 0-1-15,1 0 2 0,2 0 1 0,1 0-3 16,3 0 2-16,0 0 0 0,2 0-4 0,-2 0 4 15,3 0-1-15,-3 0-4 0,-1 0 3 0,-3 0 2 16,-2 0-2-16,-3 0 3 0,-4 0-6 16,-1 0 1-16,-7 0 5 0,0 0-3 0,-6 0 2 15,-1 0 1-15,0 0 2 0,-4 0 6 0,0 0-1 16,0 0 3-16,-1-18-5 0,-2 18-3 0,2 0 1 16,-2-15-6-16,3 15-3 0,-2-13 4 0,-1 13-4 15,1-12 6-15,-2 5-6 0,0 2 3 0,-1 1 6 16,0 0-6-16,0 1 5 0,0-1-5 0,0 0-3 15,0 0 1-15,0 1 2 0,-23-1-2 0,23 0-6 16,0 0-8-16,-27 1-3 0,27-1-2 0,-19 3 5 16,19-4 5-16,-23 1 4 0,9 1 2 0,2 2 2 15,-1-3 1-15,1 1 2 0,1 1 5 0,0 1-5 16,1-2 2-16,3 0 1 0,0 1-6 0,2 0 6 16,-1 0-3-16,2 1 0 0,1-1 5 15,2 2-5-15,-1 0 8 0,1 0 0 0,1-2-3 16,0 2 3-16,0 0-5 0,0 0-3 0,0-1 2 15,0 1-2-15,0 0-2 0,0 0 2 0,0 0-6 16,0 0 6-16,0 0 3 0,0 0-3 0,0 0 3 16,19 0-6-16,-19 0 3 0,0 0 0 0,21 0 2 15,-7 18 1-15,-4-18-3 0,3 0 0 0,1 14 0 16,2-14 0-16,-3 12 3 0,1-12-4 0,1 10-1 16,-3-3 2-16,2 2-3 0,-1-1 6 0,-2 0-1 15,-2 1 1-15,-2 3-4 0,-2 2-1 16,0 0-1-16,-1 0-2 0,-4 2-3 0,0 1-7 15,0 0-4-15,0 0-5 0,0-1-16 0,-25 1-13 16,25-1-20-16,-20 2-18 0,20-3-19 0,-23-1-16 16,23-1-21-16,-21-2-34 0,21-1-27 0,-21 0-76 15,21-5-116-15,-14-2-151 0,14-2 31 0,-6-1 114 16</inkml:trace>
  <inkml:trace contextRef="#ctx0" brushRef="#br0" timeOffset="438314.2494">7601 9318 2216 0,'0'-4'54'0,"0"0"27"0,0 1 29 0,0 1 20 16,0 0-23-16,0-1 10 0,12-2-1 0,-12 3 7 15,0 2-9-15,0-3-13 0,7 3-12 0,-7-3-21 16,2 3-17-16,-2 0-19 0,0 0-15 0,0 0-4 15,0 0-8-15,0 0 0 0,0 0-5 0,0 0 0 16,0 0 2-16,0 0-2 0,0 0 3 0,0 27-3 16,0-27 3-16,0 22-5 0,0-5 2 0,0-2 5 15,0 3-4-15,0 3 2 0,0 0 1 0,0-1-6 16,0 1 5-16,0-1 2 0,0 2-3 0,0-1 3 16,0-1-5-16,0 2-1 0,-23-3 4 0,23 0-6 15,0 0 5-15,-17-2-2 0,17-2-5 16,0-2 5-16,0-4-3 0,0-1 0 0,0-2 0 15,0-1 0-15,0 0 0 0,0-3 3 0,31-2 3 16,-31 0-3-16,32 0 1 0,-16 0-1 0,6 0 0 16,2 0 3-16,-1 0 0 0,2-30-3 0,-1 30-3 15,0-18-13-15,-1 18-23 0,-3-19-33 0,2 19-37 16,-5-14-44-16,-2 14-41 0,1-13-26 0,-6 13-33 16,1-12-18-16,-3 12-22 0,0-12-47 0,-2 9-35 15,-1-4-28-15,0 5 37 0,-3-3 105 0</inkml:trace>
  <inkml:trace contextRef="#ctx0" brushRef="#br0" timeOffset="438663.2847">8004 9519 1763 0,'4'-6'62'16,"-1"0"32"-16,0 0 28 0,-1-2 30 0,1 0-36 15,-2 0 3-15,1 0 15 0,-2 1 12 0,1 2 4 16,-1 3 2-16,0-4-19 0,0 5-17 0,0 0-15 16,0 0-26-16,0 1-20 0,0 0-18 0,0 0-19 15,0 0 1-15,0 0-11 0,0 0-5 0,0 0-2 16,0 23-9-16,0-23 6 0,-27 17-1 15,27-17 3-15,-17 27 3 0,17-12-1 0,-16 1-2 0,16 0 2 16,-14 0-3-16,14 1-7 0,0 0-3 0,0-2-5 16,0-1-5-16,0 0 6 0,0-6 2 15,24 2 0-15,-24-2 2 0,25-4 1 0,-25-2-5 16,32 1 5-16,-14-3-3 0,0 0 3 0,1 0 4 16,0 0-2-16,-4 0 0 0,3-27-5 0,-6 27-1 15,1-21-1-15,-2 21 6 0,-4-22 0 0,1 22 0 16,-6-28 1-16,0 16 2 0,-2-2 3 0,0 4 1 15,0-4-2-15,0-1-7 0,-32 1 1 0,32 3 0 16,-29-3-1-16,29 4 4 0,-33-1-2 0,15 2-5 16,4 2-3-16,1 5-18 0,-1 2-29 0,2 0-26 15,3 0-49-15,1 0-34 0,1 0-30 0,-2 25-40 16,5-25-47-16,1 20-95 0,3-20-151 0,0 17 71 16</inkml:trace>
  <inkml:trace contextRef="#ctx0" brushRef="#br0" timeOffset="439098.2989">8442 9482 2316 0,'7'0'32'0,"1"-8"28"0,-3 8 48 16,0-2 44-16,-2 2 17 0,-2 0 16 0,-1 0-29 16,0 0-21-16,0 0-36 0,0 0-38 0,0 0-13 15,0 0-12-15,-24 0-17 0,24 0-7 0,-20 0-4 16,20 0-10-16,-24 0-1 0,24 21 0 0,-25-21-2 15,12 0 0-15,0 17 3 0,-1-17 7 0,2 17-3 16,0-17 3-16,1 20-3 0,0-5-2 16,2-1 5-16,3 0-3 0,-2 3 0 0,4 0-8 15,2-1-7-15,2 0-3 0,0-2-8 0,0-3-5 16,0-2-9-16,0 0-5 0,28-2-8 0,-28-2 6 16,23-2 13-16,-23-3 2 0,27 0 17 0,-27 0 6 15,27 0 0-15,-14 0 4 0,1-24 2 0,-1 24-2 16,-1-20 9-16,0 20-5 0,0-25-1 0,-3 11 1 15,1 0-6-15,-1 0 5 0,-3-2-4 0,3 3 3 16,-5 1 4-16,-1 1-5 0,-1 2 5 0,-1 4 1 16,0 5-10-16,-1-5-1 0,0 5 0 0,0 0-3 15,0 0 3-15,0 0 7 0,0 27 0 0,0-27-3 16,0 22 4-16,0-22-4 0,0 26-9 0,0-26-6 16,0 25-9-16,27-25-17 0,-27 21-23 15,24-21-37-15,-24 15-42 0,30-15-23 0,-14 5-26 16,5-5-25-16,0 0-27 0,-1 0-76 0,4 0-31 15,1-32-31-15,-1 32 3 0,-2-26 120 0</inkml:trace>
  <inkml:trace contextRef="#ctx0" brushRef="#br0" timeOffset="439760.2239">8869 9500 2068 0,'2'-7'69'0,"-2"0"41"0,0 3 42 16,0-2 30-16,0 4-37 0,0 2-6 0,0 0-27 16,0 0-16-16,-20 0-20 0,20 0-23 0,-20 0-10 15,20 0-10-15,-22 22-13 0,22-22-9 16,-28 0-2-16,14 22-6 0,-1-22-2 0,2 22-5 15,2-7 0-15,-1-2-5 0,4 0 3 0,0 3 1 16,2 0-1-16,3-2 3 0,1 0-12 0,2 1-9 16,0-3-12-16,0-1-9 0,0-1 2 0,0-2 1 15,27-2 4-15,-27 0 9 0,20-4 5 0,-20-2 11 16,27 0 5-16,-27 0 2 0,32 0 3 0,-18 0-5 16,2-29 4-16,-4 29-1 0,1-26 3 0,-4 26 5 15,-2-29-1-15,0 12 5 0,0 0 3 0,-5 0 8 16,1 2 9-16,-2-2 10 0,0 0 4 0,-1-4-4 15,0-1-3-15,0-2-12 0,0-1-4 16,0-2 6-16,-22 0-1 0,22-1 19 0,0 3 7 16,-27 7 5-16,27 1 7 0,-21 2 2 0,21 6-7 15,-15 3-10-15,15 2-12 0,0 1-18 0,-10 2-6 16,10 0-10-16,0 1-2 0,0 0 2 0,0 0-10 16,0 0 7-16,0 0-3 0,0 0-2 0,0 0 11 15,0 0-6-15,0 0 4 0,0 0 4 0,0 20-7 16,0-20 7-16,20 0 1 0,-20 16-9 0,0-16 9 15,0 0-6-15,14 10-3 0,-14-10 6 0,0 0-3 16,0 10 0-16,0-10 8 0,0 6-2 0,0-4 2 16,0 2 3-16,0-2-3 0,0 1 6 0,0 0 4 15,0-1-2-15,0 2-2 0,0-1 0 16,0-1-8-16,0 2 3 0,-19 0-3 0,19 0-9 16,0-1 0-16,0 2-2 0,0-1-2 0,0 3 5 15,0 0-2-15,0-1-1 0,0 3 6 0,0-1 1 16,0 1-2-16,0 4 2 0,0-2-3 0,0 0-3 15,0 3 2-15,25-2-2 0,-25 0 5 0,0 2-1 16,20 1-1-16,-20-1 4 0,0 3 1 0,13 3-1 16,-13-2 6-16,0 3-4 0,8 2-2 0,-8-1 2 15,7 1-2-15,-5-1-2 0,1-1 0 0,0-1 2 16,4-3-3-16,-3-1-5 0,1-4-1 0,1 2 1 16,-1-4-1-16,0-2 3 0,1-1 6 0,-1-5-6 15,-2 3 3-15,-1-3 4 0,1 1-7 16,-1-3 6-16,1 0-6 0,-2 0 0 0,-1 0-2 0,1 0-2 15,-1 0-7-15,0 0-13 0,0 0-12 16,0 0-44-16,0 0-36 0,0 0-55 0,0 0-71 16,0 0-73-16,0-19-172 0,0 19-232 0,0 0 67 15,-20 0 116-15</inkml:trace>
  <inkml:trace contextRef="#ctx0" brushRef="#br0" timeOffset="443846.3992">9642 9603 1443 0,'0'-3'57'0,"-2"3"36"0,1 0 23 0,-1 0 10 16,1 0-24-16,-1-2-19 0,1 2-2 15,0 0 9-15,1 0-11 0,-1 0 5 0,-2 0-7 16,3 0-7-16,0 0-2 0,0 0 5 0,0 0-3 16,0 0 3-16,0 0-12 0,0 0-14 0,0 0 0 15,0 0-5-15,0 0 6 0,0 0-5 0,0 0-5 16,0 0-2-16,0 0-10 0,0 0-4 0,0 0 0 15,0 0-9-15,0 0-3 0,0 0 0 0,0 0-3 16,0 0-2-16,0 0 0 0,0 0 0 0,0 0-2 16,0 0 2-16,0 0 1 0,0 0-4 0,0 0 0 15,0 0-1-15,0 0 1 0,0 0-1 16,0 0-1-16,0 0 0 0,0 0-3 0,0 0 2 16,0 0 4-16,0 0-3 0,0 0 1 0,0 0-1 15,0 0-3-15,0 0 2 0,0 0 4 0,0 0-3 16,0 0 3-16,20 0 0 0,-20 0-1 0,0 0 0 15,15 0 1-15,-15 0-3 0,15 0-3 0,-7 0 2 16,-2 0 1-16,3 0 2 0,-2 0 1 0,4 0-4 16,1 0-1-16,-1 0 2 0,0 0-1 0,5-17 3 15,0 17-5-15,1 0 3 0,5 0 3 0,-3 0-4 16,5-11 2-16,1 11 2 0,1-6-1 0,3 6 3 16,0-8 3-16,2 3-6 0,0 1-4 0,4-1 4 15,-3 0-3-15,-3 0 4 0,-1 5 0 16,-1-4 1-16,-5 3-1 0,1-1-3 0,-1 2 0 0,-5 0 0 15,0 0 0-15,3 0 2 0,-1 0-2 16,-1 0-5-16,-1 0 8 0,-1 0-5 0,-1 0 5 16,0 0 1-16,1 0-6 0,-1 0 2 0,-2 0 0 15,1 0 0-15,-2 0-1 0,3 0 6 0,-1-1-4 16,3 1-1-16,-1-1 6 0,1 0-6 0,-2-1 0 16,1 1 5-16,1 0-4 0,-2-2 2 0,-1 2 0 15,-1 0-3-15,-3-2 3 0,-1 2-1 0,0-1 4 16,-4 1-6-16,0 1 2 0,-3 0-2 0,1-2-3 15,-2 2 0-15,-1 0 3 0,0-1 0 0,1 1 0 16,-1 0 6-16,0 0-9 0,0 0 4 0,0 0 4 16,0 0-5-16,0 0 3 0,0 0-1 15,1 0-2-15,-1 0 5 0,2 0 0 0,-1 0-3 16,-1 0-1-16,1 0 1 0,-1 0-2 0,3 0 6 16,-3 0 2-16,0 0 0 0,0 0-3 0,0 0 1 15,0 0-1-15,0 0-2 0,0 0 5 0,0 0-10 16,0 0 2-16,0 0-2 0,0 0-1 0,0 0 6 15,0 0-3-15,-23-14-3 0,23 14 1 0,0 0 1 16,-16 0 1-16,16 0 0 0,0-10 0 0,-15 10-3 16,15 0 4-16,-15-5-4 0,9 0 1 0,-1 5-1 15,1-4 1-15,-1 1 5 0,-1 1 2 16,3-1-2-16,-1 1 0 0,-1-1-6 0,1 0-2 16,0 0 10-16,1 0-7 0,-2 0 7 0,0 1 3 15,0-2-5-15,3 1 12 0,-2 1-4 0,-1-1 5 16,1 1 2-16,0-1 0 0,1 1 12 0,0 1-3 15,0-1 0-15,0 0-3 0,1-1-5 0,-2 3-5 16,2-4-9-16,0 3 1 0,-1-2-3 0,-1 2 2 16,1 0 4-16,0-1-4 0,0 0 0 0,1 2-3 15,1-3 6-15,-1 3 2 0,0-2 4 0,1 0 8 16,0 1 3-16,-2 0-3 0,3-1 0 0,-1 2-3 16,2-1-3-16,1 1-2 0,-1 0-3 15,1 0-6-15,0 0-3 0,-2 0 0 0,2 0-2 0,0 0 5 16,0 0-5-16,-1 0-2 0,1 0 5 15,0 0-9-15,0 0 1 0,0 0 0 0,-1 0-1 16,1 0 7-16,0 0-1 0,0 0-1 0,0 0 0 16,0 0 0-16,0 0 1 0,0 0-2 0,0 0 2 15,0 0-7-15,23 0 5 0,-23 0 5 0,0 0-3 16,18 0 5-16,-18 19-7 0,16-19 0 0,-16 0-3 16,15 0-1-16,-6 0 0 0,-3 14 3 0,2-14 6 15,1 0-1-15,-1 10 2 0,1-10 0 0,-1 9-4 16,2-6 0-16,-1 0-2 0,0 1-1 0,1-2 4 15,0 1 3-15,-1-2 2 0,3 1-8 16,0 0 1-16,-1-2-3 0,0 0 1 0,1 0 2 16,-1 0-1-16,1 0 2 0,0 0-3 0,-2 0 7 15,-2 0-5-15,3 3-2 0,-3-3 4 0,3 1 0 16,-3 0 1-16,-2 2-2 0,3 1-1 0,-1-4 1 16,0 5-2-16,-3-3 3 0,2 1-3 0,0 0 0 15,-2-3 4-15,0 2-2 0,-1-1 2 0,1 0-5 16,-1-1 3-16,2 0-2 0,-3 0-2 15,1 0 9-15,-1 0-7 0,-2 0 2 0,0 0 7 0,1 0-7 16,-2 0 10-16,0 0 7 0,0 0-2 0,0 0 11 16,0 0-3-16,0 0 5 0,0 0 1 0,0 0-10 15,0 0 0-15,0 0-11 0,0 0-4 0,0 0-2 16,-20 0 0-16,20 0-5 0,0 15 0 0,-14-15 1 16,14 0-4-16,-13 13 5 0,13-13 5 15,-15 11-4-15,8-4 6 0,0-2-3 0,-1 5-4 16,1-1 3-16,0 3-1 0,-2 1-2 0,-1 1 3 15,0-1-3-15,1 1 1 0,-2 0 1 0,0-2-4 16,2 0 3-16,-1-1 2 0,0 0-5 0,-1 0 7 16,2-1-5-16,0 1-4 0,0-1 9 0,1-1-2 15,-1 0 2-15,2-2-3 0,0 0 1 0,0 1-7 16,-1-3 1-16,3 3 7 0,1-1-4 0,0-4 1 16,0 2 4-16,1-1-7 0,0 1 2 0,1-5 1 15,1 3 2-15,0-1 1 0,1-2 0 16,-1 0 1-16,-1 0-4 0,2 0-4 0,0 0-1 15,0 0 1-15,0 0 0 0,0 0 2 0,0 0 3 16,0 0-6-16,0 0-1 0,0 0-3 0,0 0-1 16,0 0 6-16,0 0 1 0,0 0 0 0,0 0-6 15,0 0 1-15,0 0-16 0,0 0 0 0,0 0 3 16,0 0-10-16,0 0 6 0,0 0-17 0,0 0-14 16,0 0-18-16,0 0-18 0,0 0-9 0,0 0-15 15,0 0-13-15,0-14-6 0,17 14-20 0,-17 0-27 16,0-11-40-16,0 11-54 0,17-9-62 15,-17 9-97-15,14-11-99 0,-8 6 80 0,1-4 110 16</inkml:trace>
  <inkml:trace contextRef="#ctx0" brushRef="#br0" timeOffset="445751.9793">11890 9251 2028 0,'1'0'28'0,"1"0"1"16,-1 0-3-16,0 0 12 0,1 0-16 0,0 0 13 15,-2 0 20-15,2 0 0 0,-1 0 5 0,0 0 3 16,0 0-7-16,2 0 2 0,-2 0-4 16,-1 0-12-16,0 0 1 0,0 13-1 0,0-13-5 15,0 0 7-15,0 0-5 0,0 0-8 0,0 0 5 16,0 0-4-16,0 0 3 0,0 0 2 0,0 0-15 15,0 0-1-15,-17 0-11 0,17 0-8 0,0 0 11 16,0 0-9-16,0 0 8 0,-10 8-2 0,10-8-7 16,0 0 6-16,0 0-4 0,0 0-1 0,0 0 5 15,0 0-10-15,0 0-4 0,0 0 0 0,0 0-1 16,0 0 9-16,0 0-3 0,0 0 1 0,0 0-3 16,18 0-7-16,-18 0 10 0,0 0-6 15,0 0 3-15,0 0 1 0,0 0-3 0,0 0 3 16,0 0-5-16,0 0 2 0,0 0 2 0,0 0-2 15,0 0 7-15,0 0-4 0,0 0 0 0,0 0 3 16,0 0-3-16,0 0 4 0,-18 0 1 0,18 0-2 16,0 0 3-16,0 0-3 0,-11 0 0 0,11 0-1 15,0 0-1-15,0 0-3 0,0 0 0 0,0 0 5 16,0 0-4-16,0 0 5 0,0 0 0 0,0 0-3 16,0 0 0-16,0 0-2 0,0 0 0 15,0 0-3-15,0 0 7 0,0 0-2 0,0 0 1 0,0 0-1 16,0 0-7-16,0 0 5 0,0 0-4 0,0 0 5 15,0 0-1-15,0 0-3 0,0 0 0 16,0 0 1-16,0 0 2 0,0 0 1 0,0 0-3 16,0 0 2-16,0 0-4 0,0 0 6 0,0 0 4 15,0 0-5-15,0 0 3 0,0 0-6 0,0 0 3 16,0 0 2-16,0 0 0 0,0 0-2 0,0 0 1 16,0 0-3-16,0 0-2 0,0 0 1 0,0 0 2 15,0 0-1-15,0 0 3 0,0 0 1 0,0 0-6 16,0 0 3-16,0 0 3 0,0 0-2 0,0 0 6 15,0 0-1-15,0 0-5 0,0 0 0 0,0 0 1 16,0 0-3-16,0 0 3 0,0 0 1 0,0 0-4 16,0 0 3-16,0 0-2 0,0 0 2 0,0 0 0 15,0 0 0-15,0 0-5 0,0 0 4 16,0 0-1-16,0 0-1 0,0 0 5 0,0 0-6 16,0 0 3-16,0 0-2 0,0 0 4 0,0 0 1 15,0 0-2-15,0 0 5 0,0 0-3 0,0 0-1 16,0 0-1-16,0 0-4 0,0 0-1 0,0 0 3 15,0 0 0-15,0 0 4 0,0 0-2 0,0 0 0 16,0 0 3-16,0 0-3 0,0 0 3 0,0 0-4 16,0 0 1-16,0 0 0 0,0 0 0 0,0 0 2 15,0 0-1-15,0 0-1 0,0 0 0 0,0 0 1 16,0 0-2-16,0 0 1 0,0 0 0 0,0 0 3 16,0 0-1-16,0 0 3 0,0 0 1 15,0 0 0-15,0 0-1 0,0 0 2 0,0 0-1 16,0 0-5-16,0 0 5 0,0 0-2 0,0 0-3 15,0 0 10-15,0 0-5 0,0 0-2 0,0 0 4 16,0 13-3-16,0-13-1 0,0 0 7 0,0 0 0 16,0 0 2-16,0 0 10 0,0 0 5 0,0 0 0 15,0 0 3-15,0 0 2 0,0 0-13 0,0 0-1 16,0 0-7-16,-8 0-14 0,8 0 2 0,-6 0-2 16,3 0 0-16,-1 0 1 0,0 0 1 0,4 0 1 15,-2 0-4-15,0 0 3 0,1 0 0 0,1-13 2 16,0 13-1-16,0 0-2 0,0 0 1 0,0 0-2 15,0 0 0-15,0-8 0 0,0 8-5 16,0-4 0-16,0 0-1 0,24 0 3 0,-24 1 4 16,0-2 2-16,26 3-1 0,-26-1 1 0,22-1-1 15,-10 1 0-15,-1 3-1 0,3 0-1 0,-4-3 0 16,4 3-1-16,-3 0 8 0,1 0 0 0,0 0-3 16,-1 0 3-16,-1 0-3 0,0 20 0 0,-2-20 5 15,-1 0-1-15,1 20-7 0,-2-20 5 0,-1 21-2 16,-1-21-5-16,0 20 7 0,-2-8-2 15,-1 2-1-15,1-2 3 0,-2 1-1 0,0 1-1 0,0 0-3 16,0-1 0-16,0 1 2 0,0 1 0 0,0-3 6 16,-25 2 5-16,25 1-3 0,0-2-4 0,-28-2 0 15,28-1-6-15,-21-2 4 0,7-2-2 0,3 2-1 16,-3-1-2-16,3-2 0 0,-2-1 5 16,-3 3-3-16,3 0 6 0,0-1-3 0,3-1-3 15,-1-2 0-15,-1-2-1 0,1 0 1 0,1-1 0 16,2 0 6-16,0 0-7 0,1 0 3 0,2 0 0 15,0-20-2-15,3 20-1 0,-2 0-2 0,3-17-2 16,1 17-3-16,0 0 4 0,0-18-4 0,0 18 8 16,30 0-2-16,-30-13 0 0,27 13 0 0,-27-10-4 15,31 10 4-15,-15-7-1 0,2 7 3 0,0-3 0 16,-4 3 3-16,4 0 2 0,-1 0-3 0,-1 0 3 16,-1 0-3-16,0 0-2 0,0 0 5 15,-1 20-3-15,1-20-2 0,-1 0 0 0,-1 14-3 16,-1-14 1-16,1 0 5 0,0 17-3 0,-1-17 3 15,-1 10-5-15,0-10-5 0,0 13-22 0,0-8-32 16,-1-1-57-16,-2 0-67 0,0-1-74 0,0-3-96 16,-1 2-147-16,0-2-155 0,-1 0 97 0</inkml:trace>
  <inkml:trace contextRef="#ctx0" brushRef="#br0" timeOffset="446631.7164">12483 9228 2072 0,'0'-4'34'16,"0"0"25"-16,18 2 36 0,-18-1 35 0,0 2-5 15,0 0 10-15,0 1-4 0,0 0-11 16,0 0-7-16,0 0-34 0,0 0-31 0,0 0-22 0,0 0-14 16,0 0-4-16,-22 22 3 0,22-22 6 15,-23 0-7-15,23 20 8 0,-21-20 2 0,21 21-5 16,-24-10 6-16,24 2-8 0,-20 0 4 0,20 1-2 15,-17 2-1-15,9 2 0 0,0-2 0 0,3 1-1 16,1 0-4-16,1 3 4 0,1-3-1 0,2 1 0 16,0-2-1-16,0-2-1 0,0-4-7 0,30-1 0 15,-30 0 0-15,29-3-9 0,-9-4-2 0,2-2-14 16,3 0-24-16,2 0-37 0,0 0-43 0,-1 0-33 16,1 0-26-16,1 0 0 0,-3-26-10 0,-1 26 3 15,-3-20 7-15,-4 20 12 0,-3-26 4 16,-1 9 6-16,-6 2 10 0,-1 1 16 0,-3-1 61 15,-3 2 71-15,0 2 85 0,0-1 65 0,0 5 48 16,0 2 9-16,0 2-14 0,0 0-23 0,0 2-30 16,0 1-23-16,0 0-27 0,0 0-15 0,0 0-17 15,0 0 8-15,0 0 7 0,0 21-6 0,0-21-4 16,0 0-23-16,0 18-15 0,0-18-6 0,0 16-9 16,0-16-1-16,0 20-7 0,0-10 2 0,0 0 3 15,0-1-1-15,0 3-1 0,14-3-1 0,-14 4-5 16,11-4-25-16,-2 1-17 0,-2-4-32 15,1 2-14-15,1-4 3 0,3 0 0 0,-1-4 16 16,1 0 12-16,-1 0 22 0,2 0 22 0,-1 0 9 0,-2-29 8 16,-1 29 2-16,-1-22-4 0,-2 22 14 15,0-26 10-15,-3 26 15 0,-1-25 28 0,0 25 32 16,0-19 23-16,0 19 18 0,-2-13 1 0,0 13-23 16,0 0-23-16,0 0-30 0,0 0-21 0,0 0-20 15,0 0-5-15,0 0-7 0,0 0-6 0,0 0 5 16,0 22-9-16,0-22 3 0,0 15 2 15,0-15 0-15,0 27 4 0,0-11-2 0,0-3 1 0,0 1-4 16,0 1-5-16,0 2 0 0,0 2-1 0,0 2-1 16,0 1 6-16,21 0-2 0,-21 5 0 0,0-1 7 15,20 0 1-15,-20 1 6 0,0 1 5 16,0-2 2-16,11-1 5 0,-11-4 3 0,0 1-1 16,0-2-2-16,0-2-6 0,0-3-2 0,-27-1-4 15,27-3-4-15,0-1 1 0,-27-2-8 0,27 2 1 16,-22-5-1-16,22 0-2 0,-26-3 0 0,11 0 3 15,0-2-6-15,-1 0 1 0,-1 0-5 0,2 0-30 16,3 0-35-16,-3-30-63 0,7 30-74 0,-1-28-84 16,3 9-103-16,3 0-174 0,3-6-96 0,0 1 111 15</inkml:trace>
  <inkml:trace contextRef="#ctx0" brushRef="#br0" timeOffset="447095.6466">13205 9424 2451 0,'0'-6'26'16,"0"2"10"-16,0 1 16 0,0-4 21 0,0 5 2 15,0-1 26-15,0 1 16 0,0-1-1 0,0 1 4 16,0-2-13-16,0 2-14 0,-19 2-5 0,19 0-29 16,0 0-20-16,0 0-15 0,-19 0-13 0,19 0-5 15,-18 0-6-15,9 0-3 0,-3 30-2 0,-1-30 0 16,2 28 6-16,-5-28-3 0,3 30 0 0,1-15 2 15,3 2-6-15,1-3 3 0,5 3 0 16,1-3-3-16,2 0-8 0,0-1-8 0,0-1-10 16,31 1-2-16,-31-2 5 0,36-3 3 0,-13-6 3 15,3-2-8-15,-1 0-19 0,4 0-20 0,-2-24-9 16,0 24 7-16,0-27 20 0,-4 27 23 0,-5-31 19 16,-2 14 2-16,-3-1 9 0,-7 2 2 0,0-3-6 15,-2-4 5-15,-4-5-9 0,0-1 0 0,0-5 3 16,0-2 0-16,0-1 6 0,-33 1 23 0,33 2 32 15,-21 3 38-15,21 7 32 0,0 3 2 0,-21 6-13 16,21 7-37-16,0 3-31 0,0 5-29 0,0 0-11 16,0 0 3-16,0 0 2 0,0 24 8 0,0-24-2 15,0 30-5-15,0-9-3 0,0 2 5 0,0 3-1 16,0 0 6-16,21-1-6 0,-21 3-8 16,15-2-2-16,-15 2-6 0,16-2 2 0,-16 1-2 15,13-4 2-15,-13-1-2 0,10-2-15 0,-4-5-48 16,-1 2-85-16,1-3-102 0,-1-7-117 0,2-2-102 15,-2 1-170-15,5-4-66 0,-3-2 132 0</inkml:trace>
  <inkml:trace contextRef="#ctx0" brushRef="#br0" timeOffset="447636.1549">13602 9486 2784 0,'3'0'28'0,"-1"0"14"0,2 0 16 0,-2 0 20 0,-2 0-13 16,3 0 11-16,-1 0-6 0,-1 0-7 0,-1 0-10 15,0 0-20-15,0 0-9 0,2 0-11 16,0 0-8-16,-2 0-5 0,2 0 3 0,0 0-2 16,2 0-3-16,1 0 2 0,-1 0-4 0,2-17 2 15,2 17 2-15,-1-17-2 0,-3 17 5 0,1-19-5 16,-1 7 3-16,-1 2-3 0,-1-2-7 0,0-1-10 16,-2 2-17-16,0-1-2 0,0-2 5 0,0 1 15 15,0 4 15-15,0 3 4 0,0-1 0 0,0 3 1 16,-20 4-2-16,20 0-4 0,0 0 3 15,0 0-5-15,-19 21 4 0,19-21 5 0,-13 22 2 16,13-22 5-16,-11 30-4 0,11-14 6 0,-13-1-7 16,13 2-3-16,-5-1 6 0,5-1-5 0,0-1 2 15,0-1-1-15,0-2-2 0,0-4-4 0,0 1 1 16,29-4 4-16,-29-1-2 0,27-1 3 0,-27-2-1 16,32 0-4-16,-11 0-7 0,-2 0-2 0,4 0 0 15,-3-23-7-15,0 23 9 0,1-22 4 0,-1 22-3 16,-2-26 6-16,-3 12-4 0,-1-1 2 0,-2-3 3 15,-1 1-3-15,-5 0 9 0,1 1 3 0,-5 0 13 16,3 3 21-16,-5 3 16 0,0 3 20 0,0 2-2 16,0 0-16-16,0 5-14 0,0 0-26 0,0 0-14 15,0 0-4-15,0 0-3 0,0 0-3 0,0 0 1 16,0 0 0-16,0 21 0 0,0-21-1 16,0 0 7-16,0 19-6 0,0-19-3 0,24 16 6 15,-24-16-9-15,29 12 13 0,-13-12-2 0,3 12-1 16,0-12 3-16,-1 10-7 0,0-6 3 0,1 1-7 15,-4 0-2-15,-1 2-11 0,-5-2-24 0,-3 0-23 16,-4 2-32-16,-2 2-34 0,0-2-37 0,0 4-57 16,-36-1-78-16,36 2-139 0,-44 0-217 0,12 0 45 15,-5 2 113-15</inkml:trace>
  <inkml:trace contextRef="#ctx0" brushRef="#br0" timeOffset="448899.0306">10041 9244 1541 0,'-4'0'71'0,"2"0"41"16,-2 14 35-16,3-14 32 0,-1 0-35 0,2 0-12 15,0 0 1-15,0 0-1 0,0 0-1 0,0 0-10 16,0 0-18-16,0 0-19 0,0 0-26 0,0 0-19 16,0 0-15-16,0 0-8 0,21 0-8 0,-21 0 2 15,0 0 2-15,0 0-3 0,0 0 11 0,0 0 6 16,0 0-2-16,15 0 1 0,-15 0-9 16,14 0-9-16,-5 0 1 0,3 0-7 0,-2 0 0 0,2-21-3 15,1 21-6-15,-3-15-7 0,2 15-13 16,-2-19-18-16,-1 7-16 0,-4 0-11 0,1 2 2 15,-2-3 15-15,-4 0 14 0,0 1 18 0,0-3 13 16,0 4 5-16,0 0 4 0,0 0 3 0,-27 3 4 16,27-2 5-16,0 5 13 0,-24 1-2 0,24 1-4 15,-18 0-5-15,18 3-10 0,-16 0 3 0,16 0 3 16,-16 0 11-16,16 0 4 0,-16 27-7 0,9-27 5 16,0 22-4-16,2-22-2 0,1 25 3 0,0-25-4 15,1 27-5-15,3-16-1 0,-1 4-1 0,1-3-1 16,0 0-2-16,0 2 5 0,0-2-2 0,0-2 0 15,29 0-4-15,-29-1-7 0,25-1 3 16,-25-1-8-16,36-2-17 0,-18-3-24 0,4-2-37 16,2 0-39-16,6 0-42 0,0 0-47 0,0-20-51 15,4 20-65-15,-1-26-74 0,2 26-109 0,-1-28 68 16,-2 13 113-16</inkml:trace>
  <inkml:trace contextRef="#ctx0" brushRef="#br0" timeOffset="449249.9271">10615 9048 2115 0,'0'-4'36'0,"0"0"22"0,-25 3 18 15,25-3 25-15,0 0-15 0,-27 0-13 0,27 2 4 16,-21-1-2-16,21 3-11 0,-18-1-4 0,18-1-26 16,-19 2-20-16,19 0-12 0,-12 0-5 0,12 0 9 15,-13 0 0-15,7 0 3 0,-1 24 6 0,0-24 2 16,0 18 2-16,0-18-3 0,0 24-1 16,0-10-2-16,1 1-9 0,0-1 10 0,1 1-9 15,3-1 1-15,-2 1 3 0,3-1-8 0,1-2 4 16,0-3-7-16,0 2 2 0,0-5 1 0,0 2-5 15,0-3-3-15,0-2-8 0,0-1-1 0,24-2-4 16,-24 0 0-16,0 0 0 0,25 0-10 0,-25 0 9 16,23-22 2-16,-23 22 8 0,24-19 10 0,-13 19-2 15,-1-19-1-15,0 19 3 0,-2-25 0 0,1 25 0 16,-2-22 1-16,-3 22 0 0,-1-14 3 0,1 14 9 16,-1-10 4-16,-2 10-1 0,-1 0 1 0,0 0-7 15,1 0-6-15,1 0-3 0,-1 0-3 0,1 0-1 16,1 0 3-16,1 0 1 0,-1 23-4 15,4-23-3-15,0 0-15 0,0 0-41 0,1 16-40 16,1-16-59-16,1 0-70 0,5 0-60 0,-1 0-84 16,3 0-113-16,1 0 16 0,-1-29 104 0</inkml:trace>
  <inkml:trace contextRef="#ctx0" brushRef="#br0" timeOffset="449763.9427">10827 8990 2026 0,'-25'0'45'0,"25"0"34"0,0 0 34 0,-23 0 29 0,23 0-17 15,-21 0-6-15,21 0-9 0,-20 0-9 0,8 0-14 16,3 0-17-16,0 20-22 0,0-20-16 16,2 0-7-16,-1 15-9 0,3-15 0 0,1 14-3 15,2-14-5-15,1 14-3 0,1-4 2 0,0 0-6 16,0 0-1-16,0 1 0 0,0-2-2 0,27 2 2 16,-27-1 2-16,19-1-11 0,-19 0-15 0,24-4-11 15,-24 1-27-15,25-2-12 0,-12-1-15 0,3-2-17 16,-4-1-13-16,1 0-16 0,0 0-5 0,0 0-14 15,-3-23 14-15,1 23 28 0,-3-22 26 0,-2 22 38 16,0-24 29-16,-2 9 9 0,-2 1 10 16,-2-1 13-16,0-2 13 0,0 1 17 0,0-2 17 0,0-1 5 15,0-1 10-15,0-3 9 0,0 3 15 16,-22 1 15-16,22 2 9 0,0 2-2 0,0 4-16 16,0 2-22-16,0 5-33 0,0 4-21 0,0 0-14 15,0 0-1-15,0 0 1 0,0 24 0 0,0-24 3 16,0 28 0-16,0-28-7 0,0 37-2 0,22-17-2 15,-22 2-2-15,0-3 3 0,24 3-1 0,-24-2 4 16,13 1-4-16,-13-4 3 0,11-1-5 0,-11 1-2 16,11-4-4-16,-11-1 3 0,9-1 1 0,-7-4-6 15,1-1 6-15,-2-2 0 0,1-3 1 0,-2-1 12 16,2 0-5-16,-2 0 2 0,4 0-1 16,-2 0-9-16,3-22-3 0,2 22-1 0,0-24-3 0,3 24 2 15,-1-31 3-15,0 14-3 0,2 3 5 16,-4 1-3-16,2 13 1 0,-1-15-1 0,0 15-2 15,-1 0 8-15,-1 0-1 0,3 0 2 0,-2 0-4 16,1 23-1-16,-1-23-8 0,0 26-8 0,0-26-33 16,-2 29-62-16,1-12-80 0,-2-2-115 0,1-2-190 15,-4 3-192-15,2-2 85 0</inkml:trace>
  <inkml:trace contextRef="#ctx0" brushRef="#br0" timeOffset="453114.1978">4450 10635 1601 0,'0'-9'44'0,"0"9"26"0,0 0 24 15,0-4 20-15,0 4-31 0,0 0-11 0,0 0-16 16,0-3-6-16,0 3 1 0,0 0 4 15,0 0 9-15,0 0-3 0,0 0 3 0,0-1-8 16,0 0 3-16,0 1 2 0,0 0-5 0,0 0-1 16,-16-3-8-16,16 3 1 0,0 0-4 0,0 0 0 15,0 0-12-15,0-3-6 0,0 3-2 0,0 0-7 16,0 0 3-16,0 0-7 0,0 0-2 0,0 0-1 16,0 0-4-16,0 0-4 0,0 0 0 0,0 0-1 15,0 0-1-15,0 0 3 0,0 0-5 0,0 0 0 16,0 0 5-16,0 0-3 0,0 0-1 15,0 0 2-15,0 0-4 0,0 0 1 0,0 0 11 16,0 0-6-16,0 24-5 0,0-24 4 0,0 18-2 16,0-18-2-16,0 24 8 0,-20-24-2 0,20 24-6 15,0-24 8-15,0 18-6 0,0-7-1 0,-10-2 0 16,10-1-2-16,0 1 2 0,0-1 6 0,0 1 2 16,0-2 2-16,0 1 3 0,0 0 1 0,26-3-4 15,-26-1-3-15,18 1 3 0,-18-3-5 0,22-2 5 16,-8 0 3-16,0 0-6 0,3 0 2 0,-1 0-5 15,0-24-2-15,-1 24 1 0,0 0-4 0,-3-15 2 16,2 15 5-16,-3 0-2 0,-2 0-4 0,0 0 4 16,1 0-4-16,-3 0 2 0,-2 23 3 15,0-23 0-15,2 28 0 0,-6-8 5 0,0 3-3 16,-1 1-4-16,0 2 1 0,0-3-3 0,-28 4 4 0,28-2-1 16,-24-3 1-16,24-1 1 0,-28-1-2 15,28-5-2-15,-28 1-3 0,28-2-4 0,-28-4-2 16,15-1 1-16,-2-1-13 0,3-3-29 0,0-1-37 15,0-4-42-15,-1 0-45 0,2 0-42 0,2 0-51 16,-1 0-98-16,1-26-115 0,1 26-79 0,2-24 91 16</inkml:trace>
  <inkml:trace contextRef="#ctx0" brushRef="#br0" timeOffset="453698.6451">4369 10786 2168 0,'0'-10'5'0,"0"-1"12"0,0 2 21 0,0 0 23 16,0-3 1-16,0-1-1 0,28 2-19 0,-28 1-22 15,17-2 0-15,-17-1-10 0,26 1-4 0,-26 1-3 16,30 1-6-16,-15 2 4 0,2 1-3 0,0 0 4 16,0 3-1-16,0-2-3 0,-2 4 2 0,-1 0 3 15,0-1-1-15,-1 1-2 0,-1 1 4 0,-1-1-6 16,0 2 4-16,-3 0 0 0,0-2-1 0,1 2 9 15,-4 0 6-15,0-3 12 0,1 3 11 16,-2 0 4-16,0-3 1 0,-2 2-3 0,-1 1-3 0,1 0-2 16,-2 0-7-16,0 0-7 0,0 0 0 15,0 0-4-15,0 0 0 0,0 0 7 0,0 0 2 16,0 0 5-16,0 0 5 0,0 21 7 0,0-21 0 16,0 18-6-16,0-18-7 0,0 23-15 0,0-8-4 15,-19-1-3-15,19-1-2 0,0 0 0 0,0 3 1 16,-10 3-1-16,10-2-4 0,0 2-2 0,0 1-2 15,0 1 1-15,0 2 8 0,0-1-2 16,0-1-2-16,26-2-6 0,-26 2-2 0,22-3 2 0,-22-4 0 16,27 1 3-16,-12 0 0 0,1-3 2 0,-1-1 0 15,-2-3 1-15,2-1-2 0,-3-2 0 16,-1 0-2-16,0-3-1 0,0-2 1 0,-3 0-1 16,0 0 1-16,0 0 2 0,-2 0 2 0,1-27-4 15,-3 27 1-15,-4-21-7 0,0 21 3 0,0-29 0 16,0 13-2-16,0-2 5 0,0-1-1 0,-25-2 1 15,25-1 1-15,0-3 1 0,-23 1-7 0,23 2 3 16,-18-1 5-16,18 2-3 0,-18 2 7 0,18 3-3 16,-25 3-6-16,13 5 3 0,-4-1-3 0,-2 2 4 15,3 4 8-15,-3 1-7 0,0 2-1 0,-2 0-3 16,1 0-4-16,0 0 3 0,-1 0-8 0,5 20-18 16,-2-20-37-16,4 0-55 0,1 23-55 0,2-23-63 15,2 0-61-15,4 17-72 0,4-17-119 16,0 11-69-16,0-11 98 0</inkml:trace>
  <inkml:trace contextRef="#ctx0" brushRef="#br0" timeOffset="456133.945">6312 10815 1846 0,'-6'0'38'0,"2"0"27"15,2 0 22-15,-2 0 23 0,0 0-4 16,2 0-1-16,0 0 1 0,0 0 5 0,2 0-21 0,-1 0-10 16,1 0-13-16,-2 0-22 0,2 0-8 15,0 0-13-15,0 0-5 0,0 0-1 0,0 0-5 16,0 0 6-16,0 0-1 0,0 0-1 0,0 0-3 15,0 0-7-15,0 0 0 0,0 0 0 0,0 0 0 16,0 0 0-16,0 0-5 0,0 0 0 0,0 0 3 16,0 0-2-16,0 0 2 0,0 0 0 0,0 0-1 15,0 0-5-15,23 0 5 0,-23 0-3 16,25 0-2-16,-7 0 8 0,5 0-3 0,1-19-3 16,3 19 1-16,3 0 2 0,2-23-3 0,0 23 6 0,3-14 0 15,-2 14-7-15,0-13 2 0,-1 13-3 16,1-9-1-16,-4 9 4 0,-3-7-4 0,-1 7 0 15,-6-5 3-15,-2 0 0 0,-3 3 2 0,-3-1-1 16,-3 0-2-16,-3 1 3 0,-3 1 2 0,-1 1-2 16,1 0 7-16,-2 0 3 0,0 0 5 0,0 0 11 15,0 0 0-15,0 0-3 0,0 0-4 0,0-2-8 16,0 0-9-16,0 0-3 0,0 0-4 0,0-3 2 16,0 1 1-16,0-1 0 0,0-1 0 0,0 1-5 15,0 1 4-15,0-3-4 0,0 4 4 0,0-2 1 16,0 2-3-16,0 1 2 0,0-2 1 0,0 2 7 15,-19-1-3-15,19 0 0 0,0 2-1 0,-14-2-2 16,14 2 3-16,-14 0 0 0,14 0 0 16,-15 1-3-16,8 0 3 0,-1 0-1 0,-1-2 1 15,0 2-3-15,1 0 0 0,2 0 1 0,-1 0-2 16,0 0 1-16,0 0-2 0,1 0 3 0,0 0-3 16,2 0 0-16,0 0 6 0,0 0-7 0,1 0 3 15,1 0-4-15,0 0-4 0,1 0 2 0,1 0 1 16,0 0 1-16,0 0-3 0,0 0 2 0,0 0-4 15,0 0 4-15,0 0-2 0,0 0 3 0,0 0 0 16,23 0 2-16,-23 0 5 0,22 0-3 0,-22 0 2 16,27 0-3-16,-10 0-4 0,0 0 6 15,1 13-3-15,-1-13 2 0,1 0 6 0,-1 0-11 16,-1 9 4-16,-1-9 2 0,-3 7-9 0,-1-7 8 0,-2 7-5 16,-1 0 2-16,-3 0 8 0,-3 1-5 15,-2 1 4-15,0 0 1 0,0-1-4 0,0 5-4 16,0 2 2-16,-32 1 0 0,32-2-4 0,-28 1 4 15,28 1-5-15,-25-1-21 0,25 1-23 0,-24-5-41 16,24 1-48-16,-17-6-44 0,17-1-53 0,-10-2-46 16,10 0-40-16,0-3-65 0,0 0-96 0,0 0 7 15,0 0 90-15</inkml:trace>
  <inkml:trace contextRef="#ctx0" brushRef="#br0" timeOffset="457946.0689">7719 10498 2166 0,'6'-3'23'0,"-6"3"23"0,0-2 27 0,0 2 28 16,4-3 7-16,-4 1-2 0,0 0 5 0,0-1-5 16,0 0-9-16,0-1 3 0,0 2-14 0,0 1-4 15,0-4-23-15,0 2-15 0,-20-1-13 16,20 3-6-16,0-2 5 0,-15 0-2 0,15 0-1 15,-17-1-1-15,7 4 6 0,0-3-6 0,-1 2-7 16,-4 1-5-16,1 0-14 0,-2 0-2 0,0 0 2 16,2 0-7-16,-2 31 2 0,-4-31 5 0,2 31 3 15,-2-12 0-15,3 0 0 0,-1 2-8 0,1 4 0 16,0-3 3-16,1 0 2 0,4 0 3 0,0-1-2 16,6-3-4-16,0 0-2 0,5-2 2 0,-1-1-2 15,2-3-3-15,0-2 0 0,0-1-7 0,0-2 2 16,33 0-2-16,-33-7-3 0,30 0 7 15,-30 0-5-15,35 0 8 0,-16-21 3 0,-2 21-3 16,3-24 4-16,-1 24 2 0,-2-31-2 0,0 15 5 16,-5 1 3-16,3-2-8 0,-3 0 5 0,-2-1-6 15,-2 0 4-15,-2 4 1 0,-2-1-1 0,-2 4 4 16,0 0-3-16,-2 4 2 0,0 0-2 0,0 3-2 16,0 2-3-16,0 2 5 0,0 0-3 0,0 0 1 15,0 0 1-15,0 24-2 0,0-24 7 0,0 26-3 16,0-26 3-16,0 33-3 0,0-17-4 0,0 0 7 15,0-2-2-15,0 1-5 0,0-3 2 0,0-2-10 16,20-1-9-16,-20-9-31 0,26 13-27 0,-12-13-37 16,4 0-40-16,0 0-13 0,4 0-21 0,3 0-1 15,-4 0-4-15,5 0 2 0,1-30 4 0,-2 30-10 16,0-22 28-16,-3 22 40 0,-2-24 41 16,-2 24 52-16,-4-26 27 0,-1 14 26 0,-5-3 37 15,-3 2 43-15,-3 2 43 0,1-1 21 0,-3 0 8 16,0 3-10-16,0 0 8 0,0 1-13 0,0 1-17 15,0 1-8-15,0 2-15 0,0 0-2 0,-20 2-1 16,20 0-10-16,0 2-20 0,0 0-18 0,0 0-20 16,-16 0-17-16,16 0-14 0,0 0-8 0,-17 0 1 15,7 28-3-15,-1-28-3 0,-3 30 0 0,3-11 2 16,-2 1 2-16,0 1 1 0,3 1-5 0,1 0-1 16,0-3 1-16,4 1 1 0,0-1-2 0,1 2-7 15,3-5-13-15,1 0-7 0,0-6-9 0,0 0 0 16,0-1 15-16,30-6 13 0,-30-3 10 0,33 0 3 15,-16 0-2-15,4-27 3 0,-1 27 0 16,-2-28-3-16,3 10 1 0,-3-2-5 0,-2 0 2 16,-4 0 1-16,-3 0 3 0,-1-4-4 0,-8-2-1 15,7-1 2-15,-7-2 0 0,0 1 0 0,0-2 0 16,0 1 6-16,-32 0-5 0,32 5 13 0,-22 3 9 16,22 5 2-16,-17 4 4 0,17 2-10 0,0 6-8 15,-13 4-7-15,13 0-7 0,0 0 4 0,0 0-2 16,-12 33 4-16,12-33 3 0,0 33-3 0,0-12 3 15,0 4-6-15,0-2 9 0,0 3-7 16,0-3 2-16,0 1 4 0,27 0-5 0,-27 0 2 16,0 0-2-16,27-1 7 0,-27-2-7 0,18 1-3 15,-18-2 5-15,21 1-7 0,-8-1 3 0,0-1 5 16,2 0-11-16,0-2-11 0,1-3-22 0,3 2-21 16,-2-5-36-16,5-4-27 0,-2-4-14 0,2-3-21 15,2 0-8-15,-3 0-3 0,4-21-10 0,-1 21 11 16,0-30 20-16,-2 30 11 0,-4-31 13 15,-1 14 21-15,0-1 26 0,-2-1 50 0,-4 4 64 0,0-1 43 16,-1 1 37-16,-1-2 25 0,-1 0 6 0,0 3 1 16,-1 5 3-16,-1-1 3 0,-1 2 8 0,-3 3 13 15,1 1-7-15,-2 3-12 0,-1-2-16 0,0 3-24 16,0-1-27-16,0 1-21 0,0 0-31 16,0 0-19-16,-26 0-9 0,26 0-10 0,-22 0-3 15,22 0 3-15,-28 0-3 0,11 22 0 0,1-22 3 16,1 19-1-16,1-19 5 0,-2 28 0 0,5-13-2 15,-1 1-6-15,3 0-1 0,-1-2 2 0,3 3 2 16,2-2-4-16,2 2-16 0,1-3-25 0,2-2-11 16,0 3-21-16,0-1 3 0,0-2 5 0,0-1 2 15,32-7 17-15,-32 1 9 0,23-5 9 0,-23 0 3 16,30 0 7-16,-13 0 9 0,-1-27 3 0,0 27 16 16,-1-31-2-16,1 31-3 0,-4-32 3 0,-2 18-5 15,-1-3 0-15,-2-1 6 0,-7 0-2 16,4-2-1-16,-4 0 1 0,0-4-2 0,0-2 1 15,-26-1 2-15,26-4 3 0,-30 3 3 0,30-2 6 16,-32 3 5-16,32 3 9 0,-30 1 7 0,30 5 10 16,-20 3 3-16,20 3-3 0,-14 7-20 0,14 1-14 15,0 1-13-15,0 3-4 0,0 0 7 0,0 0-4 16,0 0 3-16,0 0 1 0,0 28-1 0,23-28 7 16,-23 24-3-16,0-24-1 0,27 30 5 0,-27-13-6 15,22 0 5-15,-22 0-2 0,19 1 0 0,-19 0 5 16,18 2-5-16,-10 1 6 0,-1-3-4 15,-2 6-4-15,1-2 1 0,-2 1 0 0,1 2 2 16,-1-1 1-16,-2 3 0 0,1-1-3 0,1-1-6 16,1-1 1-16,0-2-1 0,0 2-1 0,1-3 2 15,0-3 0-15,4-4 1 0,-1 0-2 0,0-4 2 16,2 0-1-16,-1-5-2 0,0-1-5 0,-2-2-7 16,0 1-23-16,0-3-32 0,-3 0-43 0,-1 0-54 15,-3 0-105-15,-1 0-167 0,0 0-216 0,0 0 30 16,0-27 127-16</inkml:trace>
  <inkml:trace contextRef="#ctx0" brushRef="#br0" timeOffset="459023.4584">9888 10614 2122 0,'0'0'39'0,"-1"0"23"16,1 3 22-16,0-3 30 0,0 0-20 0,0 0 2 16,0 0-2-16,0 0-15 0,0 0-10 0,0 0-16 15,0 0-14-15,0 0-10 0,0 0-8 0,0 0-10 16,16 0 1-16,-16 0-6 0,0 0 7 0,13 0 2 15,-13 1-6-15,15-1 6 0,-3 0-7 0,1 0 5 16,4 0-10-16,2 0-5 0,3 0 1 0,4 0-3 16,3-19 9-16,1 19-2 0,3 0-1 0,5-21-4 15,2 21 2-15,5-15-1 0,1 15-1 0,2-17 3 16,3 17-5-16,1-11-4 0,1 3-14 16,1 3-11-16,-5 2-4 0,0-1 0 0,-3 2 15 15,-4-1 11-15,-3 1 5 0,-3-1 6 0,-2 0-3 16,-4-1 2-16,-4 1 0 0,-2-2 0 0,-1 0 2 15,-4 0 2-15,-4 0 0 0,0-1 5 0,-3 1 3 16,0 0-2-16,1-2-2 0,-3 2-5 0,0 1 1 16,0 0-2-16,-2 0 4 0,-1 1 15 0,-1-1 5 15,-3 4 13-15,-2-3 6 0,-1 3-17 0,0 0-8 16,0-3-12-16,0 3-5 0,0-2-2 0,-25 2 1 16,25-1-1-16,0 0 1 0,-22 1-1 0,22 0-2 15,-15 0 1-15,15 0 1 0,-14 0 3 0,14 0-1 16,-11 0-2-16,11 0-2 0,-13 0 2 15,13 0-2-15,-7 0 2 0,3 0 2 0,0 0 1 16,3 0 1-16,-2 0-3 0,2 0-1 0,1-17-3 16,-5 17-1-16,4 0 6 0,0 0-2 0,0-12 5 15,-1 12 2-15,1 0 4 0,-2-8-1 0,1 8-4 16,-1 0-2-16,0-4-4 0,-1 4 0 0,1-3 1 16,0 3 0-16,-2 0-3 0,1 0 0 0,0 0 4 15,0 0-2-15,1 0 3 0,0 0-3 0,1 0-2 16,-1 0 2-16,2 0-5 0,-1 0 2 0,2 0 1 15,0 0 0-15,0 0 0 0,0 0 2 16,0 0 0-16,0 0-2 0,0 0 7 0,29 0 0 16,-29 0-5-16,24 19 7 0,-24-19-8 0,28 0-4 15,-12 0 7-15,-2 0-7 0,1 14 6 0,0-14 1 16,-3 0-4-16,1 11 4 0,-3-11 2 0,1 12-2 16,-3-7 3-16,-1 2-1 0,-2 1-6 0,1 2 0 15,-1-2-4-15,-4 2-5 0,1 2-5 0,-2 2-5 16,0-3-2-16,0 2-3 0,0 1 2 0,-25-1-3 15,25 0 3-15,0-1-4 0,-29 2-15 0,29-4 2 16,-22 3-1-16,22-2-12 0,-22-1-9 0,22-1-22 16,-18-1-44-16,9 1-30 0,9-4-56 0,-16 0-67 15,11 0-74-15,1-3-119 0,1 0 35 0,2-2 96 16</inkml:trace>
  <inkml:trace contextRef="#ctx0" brushRef="#br0" timeOffset="459854.2778">12477 10239 2267 0,'-1'0'30'16,"-2"-3"25"-16,2 3 20 0,1-1 15 15,0-1-20-15,0 2-15 0,0 0-16 0,0 0-16 0,0 0-9 16,0 0-7-16,0 0-1 0,0 0-4 15,0 0-2-15,0 0-2 0,0 0 3 0,0 0 6 16,0 0 11-16,15 0 5 0,-15 23-2 0,0-23 3 16,0 20-7-16,0-20-1 0,13 25-3 0,-13-10-6 15,0 2 0-15,0 1-3 0,8 0 5 0,-8 5-1 16,4-1-1-16,-2 2-3 0,1-1-6 0,4 2 4 16,-3-1 2-16,3 2 1 0,-1-3 2 0,3-2-4 15,-1 0 0-15,-1-1-2 0,1-2-2 0,-2-2-1 16,2-2-3-16,1 1-25 0,-5-3-34 0,0-5-73 15,-1 1-102-15,-1-1-132 0,-2-7-186 16,0 1-39-16,0-1 104 0</inkml:trace>
  <inkml:trace contextRef="#ctx0" brushRef="#br0" timeOffset="460587.7208">12865 10435 2167 0,'1'-3'40'0,"1"1"22"0,0 2 26 0,0-2 43 0,0-1-2 16,0 3 16-16,-2-2 5 0,0-1-8 0,0 2-14 16,0 0-30-16,0 1-21 0,0-1-35 15,0 1-26-15,-24 0-7 0,24 0-9 0,0 0 3 16,-18 0-1-16,18 0 0 0,-20 0-2 0,20 26-1 15,-18-26 3-15,18 21 0 0,-20-21-2 0,13 26-3 16,-2-12 0-16,4 0-7 0,-1 0 9 0,3 0 3 16,3 0-2-16,0-1 7 0,0-1-10 0,0-3-4 15,0 4-3-15,0-6-21 0,36 2-18 0,-36-3-20 16,27-1-17-16,-27-3-16 0,36 0-10 16,-18-2-11-16,-2 0-13 0,6 0 9 0,-3 0 4 0,0-27 12 15,0 27 22-15,-2-21 22 0,2 21 25 16,-3-22 20-16,-1 22 19 0,-1-24 2 0,-5 24 7 15,-3-22 8-15,-1 13 14 0,-1 1 22 0,-4 0 28 16,0 8 17-16,0-9-8 0,0 9-15 0,0-5-26 16,0 5-26-16,0 0-13 0,0 0-6 0,0 0-7 15,0 0 7-15,0 0-1 0,0 24 3 0,0-24-1 16,0 0-5-16,0 23 4 0,0-23-2 0,0 16-5 16,27-16 2-16,-27 12-16 0,27-12-17 0,-27 9-20 15,32-9-46-15,-12 0-23 0,-3 3-11 0,2-3-21 16,1 0 17-16,-4 0-9 0,2 0 20 0,-5 0 43 15,3-26 33-15,-5 26 54 0,-2 0 34 16,0-22 19-16,-4 22 40 0,1-17 20 0,-3 17 9 16,-1-15-1-16,2 15-12 0,-4-12-8 0,0 12-6 15,2-8 3-15,-2 8-10 0,3 0-15 0,-3 0-24 16,0 0-23-16,0 0-13 0,0 0-10 0,0 0 2 16,0 27 1-16,0-27 3 0,0 25 4 0,0-11-5 15,0 5 6-15,0 2-7 0,0 0 1 0,0 4 5 16,0-1 1-16,0 2 12 0,0 0 8 0,26 1 11 15,-26 4 0-15,0 1-8 0,23 2-4 0,-23 0-12 16,0 4 2-16,16 3 0 0,-16-1-5 0,0-4 2 16,0 0-9-16,0-5 5 0,0 1 11 0,0-7 14 15,-25-4 10-15,25-4 0 0,-24-3-9 16,24-4-15-16,-30 0-13 0,15-6-10 0,-3-1 3 16,1-3-6-16,2 0 1 0,-3 0 2 0,1 0-11 15,2-23-28-15,2 23-40 0,1-22-62 0,2 22-63 16,-1-27-62-16,4 7-94 0,0-1-111 0,7 0-155 15,0-4 89-15</inkml:trace>
  <inkml:trace contextRef="#ctx0" brushRef="#br0" timeOffset="461059.0807">13609 10515 2291 0,'0'-2'29'0,"0"-1"27"0,0-2 23 15,0 4 14-15,0-3 1 0,0 1 1 0,0 1 0 16,-18 0 6-16,18-1-8 0,0 3-11 0,0-2-11 16,0 2-16-16,-13 0-8 0,13 0-14 0,0 0-14 15,0 0-3-15,-7 0-15 0,3 0-2 0,-3 0 1 16,0 27 2-16,0-27-1 0,-2 25 0 0,-1-25-2 16,-3 33 0-16,5-15 2 0,1 0 3 0,0 1 0 15,3-1-8-15,3 0-10 0,1-2-13 0,0-2-4 16,0-1-10-16,23-2 2 0,-23-4-3 0,30-4-10 15,-30-1-8-15,38-2-11 0,-14 0-13 16,-1 0 5-16,0-29 3 0,-2 29 8 0,-2-29 19 16,-2 11 6-16,-3 0 21 0,-3-1 8 0,-6-4 9 15,-5 1 0-15,0-1 2 0,0-4-2 0,0 0-2 16,0-3 11-16,0 0-9 0,-32-4 10 0,32 5 25 16,-21 0 29-16,21 5 39 0,-19 4 22 0,19 3 5 15,-15 5-17-15,15 5-28 0,0 3-29 0,0 3-32 16,-12 1-17-16,12 0-6 0,0 0 2 0,0 0 2 15,0 0 2-15,0 27 1 0,0-27 1 0,0 26-4 16,0-7 1-16,25 0 8 0,-25 1 14 0,0 4 10 16,16-2-1-16,-16 3-4 0,13-1-14 0,-13-2-9 15,13 2 2-15,-13-1-4 0,14 0-2 16,-7-1 0-16,-1-1-5 0,4 1-13 0,-1-3-47 16,-1 1-75-16,2-4-96 0,1-3-142 0,2-1-184 15,1-4-143-15,1-5 99 0</inkml:trace>
  <inkml:trace contextRef="#ctx0" brushRef="#br0" timeOffset="461379.2237">14054 10634 2567 0,'0'0'39'16,"-25"0"12"-16,25 0 14 0,0 0 11 0,0 0-23 16,0 0 2-16,0 0 4 0,0 0 1 0,0 0-13 15,0 0-15-15,0 0-17 0,0 0-19 0,0 0 1 16,21 0-4-16,-21-23 2 0,15 23 4 15,-15-17-5-15,16 17 2 0,-16-18-7 0,18 6-7 16,-18 1-6-16,11 0-13 0,-11-3-9 0,0 0-9 16,0-2-1-16,0 1 10 0,0 0 17 0,0 1 18 15,0 0 12-15,0 4 5 0,0 3 1 0,-26 1 2 16,26 4-4-16,0 2 8 0,-21 0 5 0,21 0 8 16,-18 28 13-16,18-28 5 0,-22 30 2 0,11-30-3 15,-1 35-6-15,6-17-5 0,-1 2-9 0,3-2 2 16,2 3-10-16,2-4-1 0,0 0 3 0,0 0-10 15,0-1 3-15,25-1-5 0,-25-3-8 16,30-2-14-16,-7-3-49 0,-1-2-72 0,7-3-105 16,-1 0-148-16,-1-2-174 0,6 0-95 0,-2 0 105 15</inkml:trace>
  <inkml:trace contextRef="#ctx0" brushRef="#br0" timeOffset="464856.3067">4553 11830 1644 0,'2'-1'12'0,"-2"0"6"0,0 1 8 0,2-2 12 15,-2 2 1-15,0 0 25 0,0 0 9 0,0 0 4 16,0 0 2-16,0 0-18 0,1 0-8 0,-1 0-4 16,0 0-10-16,0 0-7 0,0 0 1 0,0 0-8 15,0 0 5-15,0 14 7 0,-25-14 4 0,25 0 0 16,0 0 0-16,-18 15-6 0,18-15 1 16,0 0 3-16,-16 7-1 0,16-7 5 15,0 0-6-15,-7 0-8 0,7 0-9 0,0 0-8 0,-7 0-1 16,7 0-1-16,-2 0 3 0,-1 0-2 0,1 0-6 15,-1 0 0-15,2 0-1 0,0 0-3 0,1 0 0 16,-1 0 1-16,1 0-2 0,0 0 0 0,-2 0 3 16,2 0-4-16,-1 0 0 0,1 0 0 0,0 0 0 15,-1 0-1-15,1 0 0 0,0 0-1 0,0 0 1 16,0 0 2-16,0 0 0 0,0 0 5 0,0 0-4 16,-1 0-2-16,1 0 1 0,0 0 0 0,0 0-2 15,0 0 5-15,0 0-2 0,0 0-1 0,0 0 2 16,0 0-6-16,0 0 2 0,0 0-1 0,0 0 3 15,0 0 3-15,0 0-3 0,0 0-1 0,0 0 3 16,0 0-2-16,0 0 3 0,0 0 1 16,0 0-4-16,0 0-1 0,0 0 3 0,0 0-4 15,0 0-2-15,0 0 13 0,0 0-8 0,0 0 2 16,0 0 9-16,0 0-12 0,0 0 4 0,0 0-5 16,0 0-2-16,0 0 1 0,0 0 1 0,0 0 5 15,0 0-5-15,0 0 1 0,0 0 1 0,0 0-1 16,0 0 4-16,0 0 0 0,0 0-2 0,0 0-5 15,0 0 0-15,0 17 7 0,0-17-6 0,-25 16 10 16,25-16-2-16,-14 18-14 0,14-18 13 0,-17 13-6 16,17-6 2-16,-17-3 7 0,7-4-4 0,1 5 4 15,-1-3 0-15,0-2 0 0,3 2-1 16,-1-2-1-16,1 0-1 0,-2 0 7 0,3 0-3 16,1 0 2-16,0 0-2 0,1-25-10 0,3 25 2 15,-1-16-4-15,2 16-1 0,0-18 2 0,0 18-1 16,0-20 5-16,0 11 2 0,27-2 0 0,-27 3-1 15,20 0-5-15,-20 2-1 0,24 2-2 0,-24 1 5 16,27 2 3-16,-14 1-4 0,3 0 5 0,-4 0-3 16,3 26-1-16,-2-26 4 0,-1 29 2 0,-3-9-5 15,-1 4 2-15,-3 0 0 0,-4 4-4 0,-1 2 5 16,0 4 0-16,0-1-4 0,0 2 2 0,-30-3-3 16,30 3 4-16,-29-4 4 0,29 1-1 0,-33-4-3 15,15-3-1-15,-1-3-2 0,-1-2 5 16,4-3 22-16,-2-4 9 0,6-4 9 0,-2-5 2 15,3-1-11-15,1-3 3 0,1 0 1 0,1 0-2 16,1 0-9-16,0-29-9 0,1 29-11 0,0-23-5 16,4 23-3-16,1-26-5 0,1 26 3 0,0-25 1 15,0 25 3-15,0-21-1 0,27 21-5 0,-27-12 3 16,23 12 0-16,-23 0-2 0,27 0 3 0,-27 0-3 16,31 0-1-16,-16 0 3 0,2 27 0 0,0-27-2 15,1 18-4-15,1-18-26 0,-2 17-40 0,0-17-43 16,2 0-44-16,-3 17-37 0,3-17-47 0,-5 0-55 15,0 0-89-15,1 0-108 0,-3 0-52 0,1 0 99 16</inkml:trace>
  <inkml:trace contextRef="#ctx0" brushRef="#br0" timeOffset="465255.5627">4626 11956 2162 0,'0'-8'43'0,"0"2"41"15,21 1 34-15,-21 1 42 0,0 0-4 0,0 0-10 16,0 0-4-16,0-1-23 0,0 2-22 0,0 3-21 16,0-2-23-16,0 2-19 0,0 0-6 0,0 0-10 15,0 0-8-15,0 0-1 0,0 0-7 16,0 0-7-16,0 0 7 0,0 24 2 0,0-24-1 16,0 23 0-16,0-23-2 0,0 31-1 0,-19-13 0 15,19 1 8-15,0 2-6 0,0-4-1 0,0 1-1 16,0 0-7-16,0-4 3 0,0-2 1 0,28-1 1 15,-28-1 2-15,20-2 5 0,-20-1-3 0,23-3 0 16,-23-2 5-16,29 2-7 0,-14-1 0 0,3-3 7 16,-1 0-5-16,-1 0 2 0,2 0 3 0,-2 0-7 15,2 0-2-15,-2 0 0 0,-2 0-7 0,-4 0-5 16,1 0-3-16,1 0-10 0,-4 0 2 0,-3 26-5 16,-4-26 5-16,-1 29 3 0,0-11-6 0,0 0 4 15,0 4-2-15,-32-3 1 0,32 1 6 16,-28 3 7-16,28-5-2 0,-36 1-1 0,17-1-8 15,3-1-15-15,-2-3-20 0,0 0-23 0,-1-4-32 16,0-3-40-16,4-3-50 0,4-3-55 0,-4-1-72 16,5 0-67-16,1 0-90 0,3-26 44 0,2 26 114 15</inkml:trace>
  <inkml:trace contextRef="#ctx0" brushRef="#br0" timeOffset="465450.5205">4624 11948 2078 0,'0'0'38'16,"0"-1"39"-16,-19 1 46 0,19 0 46 16,0 0-10-16,-11 0-12 0,11 0-26 0,0-1-30 15,0 1-22-15,0 0-29 0,0-2-18 0,0-3-19 16,29-1-6-16,-29-2 1 0,36-4-1 0,-12 0 6 16,5-3 0-16,-2-3-6 0,0 5-32 0,0-2-54 15,-1 4-78-15,-2 1-117 0,1 3-164 0,-2 0-245 16,-3 3 75-16,-5 3 124 0</inkml:trace>
  <inkml:trace contextRef="#ctx0" brushRef="#br0" timeOffset="466676.1279">6143 12123 2081 0,'-2'0'31'0,"-2"0"24"0,3 0 33 16,0 0 33-16,1 0-8 0,0 0 3 0,0 0-11 16,0 0-16-16,0 0-14 0,0 0-18 0,0 0-17 15,0 0-10-15,0 0-12 0,0 0-9 0,0 0 0 16,0 0-8-16,19 0 2 0,-19 0 1 0,0 0-9 16,0 0 6-16,17 0-3 0,-17 0 5 0,25-18 9 15,-8 18-5-15,5 0 4 0,2-13-5 0,4 13-1 16,5-15-3-16,1 6-2 0,4 1-3 0,-1-1 4 15,0-1 0-15,1 0 2 0,-2 1-1 0,-2-2-2 16,-2 3 0-16,-4 2-3 0,-7 0 3 0,-2 3-3 16,-5-1 2-16,-6 1 1 0,-1 2 0 15,-5 1 3-15,-1 0 2 0,-1 0 10 0,0 0 5 16,0 0-3-16,0-1-2 0,0 1-9 0,0-3-8 16,-27 0 1-16,27 1-1 0,0-3 5 0,-28 1 3 15,28-1-1-15,-17 3 2 0,17-2-5 0,-23 0 1 16,12 3 1-16,2-5 2 0,-1 4 2 0,3-1-3 15,-2-2 1-15,1 1 1 0,2 1 14 0,1 1 16 16,-1 2 18-16,1-3 2 0,0 3-14 0,1-2-14 16,0 2-16-16,1 0-11 0,-1 0-2 0,-1 0-2 15,1 0-4-15,0 0 4 0,2 19 1 16,1-19 1-16,1 0 2 0,0 0-7 0,0 0 5 16,0 0 3-16,0 0-3 0,0 0 5 0,27 0-3 15,-27 0-2-15,26 0 3 0,-26 0 2 0,34 0-5 16,-15 0 0-16,-1 0 5 0,3 0-2 0,-3 0 2 15,-1 0-3-15,-1 0-4 0,-3 12-1 0,-2-12 1 16,-2 0 4-16,-3 10 3 0,-2-3 3 0,-3 0-1 16,-1 6 0-16,0 0-7 0,0 4-2 0,-27 0-15 15,27 3-29-15,-29 0-29 0,29 1-44 0,-38 1-40 16,18-1-36-16,2-1-38 0,2-3-66 16,1 0-96-16,3-6-171 0,12 0-4 0,-15-6 110 15</inkml:trace>
  <inkml:trace contextRef="#ctx0" brushRef="#br0" timeOffset="467694.9869">7449 11797 1732 0,'-2'0'60'0,"1"-3"53"15,1 3 31-15,-1 0 42 0,1 0-40 0,0-2-39 16,0-3-10-16,0 3-27 0,0-3 7 0,0 2 2 15,0-3-6-15,0 0 4 0,0 0-11 16,0 2-6-16,0 0 1 0,0-1-4 0,0 1 1 16,0 1 0-16,0-1-11 0,0 0-6 0,0 2-5 15,0-1-6-15,0 2-7 0,0-1-9 0,-26 2-12 16,26 0-2-16,-19 0-2 0,19 0-1 0,-25 0 1 16,13 0 0-16,0 0 6 0,3 0 1 0,-1 23-5 15,1-23 0-15,2 0-2 0,0 0 0 0,1 18 4 16,-1-18-2-16,2 14 0 0,-3-5 0 0,2 4-5 15,-3-1 5-15,2 1 2 0,-1 2-2 0,2 0 2 16,-3 1-2-16,2-2-3 0,2 2-2 0,1-4 3 16,0 0-1-16,4-2-2 0,0-1 8 0,0 0 0 15,0 0-1-15,0-2 3 0,33 0-2 16,-33 1-3-16,30 1 0 0,-30-1-3 0,36-4 3 16,-15 1 0-16,-1 1 0 0,1 0 5 0,-2-2-2 15,-1 2-3-15,-1 1 2 0,-3 1-2 0,0 0 0 16,-3 1 3-16,-5 1-1 0,1 3 3 0,-7 1-3 15,0 2 3-15,0-1-5 0,0 3-1 0,-35-1 6 16,35 2-5-16,-34-1 0 0,14-1 0 0,-1-1-3 16,-1-3 6-16,1 1-1 0,2-2-2 0,0-4 0 15,3 1 0-15,0-5 3 0,3 0-1 16,0-2-2-16,4-2-2 0,1 0-1 0,2 0-8 0,1 0-28 16,1 0-59-16,3 0-64 0,1-23-56 0,0 23-64 15,0 0-70-15,0-27-131 0,0 27-174 16,35-23 93-16</inkml:trace>
  <inkml:trace contextRef="#ctx0" brushRef="#br0" timeOffset="468151.7241">7702 11996 2548 0,'2'-10'43'0,"-1"4"35"0,-1-1 37 0,0 0 31 15,0 2-2-15,0-1-5 0,0 2-26 0,0 1-20 16,0 2-37-16,-24 1-28 0,24-1-10 0,-20 1-10 15,20 0-6-15,-26 0 1 0,10 0-6 0,-2 0 1 16,2 22 2-16,1-22-3 0,2 25 5 0,1-25-4 16,1 32 4-16,2-14-4 0,2-1-5 0,1-1-3 15,4-2-12-15,-1 0-3 0,3-2-13 16,0-2-13-16,0-2 0 0,0-8 5 0,0 6 14 16,29-6 18-16,-29 0 6 0,29 0 4 0,-29 0 1 15,35-24 5-15,-15 24-2 0,0-24 2 0,-1 24 5 16,-2-24-7-16,-1 24 2 0,-3-21 4 0,-4 21 0 15,-2-13-1-15,1 13 6 0,-3 0 9 0,-5-8-2 16,0 8 1-16,0 0-8 0,0 0-9 0,0 0 4 16,0 32 0-16,0-32 0 0,0 39-2 0,0-14-3 15,-23 3-2-15,23 6 4 0,0-2-4 0,-15-1 0 16,15 2-2-16,-13 1 2 0,13-1 2 16,-9-1 1-16,9 0 3 0,-7-2-5 0,7-2 2 15,-5-2 0-15,5 0 0 0,-2-5 0 0,1-3-1 16,-1-4-4-16,2-1 3 0,0-6 0 0,-1 0-2 15,1-3 2-15,0-4 4 0,0 0-4 0,0 0 4 16,0 0-2-16,34-25-4 0,-34 25 2 0,34-30-4 16,-12 10-28-16,3-4-48 0,1 0-55 0,2-3-81 15,-3 0-82-15,0-1-132 0,0-4-205 0,0-2 14 16,-4 2 110-16</inkml:trace>
  <inkml:trace contextRef="#ctx0" brushRef="#br0" timeOffset="468532.0767">8200 11696 2873 0,'4'-7'41'16,"-1"1"20"-16,-1 2 19 0,1 4 27 0,-2-3-21 16,0 0-7-16,-1 3-9 0,0 0-20 0,0 0-18 15,0 0-11-15,0 0-14 0,0 0-5 0,0 0-2 16,0 0-2-16,0 24 7 0,0-24-5 0,0 25 2 15,0-8-2-15,0 2 0 0,0 1 5 0,0 2-8 16,0-1 6-16,0 1-1 0,24 0-4 0,-24-2 4 16,0-4-2-16,0 1-2 0,16 0 4 15,-16-1-2-15,0-3 3 0,11-4-3 0,-11-1 0 16,8 0 0-16,-8-1 0 0,5-2 5 0,-5-1 5 16,2-4 16-16,-2 0 14 0,2 0 0 0,-2 0-7 15,1 0-13-15,0 0-11 0,1-29-9 0,0 29 1 16,-1-25 0-16,2 7-3 0,1-2 3 0,-2-4-6 15,3 3-5-15,-1-4-5 0,1 1-16 0,0 2-16 16,0-2-21-16,1 5-32 0,3 2-13 0,0 3-11 16,-1 5-5-16,0 0-10 0,2 4 0 0,-3 1-17 15,0 4-42-15,2 0-41 0,-2 0-114 16,-1 0-214-16,0 0 43 0,0 29 88 0</inkml:trace>
  <inkml:trace contextRef="#ctx0" brushRef="#br0" timeOffset="469466.4331">8601 11828 2870 0,'0'0'20'0,"-20"-7"21"0,20 7 20 16,0-7 20-16,0 3-8 0,0-1-11 0,-15 2-4 15,15 1-9-15,0-1 3 0,-9 0 14 0,9 1-1 16,-5 0 4-16,5 1-15 0,-5 1-24 15,0 0-17-15,1 0-13 0,0 0-2 0,-1 0 0 16,-2 0-5-16,-3 28 5 0,3-28 0 0,-2 23 1 16,1-5 4-16,-2-1-4 0,4-3-3 0,-2 3-1 15,5 2 5-15,-1-2-1 0,0 1 5 0,4 1-2 16,0-2-10-16,0-2-11 0,0 3-15 0,0 0-11 16,0-2-8-16,24-3-5 0,-24-4 0 0,0 0 8 15,22-6 10-15,-22 0 14 0,0-3 7 0,20 0 3 16,-20 0-3-16,14-23-1 0,-14 23-1 0,13-27 0 15,-13 27 0-15,9-35 3 0,-9 18 1 16,6-1-8-16,-6 0-1 0,0-1-4 0,0 1 1 16,0-1 13-16,0 3 8 0,0 3 7 0,-25-1 4 15,25 3 6-15,0 5-1 0,0 0-2 0,0 5-5 16,0-1-5-16,0 2 3 0,0 0-5 0,0 0 7 16,0 0 1-16,0 0-1 0,0 0 2 0,0 0-3 15,25 0 0-15,-25 0-2 0,27 0 2 0,-11 0-1 16,2 0 2-16,1 0 0 0,-3 0 0 0,4-23 1 15,-2 23-1-15,-1 0-2 0,-3 0-1 0,0 0 3 16,-1 0-1-16,0 0 2 0,-4 0 9 0,0 0 1 16,-1 25 5-16,-4-25 9 0,0 23-1 0,-4-9 3 15,0 0-1-15,0 0-11 0,0 0-7 0,0 1-4 16,0-1-4-16,0 3 3 0,-24-2-4 16,24-1-2-16,0 3 2 0,0 2-3 0,0-2 6 15,0-2-2-15,0 1-1 0,0-4 6 0,0 0-1 16,0-5-1-16,34-5 4 0,-34 2 0 0,22-4-4 15,-22 0 3-15,29 0-3 0,-10 0-9 0,-2-31 9 16,1 31-1-16,-3-23-2 0,1 23 3 0,2-26-6 16,-2 26 6-16,-3-26-3 0,-2 14 10 0,-5-1-5 15,-1 1-3-15,-3-2 3 0,-2 1-8 0,0-2 7 16,0-1-5-16,-28 0-3 0,28-1 9 0,-37 0 3 16,37 1 4-16,-38 1 4 0,16 5-7 15,-1 2 1-15,1 3 0 0,2 1-7 0,2 4 1 0,4 0-8 16,-4 0-1-16,7 0-2 0,0 0-1 15,6 0 0-15,5 0 2 0,0 23 5 0,0-23 0 16,0 0 0-16,0 0-8 0,39 0-10 0,-39 0-14 16,38 0-29-16,-12 0-18 0,4 0-18 0,1-23-10 15,0 23 4-15,3-25-8 0,-2 25 4 0,3-30 9 16,-2 30 14-16,-4-31 40 0,-6 17 24 0,1-2 20 16,-9 3 20-16,-5-2 14 0,-4 2 15 0,-3 2 12 15,-3-3 16-15,0 1 5 0,0 0 12 0,0 1 20 16,-30 2 6-16,30-3 14 0,0 6 7 0,-24 0-16 15,24 2-19-15,0 2-37 0,0 3-36 0,-14 0-21 16,14 0-15-16,0 0 1 0,0 0 7 16,0 0 4-16,0 25 6 0,0-25 2 0,0 27-3 15,0-11-1-15,28 6-5 0,-28 0-3 0,17 2 1 16,-17 2-2-16,14 3 1 0,-14 1-2 0,0 3-3 16,15-1 3-16,-15 2-1 0,0 0-2 0,0-2-17 15,0 3-42-15,0-3-58 0,0-3-68 0,0-4-61 16,0-3-52-16,0-2-44 0,0-4-72 15,0-5-128-15,0-5-27 0,0-5 102 0</inkml:trace>
  <inkml:trace contextRef="#ctx0" brushRef="#br0" timeOffset="469693.2359">9078 11865 1269 0,'0'-7'-70'16,"27"-1"-155"-16,-27 1-93 0,19-2 1 0</inkml:trace>
  <inkml:trace contextRef="#ctx0" brushRef="#br0" timeOffset="472323.2234">10241 11790 1790 0,'-10'0'59'0,"0"0"31"16,0 0 36-16,4 0 29 0,-3 0-25 0,3 0 10 15,-1 0-8-15,-1 0 7 0,2 0 2 0,-1 0-5 16,4 0-4-16,-3 0-11 0,1 0-3 0,1 0-15 15,1 0-11-15,2 0-10 0,0 0-20 0,1 0-7 16,-2 0-7-16,2 0-9 0,0 0-6 0,0 0-13 16,0 0-7-16,0 0-7 0,0 0-9 15,25 0 3-15,-25 0-3 0,28 0 6 0,-6 0 2 0,5-19-4 16,8 19 0-16,3 0-2 0,3-17-4 0,1 17 2 16,4-12 3-16,0 12-8 0,0-15 1 15,-4 15-12-15,-2-13-4 0,-2 4 2 0,-5 2-3 16,-4 2 11-16,-4-4 4 0,-7 4 9 0,-4-1 2 15,-4 4-1-15,-5-2 1 0,-4 1-4 0,-1-2 3 16,0-1-5-16,0 0 4 0,0-1 0 0,-34 0-1 16,34-3 1-16,-25 2 0 0,25-1-1 0,-25 1 0 15,25 2 6-15,-25 0-5 0,25 3 3 0,-21-3 7 16,21 4 6-16,-15 2 11 0,15-3 3 0,-10 2-4 16,10 1-5-16,-5 0-10 0,5-2-6 0,0 2-8 15,0 0 0-15,0 0-9 0,0 0 6 16,0 0 4-16,0 0-4 0,0 0 10 0,0 21-3 15,0-21-3-15,29 0 9 0,-29 24-3 0,25-24-3 16,-25 19 6-16,32-19-7 0,-12 13 4 0,-1-13-4 16,1 13 0-16,0-13 3 0,-2 12-11 0,1-7 9 15,-2 3-1-15,-3 0-4 0,-2 0 5 0,-1 2-5 16,-4-1-5-16,-4 6-15 0,-3-2-15 0,0 0-32 16,0 3-40-16,0 0-42 0,-37 2-67 0,37-2-49 15,-41 1-64-15,22-2-100 0,-2-1-186 0,3-1-30 16,2-6 107-16</inkml:trace>
  <inkml:trace contextRef="#ctx0" brushRef="#br0" timeOffset="472715.3008">11658 11500 2260 0,'17'-8'10'15,"-6"1"8"-15,-3 2 36 0,2-1 60 0,-8 1 51 16,-2 3 27-16,0-1 5 0,0 1-21 0,0 0-42 16,0 1-17-16,0 1-32 0,0 0-36 0,0 0-19 15,-21 0-16-15,21 0-12 0,0 0 3 16,0 0-2-16,0 0 9 0,-15 0 14 0,15 19 5 0,0-19 5 16,-11 0-7-16,11 26-7 0,0-26-5 15,-5 22 1-15,5-9 4 0,0 0-2 0,0 2-3 16,0-1-6-16,0 2-1 0,0-2-9 0,0 1 4 15,23-1-3-15,-23 2-5 0,0-3 10 0,29 1-7 16,-29 0 6-16,29-1-1 0,-11-1-3 0,0-2-2 16,0 0 1-16,2 2-3 0,0-3-2 0,0-3 4 15,-4 1-3-15,0 0-2 0,0-1-2 0,-6-1-10 16,0 1-18-16,-3-2-14 0,-3-1-28 16,-3 2-20-16,-1 0-18 0,0 3-25 0,0-1 12 15,-35 4 3-15,35-1-4 0,-39 2 2 0,16-1-31 16,-4 2-46-16,2-4-37 0,-2 1-95 0,2-2-121 15,1-3-80-15,0-3 79 0</inkml:trace>
  <inkml:trace contextRef="#ctx0" brushRef="#br0" timeOffset="473142.8387">11724 11569 2701 0,'11'-5'32'0,"-2"-1"15"16,-4 3 11-16,1-3 19 0,1 3-12 0,0-3-1 15,-5 4 6-15,5-4-10 0,-1 0-13 16,4 1-15-16,1-2-11 0,2 0-17 0,1 1-4 0,4-1 2 16,2-1-4-16,4 2 7 0,0 0-5 15,1 1 0-15,0 4-2 0,0 0 4 0,0-1 4 16,-4 2 1-16,-3 0 6 0,-1 0-1 0,-3 0 1 16,-1 28 0-16,-3-28-2 0,-4 24-7 0,-4-24 2 15,0 30-4-15,-2-12 3 0,0 0 0 0,0 0-3 16,0 3 4-16,0 0-4 0,0-3-3 0,-23 4 1 15,23-3-3-15,0 1-3 0,0 0 5 0,0-4 1 16,0-1 0-16,0-1 4 0,25 0 3 0,-25-3-3 16,28-2 6-16,-28-2 4 0,33-4 1 0,-13-2 2 15,2-1-5-15,-1 0-4 0,0 0-3 0,3 0 0 16,-3-30-3-16,-4 30-4 0,0-22 4 16,-4 22 1-16,-1-29-3 0,-4 15 5 0,-3-1-7 15,-4-3-5-15,-1-2 3 0,0 0-7 0,0 2 0 16,-26-3-1-16,26 1-1 0,-28 2 1 0,28 2-1 15,-35 0-5-15,16 5 2 0,0 2-10 0,-1 3-11 16,0 2-19-16,1 1-25 0,1 2-26 0,-1 1-35 16,2 0-26-16,4 0-37 0,-1 0-41 0,3 0-40 15,4 19-99-15,2-19-165 0,5 0 79 0</inkml:trace>
  <inkml:trace contextRef="#ctx0" brushRef="#br0" timeOffset="473879.7311">12843 11568 2685 0,'14'0'40'0,"-3"-8"43"16,-3 6 45-16,-1-1 51 0,-5 0 10 0,1 0-6 15,-3 2-8-15,0-1-36 0,0 0-34 0,0 1-30 16,0-2-27-16,-23 2-11 0,23 0-12 0,0-1-5 15,-20 2-13-15,20 0-5 0,-15 0-7 0,15 0 5 16,-18 0 0-16,18 22 0 0,-16-22 2 0,16 21-7 16,-16-21 4-16,9 26 0 0,7-10-2 15,-9 0 7-15,6 0-11 0,3 2 8 0,0 0-5 16,0 0-2-16,0-2 5 0,25 3-12 0,-25-5-17 16,0 2-12-16,30-2-6 0,-30 0-17 0,29-4 4 15,-29-3-4-15,25-1-5 0,-25-3 14 0,21-1 2 16,-9-2-2-16,0 0 2 0,-1 0-4 0,0 0 3 15,-2-23 9-15,5 23 3 0,-3 0 3 0,-1-20-4 16,2 20-3-16,-5-21 1 0,1 21-1 0,-2-22 14 16,0 7 9-16,-3 2 8 0,3 1 14 0,-1 0 0 15,2 1 2-15,-3 3-1 0,-1 1 0 16,1 4 1-16,2 1-2 0,-3 2 6 0,-1 0-1 0,2 0 4 16,2 0-3-16,0 0 3 0,-1 0-6 15,1 21-3-15,1-21 4 0,2 0-7 0,-2 22 8 16,3-22 0-16,-2 14-7 0,1-14-7 0,0 0-27 15,2 15-27-15,2-15-26 0,-2 0-13 0,3 0 1 16,-1 0 14-16,1 0 20 0,-3 0 23 0,0 0 23 16,1-21 17-16,-6 21 17 0,3-17 8 0,-5 17 10 15,2-20 6-15,-2 20 5 0,-2-22 6 0,0 10 6 16,1-1 1-16,-1 2 7 0,0 2-7 0,2 1-2 16,-2 0 2-16,-1 4-16 0,1 2 4 15,0 2-4-15,1 0-7 0,-1 0 0 0,0 0-4 16,1 0-11-16,-1 29 0 0,-2-29 2 0,2 26-4 15,0-26 11-15,0 34 2 0,-2-15-1 0,3 0 4 16,-1 5-6-16,-2 0 1 0,2 2-5 0,0 3 0 16,-2-3-2-16,0 2-1 0,0 1 3 0,0 0-2 15,0 2 0-15,0-2 4 0,-24 1-6 0,24-3-4 16,0 1-3-16,-27 1-3 0,27-1 5 0,-21-3 14 16,21-3 17-16,-25-3 6 0,13-2-11 0,-2-3-6 15,2-4-16-15,-4-3-14 0,3-2 5 0,0-2-3 16,-1-3-4-16,1 0 2 0,-1 0-4 0,3 0-11 15,-1-27-21-15,4 27-35 0,-5-29-39 0,5 29-43 16,4-36-34-16,0 18-47 0,3-1-52 16,1 0-94-16,0-1-160 0,0 1-68 0,23-1 95 15</inkml:trace>
  <inkml:trace contextRef="#ctx0" brushRef="#br0" timeOffset="474345.7297">13638 11626 2912 0,'0'-5'25'0,"0"-1"24"16,0 2 33-16,0 0 33 0,-25 0-2 0,25 2-4 15,0-1-20-15,0 3-26 0,-17-1-23 0,17 1-17 16,0 0-8-16,0 0-5 0,-18 0 1 16,18 21-5-16,-9-21-1 0,2 25-6 0,-2-25 1 15,2 33-2-15,0-16 0 0,1 1 3 0,4 0-3 16,0 0 1-16,2 2-11 0,0-5-6 0,0 0-10 15,0-3-5-15,29-2-4 0,-29 0-8 0,34-3-4 16,-15-3-9-16,2-1 6 0,4-3-4 0,0 0-8 16,1 0-6-16,-4 0-12 0,3-22 6 0,-2 22 13 15,-2-21 22-15,-4 21 13 0,-3-31 16 0,-3 16 3 16,-5-2 2-16,-1-4 2 0,-3 1-4 0,-2-7 8 16,0 1-2-16,0-3-2 0,0-5 16 0,0-3 1 15,-22-2 9-15,22 3 22 0,0-1 6 16,0 4 41-16,-19 5 30 0,19 5 9 0,0 6 1 15,0 5-32-15,0 7-35 0,0 2-26 0,0 1-18 16,0 2-17-16,0 0 7 0,0 0-1 0,0 0 1 16,0 33 3-16,0-33-3 0,0 31-2 0,0-11-1 15,0 2 2-15,0 0-10 0,0 5 7 0,0 0-5 16,0 1-4-16,17 0 7 0,-17 1-7 0,0 0 8 16,11-3-3-16,-11 1 0 0,11-1 0 0,-11-4-2 15,14 0 1-15,-8-3-22 0,3-4-37 0,0-2-68 16,-2-2-72-16,2-4-76 0,-1-2-73 0,4-2-102 15,-3-3-159-15,0 0-18 0,5 0 112 0</inkml:trace>
  <inkml:trace contextRef="#ctx0" brushRef="#br0" timeOffset="474686.3265">14122 11739 2633 0,'2'0'38'0,"0"0"28"15,0 0 26-15,0 0 25 0,3 0-18 0,-2 0-9 16,-1 0-5-16,0 0-16 0,0 0-11 0,0 0-16 15,2 0-14-15,-1 0-9 0,3 0-12 0,0 0-2 16,0 0-5-16,1 0-2 0,4-20 2 0,0 20-2 16,-2-19-2-16,0 19 2 0,2-24 2 0,-4 12 0 15,0-1 3-15,-5-1-1 0,2 0-2 0,-2-1 0 16,-2 0 0-16,0 1 0 0,0-1 3 0,0 4 4 16,0 1-3-16,0 1 3 0,0 3-2 15,0 4-1-15,0 2-2 0,0 0-2 0,0 0-2 16,-26 24 2-16,26-24 0 0,-23 31 6 0,23-11 6 15,-28 1-1-15,28 3 3 0,-23-2-7 0,23-1 5 16,-11 0-4-16,11-2 2 0,0-1 2 0,0-2-1 16,0-3 4-16,0-3-2 0,38 1 0 0,-38-4-5 15,38-4-3-15,-11 0-3 0,2-3-4 0,2 0-9 16,1 0-24-16,2 0-34 0,-5 0-55 0,2-24-55 16,-1 24-42-16,-8 0-50 0,-4 0-70 15,-5-18-157-15,-8 18-155 0,-3 0 86 0</inkml:trace>
  <inkml:trace contextRef="#ctx0" brushRef="#br0" timeOffset="476314.3722">14848 11539 1111 0,'0'-3'60'0,"-26"3"47"16,26-1 30-16,0 1 20 0,-15-1-31 0,15 1-28 15,0-3-7-15,0 2-5 0,0 1-1 0,0 0 1 16,0 0 1-16,0 0 5 0,0 0-6 0,0 0-1 16,0 0-10-16,0 0-6 0,0 0-9 15,0 0-9-15,0 0-2 0,0 0 4 0,0 0-2 16,0 0 8-16,0 0-1 0,0 0-5 0,0 0-1 16,0 0-7-16,0 0-3 0,0 0-2 0,0 0-7 15,0 0-5-15,0 0-4 0,0 0-9 0,-20 0-1 16,20 0-3-16,0 0-2 0,0 0 0 0,-11 0-4 15,11 0 4-15,0 0-1 0,-10-13 1 0,4 13 2 16,3 0-2-16,-3 0-1 0,2-7 1 0,-1 7-2 16,-3 0-2-16,0 0-3 0,1 0 5 0,-2 0-3 15,0 0 1-15,-2 0 1 0,1 0-3 0,-2 26 3 16,1-26-3-16,-2 19 3 0,3-19-3 0,1 22-3 16,-2-22-3-16,2 24 1 0,2-12 2 15,3-2 0-15,3 2 5 0,-1-4-5 0,2 0 2 16,0 1 3-16,0-1 2 0,0-3 0 0,26 2-3 15,-26-1-4-15,23 0 3 0,-23-2-3 0,32-2-3 16,-32 1 3-16,32 0-5 0,-13-2 3 0,-2 2 5 16,0-1-1-16,-2 3-2 0,-1-1 0 0,-3 0 0 15,1 2-5-15,-5 2 5 0,-1-2 0 0,-2 2 1 16,-4 0 1-16,0 1-4 0,0-1-6 0,0 2-27 16,-30 1-47-16,30 1-86 0,-45-2-119 0,13 3-167 15,-8-1-329-15,-10-1 69 0,-12 2 124 0</inkml:trace>
  <inkml:trace contextRef="#ctx0" brushRef="#br0" timeOffset="480870.4055">2655 14047 2391 0,'-9'-11'23'0,"0"3"13"15,2 1 4-15,1-1 19 0,1-1 6 0,-1 4 14 16,3 1 8-16,1 0-12 0,1 2-27 0,1 0-28 15,0 1-14-15,0 1-6 0,0 0-2 0,0 0 5 16,0 0 7-16,0 0 14 0,0 0 8 0,20 24 2 16,-20-24 3-16,0 29-9 0,20-9 0 0,-20 4 0 15,18 4-6-15,-18 2-8 0,11 2-7 0,-11 0-2 16,11-1-4-16,-6-2 4 0,1 0 0 0,0-7-6 16,0-4 0-16,0-2 2 0,3-7-4 0,-3-1 5 15,3-3-2-15,1-2-2 0,-3-3 3 16,4 0 1-16,0 0 3 0,0 0-5 0,0-25 4 15,2 25-6-15,-1-34 1 0,2 12 2 0,-5-2-3 16,0 0 2-16,-3-2 0 0,0 3 0 0,-1 6-3 16,-3 1 0-16,0 4-7 0,-1 12 2 0,0-13 0 15,0 13 2-15,1 0 6 0,-1 0-1 0,3 0 2 16,-2 26-2-16,3-26 2 0,2 27 3 0,0-27 0 16,2 33-2-16,-3-17-2 0,3-2 0 0,-2 0 3 15,1-1-5-15,0-13-2 0,2 14-1 0,-1-14 1 16,0 8 4-16,2-8 1 0,1 0 4 0,-2 0-1 15,1 0-3-15,-1 0 5 0,1-27-7 0,-1 27-2 16,-2-23 4-16,-1 23 1 0,-3-32 1 16,0 15 1-16,-4 0 2 0,0 2-8 0,0-3 0 15,0 2-3-15,-29-3 1 0,29 3 1 0,-35-4 3 16,15 0 0-16,-3 2-5 0,-1-3 2 0,2 0 0 16,-3 4 0-16,4 2 0 0,0 1 1 0,5 2-1 15,4 2 2-15,2 3-4 0,10 4-5 0,0 1 6 16,0 2-3-16,0 0 6 0,28 0 7 0,-28 0-8 15,45 0-16-15,-13 26-32 0,3-26-46 0,3 0-35 16,2 0-21-16,2 0-15 0,1 0-5 0,-3 0-11 16,1 0-1-16,-5 0-6 0,-2-30 8 15,-6 30 5-15,-3-28 37 0,-9 11 36 0,-2 1 47 0,-8-2 74 16,-5 2 49-16,-1-2 67 0,0 1 12 16,0-1-15-16,-36 3-26 0,36-6-39 0,-33 3 6 15,33 1 18-15,-35-2 24 0,35 1 31 0,-29 4 0 16,29 2-20-16,-22 1-39 0,22 4-44 0,-10 4-26 15,10 3-11-15,0 0 10 0,0 0 13 0,0 0 12 16,0 37-1-16,0-37-3 0,28 45 3 0,-28-16-3 16,0 5 9-16,18 3-2 0,-18 3-10 0,0 4 0 15,0-1-12-15,17 3-3 0,-17 0 5 0,0-2-6 16,0 1 3-16,8-3-1 0,-8-3-7 16,7-3 2-16,-4-3 5 0,1-4-1 0,2-7 7 0,-1-4-2 15,2-4 1-15,-2-7-3 0,1-2-2 16,-1 0 1-16,2-5-1 0,0 0-1 0,2 0-4 15,1-31-9-15,1 31-4 0,0-39 1 0,2 17-4 16,-1-2 6-16,2-3-3 0,-3 1-2 0,-1 4 1 16,1 4-3-16,-4 3 2 0,-1 2-2 0,-2 13-6 15,1-12 1-15,-1 12 0 0,0 0 1 0,-1 0 10 16,-2 0 0-16,2 22-3 0,-1-22 1 0,4 27-4 16,-1-27 3-16,3 31 0 0,-1-14 0 0,4-2 5 15,3 1-6-15,0-6-10 0,5-10-34 0,1 17-35 16,0-17-31-16,5 7-24 0,1-7-16 0,3 0 3 15,2 0 4-15,3-29 3 0,0 29 2 16,1-36-15-16,1 14-18 0,-1-1-7 0,-3-1 10 16,-3 0 25-16,-3 1 55 0,-8 2 62 0,-5 3 69 15,-1 1 75-15,-8 5 38 0,-3-1 27 0,-1 4 1 16,0 1-9-16,0 3-14 0,0 2-15 0,-33 1-13 16,33 2-26-16,-27 0-16 0,27 0-14 0,-27 0-15 15,10 0 2-15,1 0-5 0,0 0-8 0,1 23-5 16,-1-23-14-16,2 18-8 0,-1-18-3 0,3 22-7 15,1-22-5-15,0 24-6 0,1-12-4 0,5 4 1 16,0-1 1-16,3 0 4 0,2 0-1 0,0 1 1 16,0 2 1-16,0 0-4 0,0 0-3 0,0-2 2 15,23 0-2-15,-23-4 6 0,0 1 0 0,23-4-2 16,-23 0-2-16,16-4-7 0,-16-2 4 0,17-1-4 16,-17-2 4-16,14 0-1 0,-6 0-2 15,-1 0 2-15,1 0-8 0,2-21 0 0,-1 21-7 16,0-24-7-16,3 24 2 0,-3-29 5 0,1 29 7 15,1-29 4-15,0 16 6 0,-1-1-2 0,0 14-2 16,0-15 9-16,-1 15-8 0,4-10 4 0,-5 10 5 16,3 0-8-16,0 0 10 0,0 0-6 0,-1 0 2 15,3 0 3-15,-2 0-4 0,2 28 2 0,-1-28-2 16,1 18 2-16,0-18-4 0,-2 14-1 0,3-14 6 16,-3 0-4-16,3 13 2 0,-1-13 3 0,-3 0-3 15,1 0 0-15,0 0 3 0,-2-21-2 16,0 21-1-16,-2-27 3 0,0 27-5 0,-1-33 7 15,-3 12 2-15,0 2-2 0,-1-4 4 0,-2 0-6 16,0-2-4-16,0-1 2 0,0-1 3 0,0-1-4 16,-22-1 3-16,22 0-6 0,0 6-4 0,-19 2 7 15,19 4 2-15,0 4 0 0,0 5 0 0,-13 4-1 16,13 4-1-16,0 0 3 0,0 0 4 0,0 37 2 16,0-37-4-16,22 41-4 0,-22-16-1 0,0 4-1 15,24 1 4-15,-24 2 2 0,17-2-1 0,-17 2-4 16,15-2-3-16,-15-2 2 0,19-3 0 0,-19-1-8 15,14-4-34-15,-5-3-53 0,-3 0-81 0,1-7-62 16,-3-1-77-16,0-3-96 0,2-4-101 0,-5-2-12 16,0 0 111-16</inkml:trace>
  <inkml:trace contextRef="#ctx0" brushRef="#br0" timeOffset="481107.7117">4227 14084 2711 0,'0'0'9'0,"-3"-3"1"0,3 2-1 15,0 0 1-15,0-2-9 0,0-1-3 0,0-1-1 16,27-3 3-16,-27 0-4 0,32-4-20 0,-11-1-76 16,3-3-92-16,6-1-177 0,2-3-216 0,6 2 0 15,1-1 90-15</inkml:trace>
  <inkml:trace contextRef="#ctx0" brushRef="#br0" timeOffset="481378.6432">5077 13830 2701 0,'0'-21'28'0,"0"21"10"16,0 0 8-16,0 0 0 0,0 0-26 0,0 0-8 15,0 0-8-15,0 0 0 0,0 0-1 0,0 0-7 16,0 24 4-16,0-24 0 0,0 33-4 0,0-11 7 16,0 1-4-16,0 2 3 0,25-3-1 0,-25-3 0 15,25 0-1-15,-11-2-2 0,2-4 0 0,2 0-3 16,-1-6 0-16,3-3-3 0,-2-4 6 0,1 0-2 15,-3 0 7-15,0 0 4 0,-3 0-4 16,0-22 2-16,-4 22-5 0,-1-22-3 0,-1 22 2 16,-3-28 2-16,-1 28 6 0,-1-32 1 0,-2 16-1 15,1-2 0-15,1 0-5 0,1-1 1 0,1 4-2 16,2-2-1-16,4 2 6 0,2 1-3 0,5 3 6 16,-1 2 3-16,7 3-6 0,1 1 0 0,2 2 1 15,-1 3-6-15,4 0 2 0,1 0-4 0,-3 0 1 16,2 0-8-16,-4 0-4 0,0 28-11 0,-5-28-18 15,-4 22-8-15,-3-22-26 0,-8 29-20 0,-4-13-33 16,-1 5-39-16,0-2-32 0,0 3-59 16,-35-4-70-16,35 2-88 0,-34-4-43 0,34-1 93 15</inkml:trace>
  <inkml:trace contextRef="#ctx0" brushRef="#br0" timeOffset="481615.8876">5062 13547 2343 0,'-10'-1'-3'15,"3"1"-1"-15,2 0-15 0,0 0-30 0,4-2-32 0,1 1-38 16,0 0-46-16,0 0-53 0,0-1-86 16,29 0-159-16,-29 2 62 0</inkml:trace>
  <inkml:trace contextRef="#ctx0" brushRef="#br0" timeOffset="482319.8963">6902 13277 2760 0,'0'-9'37'16,"0"2"20"-16,-27 0 25 0,27 3 18 0,-21-2-12 15,21 3-8-15,-22-1-11 0,22 1-12 0,-19 3-24 16,19 0-6-16,-15 0-12 0,15 0-7 0,-15 0 0 16,6 31-8-16,0-31 4 0,-3 40 4 0,2-14 2 15,-2 6 3-15,0 4 1 0,1 1-2 16,1 3-1-16,1-1-4 0,3 0 0 0,2-3-2 16,3 0-1-16,1-4 3 0,0-7-2 0,0 0-1 15,37-7-4-15,-14-5 5 0,7-4-5 0,4-5-3 16,7-4-3-16,4 0-26 0,6-22-36 0,-1 22-38 15,1-43-40-15,-1 16-24 0,-2 0-2 0,-5-6 3 16,-5 4 6-16,-5-3 10 0,-7 3 3 0,-6 0 3 16,-5 2 32-16,-6 2 14 0,-6-3 34 0,-3 3 33 15,0 3 33-15,0-1 61 0,-27 3 49 0,27 1 56 16,-24 4 35-16,24 6 2 0,0 1-20 0,-23 3-44 16,23 4-47-16,0 1-16 0,0 0-4 15,0 0 3-15,0 29 7 0,0-29-17 0,0 29-7 16,0-10 1-16,22 4-12 0,-22-1-4 0,20 3-8 15,-20 1-17-15,24-1-3 0,-24 2-9 0,30-1-3 16,-14 3 2-16,-1 1-1 0,1 1-1 0,-2-2 0 16,1-2-4-16,-5 4 4 0,-1-4 3 0,-1 0 0 15,-2-1-5-15,-2-7-9 0,-3-1-28 0,-1-3-34 16,0-4-31-16,0-2-32 0,0-6-23 0,0-3-24 16,0 0-21-16,0 0-20 0,-25 0-52 0,25-25-36 15,0 25-71-15,-28-28-88 0,28 8 49 0,-22 0 96 16</inkml:trace>
  <inkml:trace contextRef="#ctx0" brushRef="#br0" timeOffset="482555.7128">7217 13380 2378 0,'-1'-13'31'0,"1"1"-3"15,-2 3 4-15,2-2-1 0,0 2-28 16,0-3 13-16,0-2 11 0,0 2 7 0,34-1 4 16,-34-1-5-16,29 0-13 0,-10 1 1 0,1 1-7 15,2 1 1-15,2 5-1 0,0 2-7 0,1 2 1 16,0 2-4-16,-3 0-3 0,-2 0 5 0,-2 38 1 15,-3-38-1-15,-5 40 2 0,-4-15-1 0,-3 4-4 16,-3 2 6-16,0 0 3 0,0 2-1 0,0 3 2 16,-42-2-5-16,42 4-3 0,-45-3-2 0,18 1 1 15,-2-3-4-15,-2-3-3 0,2-5-4 16,4-4-17-16,1-5-41 0,3-7-56 0,5-5-75 16,2-4-80-16,14 0-123 0,-8-27-143 0,8 27 31 15,0-40 96-15</inkml:trace>
  <inkml:trace contextRef="#ctx0" brushRef="#br0" timeOffset="482807.4424">7806 13266 2923 0,'3'-6'29'0,"-1"1"16"0,1 1 17 0,-2 4 11 15,5-1-20-15,-5 1-9 0,-1 0-1 0,2 0 1 16,-2 0-10-16,1 0-2 0,-1 0-13 0,1 0 4 15,0 0 24-15,2 0 9 0,-1 25 5 16,2-25-8-16,0 25-21 0,1-5-5 0,3 3-1 16,-3 3-2-16,1 2-4 0,-1 4-14 0,0 1-4 15,1 4-2-15,-2 1-1 0,1 5 9 0,-1 1-5 16,1 1-3-16,0-1-27 0,2-2-64 0,-2-3-94 16,-1-3-117-16,0-1-110 0,1-7-200 0,-2-7-150 15,3-5 118-15</inkml:trace>
  <inkml:trace contextRef="#ctx0" brushRef="#br0" timeOffset="483242.5878">8673 13225 2841 0,'-20'-5'17'0,"20"5"22"0,-13-3 22 0,13 1 17 16,0-2 5-16,-13 3 0 0,13-1-15 0,0-1-21 15,0-1-17-15,0-4-20 0,0 2-8 0,24-2 6 16,-24 0-2-16,27-4-2 0,-7 1-1 0,0 2 0 15,3 0-6-15,2 2 3 0,-2 2 2 0,-2 0 1 16,-4 3 1-16,0 2-2 0,-4 0-3 0,0 0 3 16,-1 0-2-16,-4 27 8 0,-2-27-2 0,-1 33-7 15,-1-13 5-15,-1 4-6 0,-3 3 1 0,0 4 0 16,0 5-2-16,0 1 1 0,0-3 5 0,-27 2 0 16,27 0 1-16,0-2-4 0,0 0-5 15,0-6 6-15,-19-3 1 0,19-1-4 0,0-4 0 16,0-4 3-16,0-1-6 0,0-5 0 0,0 1-41 15,0-4-49-15,0-1-61 0,0-1-64 0,20-1-33 16,-20 2-70-16,0-2-90 0,22 1-160 0,-22 1 25 16,21-2 115-16</inkml:trace>
  <inkml:trace contextRef="#ctx0" brushRef="#br0" timeOffset="483456.5999">8990 14046 2723 0,'0'5'24'0,"0"1"16"15,0-4 21-15,0-2 33 0,0 0 10 0,0 0 8 16,19 0 1-16,-19 0-30 0,0 0-31 0,0 0-21 16,0 0-24-16,0 0-10 0,0 0-15 0,0 0-32 15,10 0-53-15,-10 0-75 0,0 0-94 16,0 0-133-16,7 0-211 0,-3 0-62 0,1 0 107 16</inkml:trace>
  <inkml:trace contextRef="#ctx0" brushRef="#br0" timeOffset="483784.3536">9310 13199 2719 0,'-15'-12'6'0,"5"0"1"15,0 1-2-15,10 0 4 0,-8 1 5 0,8 1 18 16,0 1 9-16,0 0 17 0,0-4-8 0,26 4-18 16,-26-1-3-16,24 4-19 0,-24-1-5 0,30 4 2 15,-30-1-1-15,33 3 4 0,-16 0 2 0,-1 0 4 16,0 0-4-16,-2 25-2 0,-2-25-3 0,1 23-5 16,-4-23 2-16,-2 32-5 0,-1-10-4 0,-2 1 1 15,-1 4-1-15,-1-1 2 0,-2 3 5 16,0 5 2-16,0-2-3 0,0 2 0 0,0 0-1 15,-29-1-1-15,29 1-1 0,0-1 3 0,-26-1 2 16,26-3-1-16,0-4-1 0,-16-1-3 0,16-2-14 16,0-5-32-16,0-3-20 0,0-2-33 0,0-2-22 15,0-3-6-15,0 1-43 0,24-4-66 0,-24 1-122 16,21-2-206-16,-21 1 35 0,21-4 97 0</inkml:trace>
  <inkml:trace contextRef="#ctx0" brushRef="#br0" timeOffset="484019.6889">9649 14035 2880 0,'2'4'46'0,"-2"-4"7"15,1 0-2-15,-1 0-5 0,2 0-47 16,0 0-10-16,-1-23-36 0,1 23-56 0,-2 0-114 16,0 0-227-16,2-23-281 0,-2 23 62 0</inkml:trace>
  <inkml:trace contextRef="#ctx0" brushRef="#br0" timeOffset="503190.2567">5186 15358 1714 0,'-24'0'4'0,"24"-1"0"0,0 1 9 0,-12-3 17 15,12 3 19-15,0-3 21 0,0 3 14 16,0 0 7-16,0-1-4 0,0 0-5 0,0 0-16 16,0-2-10-16,0 2-7 0,0 1 2 0,0-1 1 15,0 0-1-15,0 0-2 0,0 0-2 0,0 1-1 16,0 0-5-16,0 0 5 0,0-3-9 0,0 2-3 15,0 1 1-15,-22 0-15 0,22 0-5 0,0 0-4 16,-14 0-8-16,14 0 1 0,-13 0-3 0,13 0-2 16,-13 0 3-16,2 0-6 0,1 0 3 0,-1 22-4 15,-2-22 0-15,1 17 3 0,-3-17 2 16,1 23 5-16,-4-12-4 0,4 5 1 0,-4 0 1 16,1 2 4-16,-1 2 6 0,0-2 11 0,2 0 0 15,1 3 3-15,2-2 1 0,-1 3-6 0,5-1-3 16,0 1-7-16,3 3 0 0,-1-4-8 0,2 6 3 15,2-4 0-15,1-1 3 0,2 1 4 0,0-2-5 16,0-1-2-16,0-3 0 0,0 4-3 0,23-3 4 16,-23-2-3-16,0-2-3 0,27-2 4 0,-27 0-7 15,23-2 2-15,-8-5-1 0,3 1-4 0,1-5 7 16,2-1-2-16,1 0-5 0,0 0-28 0,3 0-38 16,0-31-59-16,-2 31-63 0,4-40-81 0,-3 17-110 15,1-4-90-15,-2 1-134 0,2-3 109 16</inkml:trace>
  <inkml:trace contextRef="#ctx0" brushRef="#br0" timeOffset="503816.6234">5473 15429 1908 0,'7'-10'33'0,"-2"3"23"0,-1 1 21 0,-2 1 36 15,1 2-4-15,-2 0 3 0,-1 1 8 0,0 2-8 16,1 0-14-16,-1 0-19 0,0 0-14 0,0 0-21 16,0 0-15-16,0 0-3 0,0 0-8 15,0 0-6-15,0 0 0 0,0 0-1 0,0 0-7 16,0 0 0-16,0 0 0 0,0 0 3 0,0 0 5 16,0 23 5-16,0-23 1 0,0 27-4 0,0-8 1 15,0 1-7-15,0 2 0 0,19 0 3 0,-19 2-7 16,0 3 2-16,0 0-1 0,0 0-6 0,13 3 4 15,-13-2-1-15,0 3-6 0,0 0 8 0,0-4-3 16,5-3 3-16,-5-2 2 0,0-3-7 0,2-3 1 16,0-6-3-16,-1 0 3 0,0-2 1 0,1-4-1 15,0-4 8-15,-1 0 9 0,-1 0 9 16,1 0 9-16,0 0-1 0,-1 0-8 0,0 0-11 16,0-22-7-16,0 22-9 0,0-27-5 0,0 8 4 15,0-3-4-15,0-4 4 0,0-4 1 0,0 0 1 16,-22-2 3-16,22 1-4 0,0-1 4 0,0-1-6 15,-17 4-4-15,17 1 4 0,0 2 2 0,0 4 0 16,0 1 5-16,0 1 2 0,0 3-8 0,26 2 3 16,-26 4-5-16,0-1-3 0,26 1 0 0,-26 2 3 15,21 0 1-15,-21 2 4 0,19-1-1 0,-19 2-2 16,21 4 2-16,-11-2-3 0,2 3 3 0,-4 1 2 16,2 0 1-16,2 0-3 0,-4 0 6 0,1 28-4 15,0-28-6-15,-3 26 5 0,-1-26-2 16,-4 32 1-16,1-13 8 0,-2 1-10 0,0 1 3 15,0-1 1-15,0-2 0 0,-33 2 3 0,33-2-5 16,-29 4 0-16,29-4 1 0,-31 2-2 0,12-4 5 16,2-3-4-16,-2 1-3 0,4-5 3 0,0-3-4 15,1-5-3-15,-1-1-3 0,4 0-14 0,-1 0-14 16,2-21-22-16,3 21-29 0,1-19-16 0,2 19-30 16,3 0-18-16,1-25-32 0,0 25-57 0,0 0-84 15,0 0-94-15,27 0-128 0,-27 0 90 0</inkml:trace>
  <inkml:trace contextRef="#ctx0" brushRef="#br0" timeOffset="504282.9059">6036 15316 1897 0,'0'0'34'0,"0"0"36"0,0 0 30 0,-8 0 40 16,8 0-5-16,0 0-5 0,0 0 1 0,0 0-17 16,0 0-9-16,0 0-15 0,0 0-20 0,0 0-8 15,0 0-4-15,0 0-1 0,0-16 12 0,0 16-2 16,0 0-3-16,0 0-5 0,0 0-15 0,0 0-2 15,0 0-10-15,0 0-8 0,0 0-3 0,0 0-6 16,0 0-8-16,0 0 4 0,0 0-8 16,0 0-1-16,0 20 1 0,0-20-4 0,0 24-1 0,0-6 3 15,-11 0 6-15,11 8-6 0,-5-3 0 0,0 3-2 16,5 1-2-16,-4-2 7 0,4-2 4 0,0 2-1 16,0 4-2-16,0-1-2 0,0 2 3 15,0 2-9-15,0 0 4 0,0 3-2 0,0-1 0 16,0-4 5-16,0-1 0 0,18-1-2 0,-18-5-3 15,0-3 1-15,0-3-3 0,12-2 3 0,-12-2 0 16,0-2 0-16,9-4-3 0,-9-3 2 0,4 2-1 16,-4-4-5-16,2-1-12 0,2 1-36 0,-3-2-54 15,-1 0-69-15,0 0-73 0,2 0-87 0,-2 0-136 16,3 0-202-16,-3-29 25 0,0 29 122 0</inkml:trace>
  <inkml:trace contextRef="#ctx0" brushRef="#br0" timeOffset="504698.9808">7008 15299 2588 0,'-3'0'33'0,"2"15"31"0,0-15 37 0,-2 0 33 15,3 0-1-15,0 0-5 0,0 0-21 0,0 0-25 16,0 0-21-16,0 0-19 0,0 0-15 0,0 0-8 16,0 0-13-16,0 0-1 0,0 0 0 0,25 0-1 15,-25 0-1-15,23-20-3 0,-23 20-5 0,31-19 2 16,-11 19 1-16,1-25-14 0,-2 15-33 0,1-2-51 16,-1 3-44-16,-1 1-41 0,-1 1-37 0,-4 2-46 15,-2 1-57-15,1 4-92 0,-3 0-117 16,-2 0 16-16,0 0 107 0</inkml:trace>
  <inkml:trace contextRef="#ctx0" brushRef="#br0" timeOffset="504994.2342">7098 15634 2463 0,'-2'7'53'0,"-1"0"29"0,2-3 29 0,1-2 28 15,0 0-28-15,0-2 3 0,0 0 5 0,0 0 1 16,0 0 1-16,0 0-15 0,0 0-18 0,0 0-23 16,0 0-18-16,15 0-12 0,-15 0-17 15,0 0-2-15,0 0-8 0,0 0-3 0,0 0-1 16,13 0-4-16,-13-16 3 0,18 16-3 0,-4 0 0 16,2-17 0-16,2 17 3 0,3-18-3 0,2 18-4 15,3-14 5-15,-1 6-12 0,2 0-23 0,1 0-33 16,-2 0-51-16,2 3-30 0,-4-2-25 0,0 0-12 15,-4 0 0-15,-3 3-17 0,-5-1 5 0,-3 2-2 16,-3 2-28-16,-4 0-45 0,-2 1-109 0,0 0-119 16,0 0 72-16</inkml:trace>
  <inkml:trace contextRef="#ctx0" brushRef="#br0" timeOffset="509524.4912">8372 14459 1959 0,'0'-7'45'0,"-8"2"27"15,8 1 31-15,-7 3 31 0,7-5-15 0,-5 3-8 16,0 0 0-16,2 1-10 0,1-1-8 16,1 3 2-16,-2-3-17 0,3 1-5 0,-1 2-5 0,1 0-10 15,0 0-1-15,0 0-5 0,0 0-12 16,0 0-6-16,0 0 0 0,0 0-7 0,0 0-2 15,0 0-6-15,0 0-6 0,0 0-3 0,0 0 1 16,0 0-6-16,0 0 0 0,0 0-8 0,0 0 1 16,0 0 4-16,0 0-5 0,0 0 8 0,0 0-2 15,16 0-3-15,-16 24 0 0,0-24 2 0,12 19-2 16,-12-19 7-16,9 29-2 0,-2-14-3 0,-7 1 3 16,9 2-6-16,-4 4 6 0,-1 2-1 0,0 1 3 15,-1-3-7-15,-1 3 2 0,-1 1-5 0,1 0-2 16,-1-3 7-16,0 4-5 0,0-5 3 15,-1 1 0-15,2 0 3 0,-2-6-3 0,2 2 2 16,0-2-7-16,0-5-15 0,2-2-28 0,-3-1-44 16,0-4-45-16,2-1-35 0,-2-1-47 0,1-2-34 15,0-1-41-15,0 0-115 0,1 0-132 0,-1 0-12 16,2-32 93-16</inkml:trace>
  <inkml:trace contextRef="#ctx0" brushRef="#br0" timeOffset="509864.4204">8466 14420 2347 0,'0'-12'41'0,"12"2"26"15,-12 1 30-15,0 4 18 0,0-2-9 16,0 5 0-16,0-2-11 0,0 0-6 0,0 4-15 16,0-1-21-16,0-1-16 0,0 2-12 0,0 0-16 15,0 0-4-15,0 0-6 0,0 0 1 0,0 0 0 16,0 0 4-16,0 0-2 0,0 0-2 0,0 0 0 15,0 0-5-15,0 0 20 0,0 0 17 0,0 0 6 16,0 0 11-16,0 0-11 0,21 0-13 0,-21 29 3 16,18-29-6-16,-18 25 1 0,17-7 2 15,-17 3-5-15,19 1-11 0,-19 4-4 0,18 2-3 16,-10 2-3-16,0 1 5 0,0 1-2 0,-2 0-5 16,1-1 3-16,-2 0-1 0,1-3 4 0,0-1-4 15,-1-4-1-15,-2 0-1 0,2-5-4 0,-1-2-5 16,-1-1-35-16,-1-3-39 0,2-4-46 0,-3-1-41 15,2-3-22-15,-3-1-19 0,0 0-26 0,0-3-50 16,0 0-84-16,0 0-142 0,0 0-6 0,0 0 99 16</inkml:trace>
  <inkml:trace contextRef="#ctx0" brushRef="#br0" timeOffset="510237.3295">8233 14766 2223 0,'-9'0'53'0,"0"0"33"15,2 0 52-15,2 0 37 0,0 0-13 0,1 0 11 16,2 0-19-16,0 0-7 0,1 0-11 0,1 0-20 16,0 0-17-16,0 0-21 0,0 0-22 0,0 0-20 15,0 0-8-15,0 0-9 0,0 0-4 0,0 0-7 16,0 0-4-16,0-9 0 0,0 9 4 0,19-6-1 15,-19-1 3-15,21 0-6 0,-6-1-3 0,4-1 0 16,1-3-6-16,4 2 9 0,1 1-5 16,4-4-2-16,0 1 5 0,4 1-6 0,2-3 4 15,1 0 3-15,2-1-5 0,-2 0 1 0,3-1-7 16,-4 3-4-16,-2-1 0 0,-6 3 1 0,-3 3-1 16,-3 1 0-16,-6 2-4 0,-5 2-1 0,-2 2-7 15,-4-1-8-15,-2 2-3 0,1 0-9 0,-3 0-23 16,0 0-36-16,0 0-47 0,0 0-57 0,0 0-31 15,0 0-36-15,0 0-40 0,-22 0-61 0,22 0-88 16,0 18-79-16,0-18 87 0,-25 0 127 0</inkml:trace>
  <inkml:trace contextRef="#ctx0" brushRef="#br0" timeOffset="510568.5483">8391 14887 1428 0,'-14'12'61'15,"1"-3"53"-15,-1-1 35 0,3-1 35 0,0 0-29 16,4-1-10-16,-1-5 7 0,3 2 1 0,-2 1 1 16,4-3-7-16,1-1-10 0,0 0-5 0,1 0-11 15,1 0-15-15,0 2-11 0,0-2-8 0,0 0-12 16,0 0-8-16,0 0-11 0,0 3-19 16,0-3 0-16,0 0-7 0,0 0-9 0,0 0 0 0,0 0-16 15,0 0-5-15,0 0 1 0,0 0-4 0,0 0 5 16,21 0 3-16,-21 0-6 0,21 0 4 15,-4-20-3-15,3 20-5 0,5-17 0 0,1 17-23 16,4-26-20-16,2 14-31 0,0-4-18 0,0 3 3 16,-2 0 15-16,-2 0 25 0,-3 0 21 0,-2 3 17 15,-3 4 10-15,-6-1 6 0,-2 3 0 0,-3 2-2 16,-4-1 0-16,-2 1 4 0,-1 2-6 0,-2 0-7 16,0 0-33-16,0 0-57 0,0 0-57 0,0 0-76 15,0 0-97-15,0 0-161 0,0 0-178 0,0 0 83 16</inkml:trace>
  <inkml:trace contextRef="#ctx0" brushRef="#br0" timeOffset="511347.1196">9258 14388 2347 0,'0'-6'41'0,"0"0"26"15,0 3 27-15,0 0 33 0,0 0-15 0,-28 2-1 16,28 1-11-16,0-2-16 0,-18 2-16 0,18 0-18 15,0 0-10-15,-14 0-7 0,14 0-9 0,-12 0-7 16,12 0-2-16,-16 0 1 0,9 0 4 0,-2 0 13 16,-2 29 2-16,2-29-5 0,-1 32-3 0,0-14-9 15,2 4-4-15,0 1 1 0,3 6-3 0,1-3 2 16,1 3-5-16,3-1-4 0,0 2-1 0,0-2-4 16,0 0-3-16,27-2 5 0,-27-1-2 0,22-1-2 15,-22-6-1-15,30-2-8 0,-30-2-12 16,33-4-11-16,-16-4-18 0,1-2-3 0,-1-4-9 15,1 0-1-15,0 0 2 0,-2-27 4 0,0 27 19 16,-1-29 14-16,-3 29 17 0,-2-37 6 0,-3 19 2 16,0 0 2-16,-5 0 3 0,0 2 3 0,-2 0 6 15,0 3 17-15,0 2 13 0,0 1 9 0,0 3-5 16,0 2-16-16,0 5-15 0,0-4-11 0,0 4-2 16,0 0 8-16,0 0-2 0,0 0 5 0,0 0 5 15,0 0-12-15,0 26 0 0,25-26-5 0,-25 17-1 16,20-17-1-16,-20 19 1 0,22-19-1 0,-22 20-5 15,27-20 5-15,-12 11-7 0,2-11-8 0,0 8-7 16,0-8-7-16,2 0 4 0,-2 0 7 16,2 0 9-16,-4-26 3 0,0 26 5 0,-2-25 2 15,-2 25 0-15,-4-27 2 0,-2 27 6 0,-2-27 9 16,-2 27 23-16,-1-21 24 0,0 21 18 0,0-14 10 16,0 14-15-16,0-7-23 0,0 7-27 0,0 0-18 15,0 0-8-15,0 0 0 0,0 0-1 0,0 25-5 16,0-25 0-16,0 31-2 0,0-9 5 0,0 1 4 15,25 4 4-15,-25-1-1 0,28 2-3 0,-12 0-8 16,0 0 1-16,2 2-1 0,-2 0-9 0,-1 0-5 16,-2 1-4-16,-3 1-15 0,-3-1 3 15,-7 1 12-15,0-3-5 0,0 0 17 0,0 0 9 16,0-3-3-16,-31-3 7 0,31-1 0 0,-30-5-1 16,30-3 1-16,-35-3 0 0,17-6 1 0,3 1-3 15,1-6-7-15,0 0-22 0,3 0-48 0,3-24-61 16,-1 24-66-16,9-37-63 0,-6 16-58 0,6-5-113 15,0-2-162-15,0-3 8 0,0 4 104 0</inkml:trace>
  <inkml:trace contextRef="#ctx0" brushRef="#br0" timeOffset="512228.3633">9944 14579 2568 0,'0'-14'35'0,"0"0"20"0,0 2 20 16,0 2 25-16,0 0-2 0,0 0 11 0,0 5 11 15,-22 1 6-15,22 1-9 0,0 3-12 0,0 0-24 16,0 0-26-16,0 0-22 0,-14 0-21 0,14 0-5 16,0 0-3-16,-6 20-3 0,6-20 6 0,-9 24-5 15,4-24-3-15,-1 40 2 0,0-20-7 0,0 5 5 16,-1-1 5-16,3 0-5 0,2-2 2 0,2 0-4 16,0-1-7-16,0-5-7 0,0-1-11 0,26-2-2 15,-26-5-10-15,33-6 5 0,-13-2 3 0,6 0 2 16,-1 0-6-16,4-30 0 0,2 30-7 0,-1-41-12 15,-1 17 8-15,-1 0-3 0,-6-3 13 0,-3-2 16 16,-3 2 9-16,-6 1 8 0,-1-2 6 0,-7 2-4 16,-2-2 8-16,0 2-2 0,0-1-9 15,-29 0 12-15,29 1 2 0,-27 3 20 0,27 2 41 16,-29 4 20-16,29 8-5 0,-22-2-14 0,22 4-37 16,0 5-29-16,-14 2-2 0,14 0 0 0,0 28 10 15,0-28 3-15,0 35-1 0,0-10-1 0,29 3-5 16,-29 3-3-16,20 1 0 0,-20 2-2 0,23 3-2 15,-23-2 2-15,22 1-5 0,-22-2 0 0,16-1 1 16,-5-3-12-16,-1-1-35 0,1-6-46 0,-3-4-48 16,5-3-41-16,-3-7-15 0,2-4 3 0,1-4-6 15,-2-1 8-15,0 0 14 0,-3 0 29 16,-1-32 48-16,0 32 48 0,0-28 35 0,-2 28 36 16,-1-35 18-16,0 19 18 0,-3 2 21 0,1-2 11 15,0 3 8-15,-1 13 19 0,0-19 12 0,-1 19-3 16,1-9-1-16,2 9-29 0,-2 0-18 0,3 0-5 15,-2 0-6-15,3 0 2 0,2 0-2 0,-1 25-2 16,0-25-6-16,3 0 3 0,1 24-8 0,0-24-14 16,2 15-11-16,0-15-7 0,-1 0-7 0,4 12-2 15,1-12 0-15,1 0-2 0,2 0 0 0,0 0-2 16,5-26-1-16,-1 26-1 0,0-30-6 0,-2 11 3 16,0 1 2-16,-5-6-2 0,-3 6 2 0,-2-5-2 15,-5 3 0-15,-4-2 5 0,-2 4 8 0,0 0 13 16,0 0 21-16,0 4 11 0,-26 6-6 15,26 0-13-15,-20 8-22 0,20 0-12 0,-25 0-5 16,25 32 3-16,-24-13-1 0,9 5-1 0,4 1 2 16,11 4-5-16,-18 0 2 0,18 0-1 0,0-1 0 15,0-3 2-15,0 0-4 0,0-4 3 0,32-4-3 16,-32-3 1-16,38-4 2 0,-14-3-2 0,3-7-1 16,1 0-2-16,4 0-4 0,-2 0 5 0,2 0-3 15,0-31 7-15,-4 31-1 0,-1-29-4 0,-2 29 6 16,-6-33 0-16,-2 15 2 0,-6 1-5 0,-1-2 3 15,-4 4 1-15,-3-4 0 0,-2 0 10 0,-1 4 1 16,0-2 8-16,0 6 12 0,0 0 7 16,0 2-2-16,0 4-11 0,-21 1-12 0,21 4-15 15,0 0-4-15,0 0 2 0,0 0-2 0,0 0 6 16,0 0 4-16,0 23-4 0,0-23-3 0,30 0-5 16,-30 21-3-16,29-21-2 0,-9 0-6 0,0 16-22 15,2-16-33-15,1 0-35 0,0 0-29 0,0 0-21 16,-3 0-6-16,-1 7-8 0,-4-7-6 0,-3 9-16 15,-8-1-48-15,-4 4-79 0,0 4-190 0,0 1-81 16,-32 3 88-16</inkml:trace>
  <inkml:trace contextRef="#ctx0" brushRef="#br0" timeOffset="513280.6531">8652 15372 1921 0,'-2'0'43'0,"0"0"31"0,2 0 33 16,0 0 32-16,0 0-10 0,0 0 0 0,0 0-4 16,0 0-2-16,0 0-16 0,0 0-8 0,0 0-8 15,0 0-17-15,0 0-6 0,0 0-16 0,0 0-12 16,0 0-7-16,0 0-7 0,0 0-3 0,0 0-10 16,0 0-5-16,0 0-4 0,0 0-2 0,0 0 4 15,0 0-1-15,15 0-3 0,-15 0-2 0,0 0-2 16,0 0 1-16,15 0 4 0,-4 0 3 0,6 0 1 15,5 0-1-15,3 0-6 0,8 0-2 16,11 0-4-16,6 0 2 0,4-18 7 0,8 18-1 0,7 0 0 16,0-14 0-16,9 14-4 0,0 0 0 15,3 0 2-15,-1 0-5 0,1 0 5 0,1 0 0 16,-3 0 0-16,2 0 1 0,2 0 1 0,-4 0-2 16,1-26 0-16,3 26 2 0,-2-21-8 0,1 21 4 15,0-31 4-15,-4 14 4 0,-2 0 7 0,-4 1 1 16,-4-4 0-16,-3 5-4 0,-11-1-4 0,-5 2-1 15,-8 3-5-15,-9 1 0 0,-4 2 2 0,-6 2-2 16,-5 3-2-16,-5 1-3 0,-6 0 1 0,-2 0-4 16,-1 2-2-16,-2 0-8 0,-1 0-30 0,0 0-52 15,0 0-81-15,0 22-113 0,-26-22-155 0,26 16-278 16,-29-16 40-16,8 17 124 0</inkml:trace>
  <inkml:trace contextRef="#ctx0" brushRef="#br0" timeOffset="513762.109">8549 16064 2060 0,'-1'-13'60'0,"0"0"36"0,1 4 36 0,0-4 35 16,0 4-26-16,0 0-2 0,0 1-23 0,0 5-29 0,0-1-37 15,0 1-32-15,0 2-17 0,0 1 0 16,0 0 1-16,0 0 2 0,0 0 6 0,0 0 1 16,15 27-3-16,-15-27 3 0,0 35 0 0,0-12-4 15,16 4 2-15,-16 1-4 0,6 3-3 0,-6-1-1 16,6-1 3-16,-4 2 1 0,2-5-1 0,-3 1-2 15,2-5 1-15,1 0-2 0,2-3-1 0,0-2-20 16,-3-3-49-16,3 1-60 0,-1-6-58 0,2-1-56 16,-2-2-46-16,0-2-67 0,1-4-92 0,3 0-80 15,1 0 92-15</inkml:trace>
  <inkml:trace contextRef="#ctx0" brushRef="#br0" timeOffset="514006.5599">8757 15968 2115 0,'0'-34'63'0,"0"8"41"0,0 3 40 15,0 7 28-15,0 3-44 0,0 7-23 0,0 1-36 16,0 5-19-16,0-2-21 0,0 2-17 0,0 0 1 16,0 0-7-16,0 0 7 0,0 0 1 0,0 28 1 15,0-28 0-15,0 28-2 0,0-10 4 0,0 2-8 16,0 4 0-16,28 1-1 0,-28 0-5 0,22 2 4 16,-22 4-7-16,23-1 1 0,-23 1 4 0,20 1-2 15,-20-3 1-15,12 3 1 0,-12-4-4 16,7-1-1-16,-7-3 1 0,0-2-9 0,0-2-35 15,0-3-47-15,0-3-63 0,0-2-71 0,0-2-50 16,0-3-65-16,0-2-68 0,0-3-80 0,0-2 14 16,0 0 114-16</inkml:trace>
  <inkml:trace contextRef="#ctx0" brushRef="#br0" timeOffset="514252.847">8562 16193 1998 0,'-11'0'53'0,"1"21"38"15,2-21 31-15,2 0 39 0,1 0-24 0,2 0-19 16,3 0-10-16,0 0-21 0,0 0-26 16,0 0-21-16,0 0-17 0,32 0-18 0,-32-23-2 15,39 23-1-15,-13-32-5 0,4 10 2 0,5-4 3 16,4 0 2-16,-2-1-1 0,3 1-4 0,-3 1-5 16,0 1-14-16,2 2-28 0,-4 2-36 0,-4 4-57 15,-5 3-51-15,1 4-41 0,-5 4-20 0,-4 3-25 16,-8 2-54-16,-8 0-78 0,-2 26-4 0,0-26 85 15</inkml:trace>
  <inkml:trace contextRef="#ctx0" brushRef="#br0" timeOffset="514473.3429">8532 16348 2080 0,'-21'8'43'0,"4"0"36"0,1-2 32 0,4-1 35 16,4-1-21-16,-1-1-22 0,3-1-13 0,4 1-24 15,0-3-14-15,2 1-5 0,0-1-13 0,0 0-3 16,0 0-5-16,0 0 1 0,0 0 1 0,25 0-4 16,-25 0-1-16,24 0-9 0,-24 0-6 0,31 0-1 15,-10 0-3-15,2-24-7 0,4 24-1 0,1-23-30 16,2 23-47-16,3-29-51 0,1 12-67 0,1 0-50 16,-5-3-55-16,2 2-98 0,3 1-108 0,0-2 1 15,-5 2 101-15</inkml:trace>
  <inkml:trace contextRef="#ctx0" brushRef="#br0" timeOffset="514862.1706">9385 16077 2548 0,'0'-2'28'15,"0"2"19"-15,0 0 17 0,0 0 18 0,0 0-17 16,0 0-10-16,0 0-19 0,0 0-15 0,0 0-9 16,0 0-11-16,0 0 6 0,19 0-6 0,-19 0 0 15,0 0 2-15,15 20 0 0,-15-20 6 16,14 21 3-16,-7-4 1 0,-7 0-5 0,11 2-3 16,-7 2-4-16,0 0 1 0,-1 1 2 0,-2-1-4 15,0-4 2-15,0 2-5 0,1-3-1 0,-2-5-8 16,1-1-32-16,-1-1-47 0,1-4-49 0,-1-2-40 15,0-1-32-15,0-2-15 0,0 0-83 0,0 0-99 16,0 0-87-16,0-24 58 0,0 24 134 0</inkml:trace>
  <inkml:trace contextRef="#ctx0" brushRef="#br0" timeOffset="515380.7507">9443 15894 2138 0,'0'-7'28'16,"0"7"28"-16,0 0 36 0,0 0 37 0,0 0 7 0,-15 0-1 15,15 0-14-15,0 0-17 0,0-5-21 16,0 5-14-16,0 0-21 0,0-1-25 0,0 1-9 15,0-2-17-15,0 0-2 0,0 2-22 0,0 0-47 16,0-2-57-16,0-1-82 0,18 0-102 0,-18 1-146 16,0 1-183-16,21-2 68 0,-21 3 126 0</inkml:trace>
  <inkml:trace contextRef="#ctx0" brushRef="#br0" timeOffset="515768.7488">9667 16142 2642 0,'0'0'40'0,"0"0"33"16,0 0 45-16,0-24 30 0,0 24-13 0,0 0-10 15,0-16-25-15,-18 16-26 0,18 0-25 0,0 0-26 16,0-10-21-16,0 10-6 0,0 0 2 0,0 0 0 16,0 0 4-16,0 0-2 0,0 31 0 0,0-31-2 15,0 27 4-15,0-10-1 0,0 2 1 0,0-1 4 16,17 1-6-16,-17-2 1 0,0-1-1 0,0-1 0 15,0 0 2-15,0-1 2 0,0-3-2 0,0-2 0 16,0 0-1-16,0-4-1 0,0 0 2 0,0 0 0 16,0-5 2-16,0 0 4 0,0 0-6 0,0 0 0 15,0 0-2-15,0-22-4 0,12 22 2 16,-12-29 0-16,0 8 0 0,6-2 0 0,-2-1-3 16,1-1-1-16,4 1-2 0,0 1 0 0,2 3 2 15,1 5 4-15,2 3 0 0,4 12 0 0,-3-6-1 16,2 6-1-16,1 0 4 0,-1 24-2 0,2-24 4 15,-5 35-2-15,2-14-2 0,-1 2 4 0,-2-1-4 16,0 1-6-16,-1-2-28 0,0-2-52 0,-2-1-67 16,0-4-64-16,1-2-73 0,-1-3-67 15,-1-9-102-15,1 8-133 0,-2-8 46 0,-1 0 118 0</inkml:trace>
  <inkml:trace contextRef="#ctx0" brushRef="#br0" timeOffset="516257.1506">10059 16020 2462 0,'0'-8'57'0,"0"4"38"0,0 2 29 0,0 2 22 16,0 0-36-16,0 0-23 0,0 0-17 0,0 0-14 16,0 0-14-16,0 0-3 0,0 0-1 0,0 0 8 15,0 0 5-15,0 27-2 0,0-27-7 0,0 25-11 16,0-11-7-16,-19 2-12 0,19 2 1 0,0 0-5 16,-18-2-1-16,18-2-1 0,0 1-4 0,0-2 1 15,0-1-1-15,0-2 0 0,0-2 2 16,37 0 1-16,-37-3-6 0,42 0 3 0,-18-3 2 0,0-1-2 15,3-1 0-15,3 0 0 0,-2 2-8 16,0-2 5-16,-4 0 1 0,-3 2-3 0,-3 2 3 16,-1 3-10-16,-6-1-3 0,-5 3-8 0,-2 0-8 15,-4 2-11-15,0 1-9 0,0 2-5 0,-24-1 4 16,24 2 12-16,-32-3 6 0,32 0 11 0,-36-1-1 16,36-3 1-16,-28-1-25 0,28-3-39 0,-17-3-39 15,17-1-27-15,0 0 4 0,0-23 18 0,0 23 21 16,0-39 1-16,0 15-3 0,31-10 7 0,-31-1 14 15,26-8 23-15,-26-3 31 0,24-3 24 0,-24-5 11 16,16-1 30-16,-16 1 26 0,16 0 23 0,-16 5 35 16,12 3 28-16,-4 10 22 0,2 4 15 15,-3 8-8-15,1 6-35 0,-3 7-42 0,-1 7-32 16,-2 3-11-16,2 1 4 0,0 0 14 0,-2 22-8 16,2-22-15-16,2 32-11 0,1-10-14 0,2 6 1 15,-1 0 3-15,-2 6-10 0,1-2-7 0,0 7-4 16,-2-1-8-16,2 1 4 0,-2 1 2 0,2-2-4 15,0 0-17-15,1-1-41 0,-2-5-51 0,2-2-50 16,0-4-44-16,-2-5-38 0,-1-2-44 0,-1-5-56 16,-1-3-96-16,-1-4-115 0,0-4 59 0,-2-3 111 15</inkml:trace>
  <inkml:trace contextRef="#ctx0" brushRef="#br0" timeOffset="516504.2887">10349 16147 2723 0,'0'0'50'15,"-4"0"24"-15,4 0 34 0,0 0 20 0,0 0-51 16,0 0-24-16,28 0-34 0,-28-25-20 0,31 25-11 16,-9-27-61-16,2 27-110 0,5-34-190 0,0 17-349 15,3-5-13-15,1 3 111 0</inkml:trace>
  <inkml:trace contextRef="#ctx0" brushRef="#br0" timeOffset="517229.1671">12046 15071 1826 0,'0'0'57'0,"0"0"48"16,0 0 40-16,0 0 52 0,0 0-12 0,0 0-5 16,0 0-5-16,0 0-19 0,0 0-16 0,0 15-7 15,0-15-16-15,0 0-12 0,0 0-12 0,0 0-20 16,0 0-17-16,0 0-19 0,0 0-17 0,0 0-14 16,11 0-9-16,-11 0 4 0,0 0-1 0,16 0-1 15,-5 0 1-15,6 0-31 0,3 0-62 0,5-20-70 16,5 20-81-16,3-16-56 0,0 16-32 0,1-19-63 15,-4 19-69-15,-1-16-111 0,-2 16 48 0,-6-12 134 16</inkml:trace>
  <inkml:trace contextRef="#ctx0" brushRef="#br0" timeOffset="517461.3335">12087 15412 2607 0,'-4'9'32'16,"4"-5"28"-16,0-2 27 0,0-2 5 0,0 0-32 15,26 0-28-15,-26-27-26 0,33 27-3 0,-9-34-1 16,4 12-3-16,5-2-7 0,1-2-47 0,2 1-96 16,-1 1-169-16,-1-2-261 0,1 3-110 0,-4 0 95 15</inkml:trace>
  <inkml:trace contextRef="#ctx0" brushRef="#br0" timeOffset="528023.9262">13306 14194 1834 0,'0'-6'46'0,"0"1"26"16,0 2 12-16,0 1 32 0,0-3-18 0,0 2 2 15,0-1 13-15,0 4-6 0,0-2-10 0,0 0 2 16,0 2-6-16,0 0-18 0,0 0-6 0,0 0-25 16,0 0-11-16,0-2-3 0,0 2-10 0,0 0-2 15,0 0-4-15,0 0-7 0,0 0-3 0,0 0 15 16,0 0 12-16,0 0 8 0,0 0 10 0,0 28-10 16,0-28-12-16,0 24 0 0,0-7-7 15,0 0-5-15,-22 2-2 0,22 2-9 0,0-3 4 16,-16-2-1-16,16-1-2 0,0 2 0 0,-16-2 0 15,16 2 0-15,0-5 7 0,0 0-3 0,0-3 0 16,0 2 7-16,0-3-4 0,0-2 9 0,26-2-6 16,-26-1-6-16,35-1 1 0,-15-2-5 0,5 0 4 15,-1 0-4-15,3 0 0 0,-2 0-2 0,-3 0-6 16,-1 0 3-16,-3-20-2 0,-5 20 2 0,0 0 4 16,-3 0 3-16,-4 0 2 0,-1 0 3 0,-5 26-4 15,0-26-1-15,0 26-6 0,0-7-7 0,0 2 3 16,-34-1-7-16,34 3 0 0,-29-2-4 0,29 0-7 15,-30-4 1-15,15 0-13 0,15-2-6 16,-27-5-9-16,27-1-10 0,-18-2-5 0,18-1-16 16,-15-6-29-16,7 0-37 0,4 0-47 0,-1 0-56 15,-1 0-50-15,2-30-78 0,1 30-75 0,3-34-82 16,-5 13 91-16</inkml:trace>
  <inkml:trace contextRef="#ctx0" brushRef="#br0" timeOffset="528499.1891">13268 14318 2337 0,'0'-6'59'0,"0"-2"49"0,0 5 50 16,0-2 29-16,0-4-43 0,20 4-38 0,-20-5-47 15,0 2-32-15,27-2-16 0,-27-1-9 16,34-3 0-16,-12 1 2 0,5-2 1 0,0 1-4 16,4 0-4-16,1 0-1 0,-1 2 1 0,-2 1-1 15,0 1-7-15,-4 4-1 0,0-2-5 0,-6 5 1 16,-2 1 4-16,-3 2-1 0,-5 0 10 0,-3 0-2 15,-1 0 8-15,-1 0 2 0,-4 0-4 0,0 0 5 16,0 23 0-16,0-23 5 0,0 0 4 0,0 21 0 16,0-21 3-16,0 15 0 0,0-15-1 0,0 18 2 15,0-7 3-15,-19 0-5 0,19 2 4 0,0 1-4 16,0 2-6-16,-17 0-1 0,17 1-9 16,0 0 1-16,-8-1-4 0,8-1-1 0,0 2 6 15,0 0-6-15,0 1 7 0,0-1-2 0,0 1-3 16,26-2-3-16,-26 1-2 0,30-2 5 0,-30-1 1 15,38-5 5-15,-16 0-3 0,0-4 2 0,-1-2 1 16,2-1 3-16,-3-2-2 0,-2 0 3 0,-2 0-5 16,-5 0-5-16,2-28 3 0,-4 28-5 0,-4-22 1 15,1 22 1-15,-4-29 1 0,-2 14 2 0,0 1-6 16,0-1 4-16,0-2-1 0,0 2-4 0,-33-3 3 16,33-1-10-16,-28 0-1 0,28-5-3 0,-37 1 5 15,16-1 0-15,0 3-2 0,-2 2 5 16,0 4-1-16,3 1-2 0,4 6-10 0,0 3-34 15,1 5-46-15,3 0-51 0,3 0-68 0,3 0-63 16,1 23-75-16,-1-23-130 0,6 21-86 0,0-21 96 16</inkml:trace>
  <inkml:trace contextRef="#ctx0" brushRef="#br0" timeOffset="528792.9201">14175 14372 2230 0,'0'0'61'16,"0"0"38"-16,0 0 34 0,0 0 38 0,0-10-36 16,0 10-15-16,0 0-13 0,0 0-27 0,0 0-15 15,0 0-17-15,0 0-16 0,0-7-4 0,0 7-4 16,21-5-6-16,-21-1 0 0,22 0-4 0,-6 1-5 15,1-1 1-15,2-1-5 0,2 2-3 0,-2 2 3 16,1-2-7-16,-1 2 4 0,0 0 0 0,-2 1-6 16,-2-1 8-16,3 1-8 0,-7-1-16 0,1 3-24 15,-1-2-48-15,0 0-49 0,-4 2-57 0,2-1-72 16,-3 1-95-16,-2-2-115 0,1-2-128 16,2-1 69-16,-4 2 141 0</inkml:trace>
  <inkml:trace contextRef="#ctx0" brushRef="#br0" timeOffset="529100.0389">14299 14088 2358 0,'-4'-4'61'0,"3"1"42"0,1 2 33 0,0 0 24 16,0 1-39-16,0-3-34 0,0 3-27 0,0 0-18 15,0 0-16-15,0 0 1 0,0 0 5 0,0 0 8 16,21 0 5-16,-21 0 0 0,0 26-6 0,16-26-12 15,-16 20-10-15,16-20-4 0,-7 27-3 16,-1-10 0-16,-8 1 3 0,14 4-5 0,-9 1 1 16,-3 2 0-16,2-1-5 0,-4 2 1 0,0 4-3 15,0 2-1-15,0 1-4 0,0-2 3 0,0 2 0 16,0-1-2-16,0 5 4 0,0-8-2 0,0-1-2 16,0-4 0-16,0-4-6 0,23-3-18 0,-23-5-21 15,0 0-23-15,17-7-32 0,-17 0-21 0,0-3-18 16,12-2-16-16,-12 0-4 0,0 0-43 0,0 0-70 15,0 0-98-15,0 0-126 0,0-28-27 16,0 28 111-16</inkml:trace>
  <inkml:trace contextRef="#ctx0" brushRef="#br0" timeOffset="533036.0039">14837 14157 1529 0,'2'-1'25'16,"0"0"16"-16,-2 0 17 0,2 1 23 0,-2 0-6 15,0 0-3-15,0 0 3 0,2 0-7 0,-2 0-4 16,0 0 1-16,0 0-10 0,2 0-8 0,-2 0-11 15,1 0-7-15,0 0-2 0,-1 0-5 0,2 0 3 16,-1 0 0-16,0 0 3 0,0 0 4 0,-1 0-6 16,0 0-1-16,2 0-6 0,-2 0-5 0,0 0-2 15,0 0 1-15,0 0-3 0,0 0-2 16,0 0 3-16,0 0-6 0,0 0-1 0,0 0 3 0,0 0-5 16,0 0 4-16,0 0-1 0,0 0 0 15,0 0-1-15,0 0 3 0,0 0-3 0,0 0-6 16,0 0 4-16,0 0-2 0,0 0-2 0,0 0 7 15,0 0-3-15,0 0 0 0,0 0 9 0,0 0-3 16,0 0 2-16,0 0 2 0,0 0-4 0,0 0 1 16,0 0-1-16,0 0 3 0,0 0 0 0,0 0-2 15,0 0-1-15,0 0-7 0,0 0 3 0,0 0 0 16,0 0-2-16,0 0 2 0,0 0-4 0,0 0-3 16,0 0 6-16,0 0-5 0,0 0 1 0,0 0 4 15,0 0 1-15,0 0-4 0,0 0 2 16,0 0 0-16,0 0-5 0,0 0 5 0,0 0 9 15,0 0 2-15,0 0 2 0,0 0 1 0,0 0-8 16,0 0-4-16,0 0 3 0,0 0 0 0,0 0-2 16,0 0 2-16,0 0-5 0,0 0-1 0,0 0-3 15,0 0 1-15,0 0 2 0,0 0-2 0,0 0 3 16,0 0-2-16,0 0 1 0,0 0 1 0,0 0 0 16,0 0 2-16,0 0-5 0,0 0-1 0,0 0 2 15,0 0-1-15,0 0 4 0,0 0 1 0,0 0-3 16,0 0-1-16,0 0-1 0,0 0 4 0,0 0 1 15,0 0 3-15,0 0 3 0,0 0-4 16,0 0 2-16,0 0-3 0,0 0-4 0,0 0 3 0,0 0 4 16,0 0 4-16,0 0 2 0,0 0 1 0,0 0-8 15,0-18-2-15,0 18 2 0,0 0-3 16,0 0 0-16,0 0 1 0,0 0-4 0,0 0 0 16,0 0 0-16,0 0-2 0,0 0 3 0,0 0 0 15,0 0 2-15,0 0 0 0,0 0-5 0,0 0 1 16,0 0 8-16,0 0 0 0,0 0 5 0,0 0-1 15,0 0-4-15,0 0 2 0,0 0-2 0,0 0-3 16,0 0 3-16,0 0-4 0,0 0 7 0,0 0-1 16,0 0-1-16,0 0 6 0,0 0-6 0,0 0 3 15,0 0-2-15,0 0-3 0,0 0 1 16,0 0-2-16,0 0-2 0,0 0-2 0,0 0-2 16,0 0 2-16,0 0-2 0,0 0 0 0,0 0 0 0,0 0 0 15,0 0 4-15,0 0 2 0,0 0 0 16,0 0 0-16,0 0 0 0,0 0 0 0,0 0 0 15,0 0 1-15,0 0-3 0,0 0 0 0,0 0 0 16,0 0-3-16,0 0 2 0,0 0-3 0,0 0 0 16,0 0 2-16,0 0-2 0,0 0 0 0,0 0 2 15,0 0-2-15,0 0 2 0,0 0-2 0,0 0 0 16,0 0 0-16,0 0-4 0,0 0 7 0,0 0-7 16,0 0 4-16,0 0 4 0,0 0-5 0,0 0 6 15,0 0-5-15,0 0 0 0,0 0 2 16,0 0-3-16,0 0-1 0,0 0 2 0,0 0-2 0,0 0 2 15,0 0 0-15,0 0 0 0,0 0 0 16,0 0-2-16,0 0 5 0,0 0-3 0,0 0 0 16,0 0 2-16,0 0-1 0,0 0-2 0,0 0-1 15,0 0 2-15,0 0-1 0,0 0 2 0,0 0 1 16,0 0 0-16,0 0 0 0,0 0-2 0,0 0-2 16,0 0 2-16,0 0-2 0,0 0 2 15,0 0 2-15,0 0-2 0,0 0 0 0,0 0 2 0,0 0-2 16,0 0-2-16,0 0 2 0,0 0-2 0,0 0 4 15,0 0-2-15,0 0 0 0,0 0 0 16,0 0-5-16,0 0 5 0,0 0 0 0,0 0 0 16,0 0 3-16,0 0-2 0,0 0-1 0,0 0-3 0,0 0 3 15,0 0-1-15,0 0 3 0,0 0 3 16,0 0-5-16,0 0 0 0,0 0 1 0,0 0-2 16,0 0 3-16,0 0-2 0,0 0 0 0,0 0 0 15,0 0 0-15,0 0 2 0,0 0-2 0,0 0 2 16,0 0-2-16,0 0 0 0,0 0 0 0,0 0 6 15,0 0 4-15,0 0 4 0,0 0 4 0,0 0-2 16,0 0-1-16,0 0 0 0,0 0-3 0,0 0-6 16,0 0-2-16,0 0 0 0,0 0-2 15,0 0-1-15,0 0 1 0,0 0-6 0,0 0 2 16,0 0-1-16,0 0 1 0,0 0 4 0,0 0-2 16,0 0 0-16,0 0 0 0,0 19-1 0,0-19 3 15,0 23 0-15,0-23 0 0,0 22-3 0,0-8 1 16,0-3 2-16,0 3 0 0,0-3-3 0,0 1-4 15,0-2 1-15,0 2 3 0,0-5 3 0,0 1 5 16,0-3-3-16,27 3-2 0,-27-4 5 0,25 0-3 16,-11-2-2-16,5-1-2 0,-2-1-4 0,3 0 4 15,0 0 1-15,2 0 3 0,-2 0-1 0,-2 0-3 16,1 0 0-16,-4 0-5 0,0 0 5 0,-2 0 0 16,-3 0 2-16,-2 0-1 0,-1 0-1 0,-3 22 2 15,-2-22 0-15,-2 19 1 0,0-19 2 16,0 29-4-16,0-12-1 0,-29 3-4 0,29 1-4 15,-32 1-3-15,32-1-12 0,-38 0-2 0,19 0-7 16,0-2-7-16,1-4-4 0,0-1-5 0,0 1-6 16,4-5-5-16,-1-1-13 0,2-2-16 0,3-5-30 15,1-1-40-15,-1-1-40 0,2 0-67 0,3 0-55 16,2-24-80-16,0 24-66 0,3-36 28 0,0 13 99 16</inkml:trace>
  <inkml:trace contextRef="#ctx0" brushRef="#br0" timeOffset="533493.125">14802 14255 2166 0,'-11'0'53'0,"11"0"43"0,0 0 41 0,0 0 36 15,0 20-11-15,0-20-22 0,0 0-38 0,0 0-30 16,0 0-38-16,36-29-22 0,-36 29-1 0,43-29-7 16,-16 12-3-16,4-3-1 0,1 2 2 0,4 0-1 15,-3 4-3-15,-2 1 0 0,-3 3-5 0,-1 10-9 16,-5-13-3-16,-2 13-6 0,-4 0 2 0,-3 0 5 15,-2 0 3-15,-1 0 9 0,-5 0 3 0,-1 31 1 16,0-31 4-16,-4 22-6 0,0-22 4 0,0 23-1 16,0-23 4-16,0 25 4 0,0-11-8 0,0 1 5 15,0-1-7-15,0-1 1 0,0 1 1 0,0 3 1 16,0 0 2-16,0-3-1 0,0-1 6 16,0 2-6-16,0 1 0 0,0 0-2 0,0 0-3 15,0 0 5-15,0 1 3 0,19 3-1 0,-19-2-2 16,0 0 2-16,13-3-4 0,-13 0 2 0,11-5 1 15,-11 1 1-15,12-7 5 0,-6 0 3 0,5-4 3 16,-2 0-3-16,2 0-4 0,3 0 3 0,-1-28-8 16,0 28-1-16,1-30 8 0,0 30 6 15,-3-37 12-15,-2 17 9 0,-2 3 2 0,-3 3-8 0,-3-4-3 16,-1 0-10-16,0 1-9 0,0-3-5 0,-28 3-5 16,28-2-3-16,-33 0 6 0,33 1 0 0,-37 4 1 15,19 3 2-15,-1 5-8 0,4 3 0 16,2 3 1-16,-1 0 1 0,1 0-10 0,4 0-27 15,1 27-41-15,8-27-50 0,-9 22-64 0,9-22-62 16,0 22-100-16,0-22-133 0,0 22-137 0,36-22 94 16</inkml:trace>
  <inkml:trace contextRef="#ctx0" brushRef="#br0" timeOffset="533724.5735">15637 14386 2569 0,'0'0'31'0,"0"0"15"16,0 0 21-16,0 0 24 0,0-20-34 0,0 20-11 15,0 0-22-15,0 0-22 0,0 0 0 0,0-16-2 16,33 16 0-16,-33-15-2 0,34 7 2 0,-14 1-4 16,4 0 3-16,-3 1-6 0,3 0-1 0,-2 1-6 15,1 0-13-15,-3 5-16 0,0-4-38 0,-3 3-25 16,0 1-41-16,-2-2-38 0,-4 2-41 0,0-2-64 15,-1 0-47-15,-5-1-84 0,-1 1 2 0,-4-1 100 16</inkml:trace>
  <inkml:trace contextRef="#ctx0" brushRef="#br0" timeOffset="533992.7637">15759 14136 1952 0,'-5'-6'55'15,"0"1"54"-15,1 2 41 0,2 1 41 0,-2-1-30 16,4 3-36-16,0-2-31 0,0 2-32 0,0 0-25 15,0 0-7-15,0 0-3 0,0 0 1 0,0 0 12 16,0 0-5-16,0 22-1 0,24-22-2 0,-24 20-3 16,0-20 4-16,21 31 0 0,-21-14 3 0,0 2-7 15,19 2-1-15,-19 2-3 0,0 0-9 0,12 2 4 16,-12 3-11-16,0 3-3 0,7-1-1 0,-7 2-1 16,0-1-3-16,0 1 2 0,0 1-3 0,2-1-6 15,2-6 9-15,2-1-3 0,2-5 4 0,0-2-3 16,5-4-22-16,-2 0-28 0,1-6-47 15,-1-2-35-15,0-1-33 0,-4-3-30 0,1-1-8 16,-4-1-53-16,-2 0-123 0,-2 0-125 0,0 0-63 16,0 0 96-16</inkml:trace>
  <inkml:trace contextRef="#ctx0" brushRef="#br0" timeOffset="540720.2551">16661 14340 1642 0,'0'-2'44'0,"0"-1"29"0,0 2 34 0,0-3 27 15,-9 2-14-15,9 0-8 0,0-3-8 0,-6 2-4 16,4-2-15-16,1 1 2 0,-1-1 0 0,0 2 1 16,0-2 1-16,1 3-6 0,-1-5-3 0,0 6-11 15,1-3-2-15,-1 0-6 0,0 1-10 0,0 0 3 16,0 0-5-16,1 1-3 0,0-1 2 0,-3-1-9 16,3 2 0-16,0-2-1 0,1 1-4 0,-1 1-3 15,-1-1-1-15,2 0-5 0,-2 1-5 0,1 2-2 16,0-3 6-16,1 1-2 0,-2-1 0 0,1 3-6 15,0-2-18-15,1 1-1 0,0 1-5 0,0 0-1 16,0 0 4-16,0 0 1 0,0 0 1 0,0 0 5 16,0 28-2-16,0-28 2 0,0 28-1 0,0-13-1 15,0 2 4-15,0 0 1 0,0 3-1 16,0-2-4-16,0 0 0 0,19 0-7 0,-19-2 3 16,0 2 5-16,11 0-3 0,-11 0 1 0,10-5-27 15,-10-1-52-15,12-1-61 0,-6-2-58 0,1-1-42 16,-1-3-32-16,1-1-43 0,-2-4-56 0,3 0-70 15,1 0-69-15,-3 0 14 0,1 0 118 0</inkml:trace>
  <inkml:trace contextRef="#ctx0" brushRef="#br0" timeOffset="541473.0255">16809 14282 2142 0,'0'-10'54'0,"0"0"41"0,6 2 31 15,-6 0 42-15,0 3-26 0,0-3-18 0,0 4-16 16,0-3-24-16,0 2-12 0,0 0-10 0,0 0-6 16,0 0-8-16,0 3-9 0,0-3-18 0,0 2-3 15,0-2-12-15,0 1-5 0,0-1-1 0,22-3-4 16,-22 2 3-16,28-2 2 0,-28 1 4 0,35 0-7 16,-14 2 2-16,1 1 0 0,0 1-2 0,1 3 2 15,-4 0 0-15,2 0-3 0,-1 0 1 16,-1 22 5-16,-4-22-2 0,-3 31-1 0,-1-13 3 15,-6 6-5-15,-2 2-1 0,-3 0-3 0,0 1 3 16,0 4-1-16,-31 0 0 0,31 2 4 0,-39-2 2 16,20-2 2-16,-2 0-2 0,1 1-1 0,-1-2-5 15,2-5 2-15,5-3 5 0,-2-5 7 0,6-1 6 16,10-6 13-16,-17-2 23 0,17-5 18 0,-6 0 17 16,6-1-8-16,0 0-22 0,0 0-29 0,0-25-20 15,0 25-6-15,0-25 1 0,23 25 1 0,-23-29-1 16,0 29-1-16,21-22-4 0,-21 22 0 0,0-10 0 15,18 10-1-15,-18 0 4 0,10 0-4 0,-10 0 0 16,17 0 5-16,-6 0-1 0,3 27 5 16,1-27-2-16,0 18-7 0,0-18 1 0,5 16-5 15,-2-16-22-15,1 0-33 0,3 15-38 0,3-15-50 16,-1 0-25-16,1 0-16 0,0 0-3 0,1-34-13 16,0 34-10-16,-1-32-28 0,-3 13-35 0,-1-2-24 15,-4-1-14-15,0 0 55 0,-4-2 16 0,-4 1 89 16,-2-2 66-16,-5 0 80 0,-2 0 91 0,0-1 66 15,0 3 61-15,0 3 12 0,0 0 22 0,-24 4-8 16,24 1-7-16,0 8-20 0,-20 0-11 16,20 2-21-16,0 4-19 0,0-1-22 0,0 1-28 15,-13 1-23-15,13 0-16 0,0 0-14 0,0 0-2 16,0 0 10-16,0 0-2 0,0 0 11 0,0 0-9 16,0 23-12-16,0-23-1 0,0 17-10 0,0-17-3 15,0 19-5-15,0-8-13 0,0-1-3 0,0 2 0 16,22-1-5-16,-22 3 2 0,0-2-9 0,17 1 1 15,-17-4-1-15,13 0 5 0,-13-1 0 0,16 2-5 16,-8-5 2-16,2 3-9 0,1 1 6 0,1-4 6 16,1 4-3-16,3 1 5 0,2-3-3 0,-3 3-4 15,1-2-1-15,-2 1-3 0,-2-2-3 0,0 1 4 16,-6 0-9-16,-1 2-6 0,-3-2-11 0,-2 6-20 16,0-2-17-16,0-2-23 0,0 4-20 15,-30-1-15-15,30-1-15 0,-28 0-3 0,28 0-15 0,-33-3-15 16,33 0-12-16,-31-1-38 0,16-3-36 15,1-2-55-15,3-3-78 0,-2 0-35 0,3 0 83 16</inkml:trace>
  <inkml:trace contextRef="#ctx0" brushRef="#br0" timeOffset="541877.9905">17398 14246 2040 0,'0'-5'48'0,"0"2"27"0,14 1 18 0,-14 2 20 16,0-3-30-16,9 1-12 0,-4 0-4 0,1-3-5 15,3-1-19-15,2 0-9 0,3-1-13 0,2-3-16 16,4 2 7-16,0-1-4 0,4 0-6 0,-2-1 4 16,2 2-6-16,-1 0 2 0,-1 4 3 15,-1-1-2-15,-1 4-2 0,-2-2 0 0,-4 3-1 16,1 0 2-16,-5 0 4 0,-3 0-3 0,1 32 1 16,-4-32-1-16,-2 26-7 0,-1-9 8 0,-1 2-2 15,0 2-3-15,0 2 4 0,0-2-7 0,0-1 4 16,0 1 9-16,0 1-9 0,0-3 2 0,0 1 13 15,0-3 4-15,0 0 7 0,23-3 9 0,-23-1-4 16,31 0 10-16,-15-3 0 0,6-5-3 0,-2-2-4 16,0-3-13-16,2 0-1 0,-2 0-4 15,-1 0-4-15,-1-22 5 0,-5 22-2 0,0-24-2 0,-4 24 0 16,-3-28-3-16,-2 28 0 0,-3-29 0 16,-1 13-1-16,0-3-6 0,0 0 0 0,-23-3 0 15,23-2-4-15,-29-2-1 0,29 1 2 0,-36 1-6 16,17 2 3-16,0 1 0 0,1 6-4 0,-2 2 3 15,-1 4-13-15,2 4-21 0,-1 2-33 0,0 1-45 16,0 2-48-16,2 0-52 0,1 0-61 0,2 0-93 16,2 0-112-16,4 21-79 0,3-21 98 0</inkml:trace>
  <inkml:trace contextRef="#ctx0" brushRef="#br0" timeOffset="543104.7681">13349 15121 1486 0,'-5'0'57'16,"-2"0"30"-16,3 0 21 0,-1 0 17 0,3 0-32 16,0 0-9-16,2 16-3 0,-2-16-6 0,2 0-5 15,0 0-9-15,0 0 30 0,0 0-3 0,0 0-6 16,0 0-16-16,0 0-48 0,0 0-8 0,0 0-9 16,20 0 7-16,-20 0 2 0,0 0 6 0,22 0 2 15,-8 0 3-15,1 0 1 0,6 0-6 0,4 0 0 16,2 0-1-16,4 0 0 0,3 0-1 0,4 0 0 15,0 0-3-15,3-20-2 0,3 20 3 0,2 0-7 16,2-14-6-16,-2 14-1 0,3 0-1 0,1-10 3 16,2 10 5-16,-3 0 2 0,0 0-9 0,0 0 2 15,1 0 0-15,4 0-7 0,-2 0 13 0,1 0-10 16,3 0 6-16,3 0 6 0,2 0-12 16,4 0 5-16,3 0-3 0,2 0 0 0,-2 0 2 15,4 0 3-15,3 0 0 0,0-24 4 0,5 24 15 16,-1-17-1-16,5 17 1 0,-4-18-6 0,0 18-12 15,1-17 0-15,2 17-3 0,-3-14 2 0,-5 6-5 16,-3 8 2-16,-4-7 3 0,0 7-5 0,-2-2 4 16,-4 0-3-16,0 1 1 0,-2-2 3 0,0-1 0 15,3 3 1-15,0-3-6 0,0-2 6 0,1 0-5 16,0 1 3-16,3-4 13 0,1 4 6 0,-2-2 6 16,7-1-1-16,-3-1-10 0,0 4-12 0,0-2 2 15,-2-1 0-15,-6 3-2 0,-1 0 1 16,-5 1-8-16,-6 0 1 0,-7 1 0 0,-2 0 1 15,-6 1 3-15,-4 0-2 0,-4 1 1 0,0-1-2 16,-4 1 1-16,2 0-2 0,-2 0 3 0,1 0-1 16,3-1 2-16,0 0 3 0,1-1-5 0,5 0 1 15,-1-2-3-15,3 2 0 0,0-3 3 0,4 1 2 16,-3 0-2-16,-2-1 4 0,1 1-5 0,-3 1-3 16,-5-1 1-16,-1 3-4 0,-2-2 5 0,-6 1 1 15,-3 2 0-15,-2 1 0 0,-4 0-11 0,-3 0-14 16,-1 0-9-16,-2 0-19 0,-2 0-27 0,-1 0-40 15,0 0-76-15,0 0-112 0,0 0-178 16,0 0-157-16,-26 15 85 0</inkml:trace>
  <inkml:trace contextRef="#ctx0" brushRef="#br0" timeOffset="544396.7985">15061 15318 2451 0,'0'0'28'0,"-23"0"19"0,23 0 25 0,0 0 15 15,0 0-9-15,0 0-4 0,0 0-12 0,0-18-9 16,0 18-14-16,0 0-17 0,0 0-13 16,0 0-4-16,0 0 1 0,0 0 10 0,0 0 6 15,0 0 2-15,0 33 5 0,17-33-7 0,-17 38-1 16,0-11 0-16,0-1-9 0,0 5 3 0,0 1-4 15,0 1-5-15,0 0 0 0,0 0-8 0,0-1 3 16,0-1 0-16,0-3-1 0,0-2-2 0,0 0-23 16,0-4-45-16,0-7-60 0,0-1-69 0,0-4-87 15,0-5-135-15,0-2-152 0,22-3-34 0,-22 0 108 16</inkml:trace>
  <inkml:trace contextRef="#ctx0" brushRef="#br0" timeOffset="545048.0521">15263 15432 2618 0,'0'-3'30'0,"0"1"11"0,0-1 9 0,-26 3 17 16,26-3-17-16,0 2-3 0,-20 1 1 0,20 0-3 16,0 0 0-16,-16 0 0 0,16 0-7 0,0 0-13 15,-15 31-7-15,15-31-6 0,-6 26-8 0,6-10 5 16,0 2-5-16,0-3-2 0,0 4 5 0,0-2-6 15,0 3-1-15,0-3 0 0,31 2-1 16,-31 0 2-16,19-2-1 0,-19 3 3 0,22-4 1 0,-22-3-3 16,25 0 1-16,-10-2-6 0,-1-4 2 0,-1-4 1 15,0-2-1-15,-3-1 2 0,2 0-3 16,-4 0 0-16,0 0 4 0,2-30-3 0,-5 30 1 16,-1-29-4-16,-1 11-2 0,-1-2 7 0,-2 4-2 15,0-1-4-15,0 0-2 0,-25-2-6 0,25 0 5 16,-27 2 4-16,27 1 1 0,-32 3 2 0,32-3 2 15,-27 4-2-15,27 3 2 0,-21 2-2 0,21 3 0 16,-12 3 0-16,12 1 2 0,0 0 1 0,0 0 1 16,0 0 3-16,0 0 0 0,0 0 1 0,0 0-1 15,26 21-3-15,-26-21-3 0,30 0 2 0,-10 0-3 16,3 0 0-16,4 0 3 0,2 0-3 16,3 0 2-16,0 0 4 0,-2-25-6 0,-5 25 2 15,-1 0 0-15,-4-19 0 0,-4 19 2 0,-4 0-3 16,-5 0 4-16,-5-11-3 0,-1 11 3 0,-1 0 7 15,0 0-1-15,0 0 0 0,0 0-3 0,0 30-2 16,0-30 1-16,0 23-2 0,-24-23 5 0,24 27-8 16,0-13 1-16,0 0 6 0,-17-3 0 0,17 1 7 15,0 0 3-15,0 3-3 0,0-3 4 0,0-1 7 16,0 1-2-16,25 1 1 0,-25-1-4 16,24 0-7-16,-24-3-4 0,26-1 0 0,-10-2 0 0,2-3-2 15,2 0-1-15,-1-3-2 0,-1 0 1 16,0 0-1-16,0 0-5 0,2-29 1 0,-4 29-2 15,0-27 4-15,-2 27 4 0,-4-26-3 0,-4 26 1 16,1-28-3-16,-7 14-3 0,0-2 2 0,0-3 5 16,0 2 4-16,-31-3 18 0,31-1 4 0,-35 3-2 15,12 4-2-15,-3 4-16 0,-2 5-6 0,-1 5-7 16,-1 0-32-16,-3 0-79 0,1 0-116 0,-2 32-179 16,4-32-314-16,5 26-67 0,1-26 117 0</inkml:trace>
  <inkml:trace contextRef="#ctx0" brushRef="#br0" timeOffset="552780.2785">12247 16637 1660 0,'0'0'40'0,"0"0"19"15,0 0 19-15,0 0 25 0,0 0-17 0,0 0-1 16,0 0-4-16,0 0-12 0,0 0-7 0,0 0-3 16,0 0-4-16,0 0 1 0,0 0-7 15,0 0-6-15,0 0-6 0,0 0-5 0,0 0 2 16,0 0-3-16,0 0 2 0,0 0 1 0,0 0-5 16,0 0 3-16,0 0-6 0,0 0-6 0,14 0-2 15,-14 0-2-15,0 0 1 0,0 0-1 0,0 0-5 16,0 0-1-16,0 0-4 0,6 0-1 0,-6 0 2 15,5 0-8-15,1 0 3 0,4 0 0 0,-1 0 0 16,5 0 1-16,3 0 1 0,6 0-5 0,-1 0-1 16,2 0-13-16,4 0-26 0,-1 0-44 0,2 0-50 15,-2 0-50-15,2 0-67 0,-1 0-86 0,-2-22-88 16,0 22-125-16,-3 0 89 0</inkml:trace>
  <inkml:trace contextRef="#ctx0" brushRef="#br0" timeOffset="553084.8886">12463 16972 2118 0,'0'-23'43'0,"0"23"25"0,0-20 44 0,0 20 32 16,0-13-21-16,0 13-7 0,0-9-23 15,0 9-16-15,-22 0-4 0,22-7 1 0,0 7-13 16,0 0-14-16,-20 0-14 0,20 0-17 0,0 0-7 16,0 0-5-16,-13 0-2 0,13 0-2 0,0 0 1 15,0 0 3-15,0 0 0 0,0 0-2 0,0 0-1 16,0 0-1-16,0 0 1 0,0 0 3 0,29 0-2 16,-29 0 1-16,29 0-1 0,-10 0-3 0,2-21 2 15,1 21-33-15,3 0-51 0,-3-22-72 0,3 22-93 16,-4 0-113-16,3-16-152 0,-4 16-140 0,1 0 93 15</inkml:trace>
  <inkml:trace contextRef="#ctx0" brushRef="#br0" timeOffset="555180.5427">13836 16283 2680 0,'-2'-5'17'0,"0"-1"10"15,0 3 4-15,0-2 2 0,-1 3-17 0,2 1-13 16,-1-1-6-16,2 2 2 0,0 0 6 0,0 0 10 15,0 24 7-15,0-24-2 0,0 29-2 0,0-9-7 16,0 4-10-16,0 0 3 0,0 5-3 16,0-1-1-16,0 0 3 0,19 0 3 0,-19-1-3 15,0 2 1-15,0-3 0 0,0-2-7 0,0-1-12 16,0-1-25-16,0-2-49 0,0-2-79 0,0-3-72 16,0-3-97-16,0-2-97 0,0-4-91 0,0-3 52 15,0-3 120-15</inkml:trace>
  <inkml:trace contextRef="#ctx0" brushRef="#br0" timeOffset="555699.2357">13991 16409 2381 0,'3'-9'41'0,"-2"0"32"0,0 3 34 0,-1-1 38 0,0-1-18 16,0-1-6-16,0 4-12 0,0-2-27 15,0-1-21-15,0 1-24 0,0 0-22 0,0-1-13 16,0-2-5-16,0 1-1 0,0-1 1 0,25-1-1 15,-25-2 8-15,29 3-4 0,-29-1-5 0,35 1 5 16,-16 2-3-16,-1 1-2 0,0 4 5 0,-3 0-10 16,-1 3 1-16,-3 0-2 0,-1 0-4 0,0 0 8 15,-5 30 1-15,-5-30 6 0,4 28 2 0,-4-28-4 16,0 36 1-16,0-18-4 0,0 0 0 0,0-1 5 16,-23-3-1-16,23-2 1 0,0-2 1 0,0-1-3 15,-21-9 0-15,21 10 3 0,0-10-1 16,0 6 0-16,0-6 5 0,0 0 9 0,0 0 7 15,0 0 11-15,0 0-2 0,0 0-11 0,0 0-6 16,0 0-9-16,0 0-6 0,0 0 1 0,19-18-1 16,-19 18 0-16,0 0 0 0,0 0-1 0,17 0-4 15,-17 0-2-15,12 0-1 0,-12 0-2 0,10 0-12 16,-3 0 1-16,-1 0-6 0,-2 24-5 0,1-24 11 16,-3 19-2-16,2-19 2 0,1 20 7 0,-2-20-3 15,3 19 7-15,-1-19 3 0,3 17-2 0,-2-8 2 16,3-1-4-16,-5 2 3 0,2-3 4 0,-5 2 6 15,-1 0 3-15,0 2 0 0,0 1-2 0,0 0-4 16,-34 1 6-16,34-1-2 0,-31 2-1 16,31-2 1-16,-37 1-6 0,19-2 5 0,3-2 3 0,-3 0 1 15,3-2 0-15,3-2-2 0,12-1-4 16,-13-1-3-16,13-1 4 0,-5-2-25 0,5 0-39 16,0 0-54-16,0 0-61 0,0 0-62 0,0-21-82 15,0 21-77-15,0 0-72 0,0-21-16 0,20 21 124 16</inkml:trace>
  <inkml:trace contextRef="#ctx0" brushRef="#br0" timeOffset="556076.5017">14435 16332 1858 0,'0'-3'51'0,"-23"-1"33"0,23 3 36 16,0-1 28-16,0 0-35 0,0 1-14 0,-15 1-20 16,15-2-20-16,0 2-8 0,0 0-10 0,0 0-11 15,0 0-4-15,0 0-1 0,0 0-3 0,0 0 2 16,21 0-2-16,-21 0-8 0,0 22-4 0,25-22-4 16,-25 0-3-16,17 22 4 0,-17-22-1 0,17 23-1 15,-17-10-1-15,12 2-4 0,-12 0 3 0,15-1 1 16,-11 2-1-16,2-1 0 0,-1-1 0 15,3 0-4-15,-2-2 4 0,1-1-3 0,-1 1 1 16,1-2 0-16,2-1 1 0,-4-2 2 0,1 0-4 16,1-1 4-16,0 1-1 0,-1-2-4 0,-1 0 0 15,-3 2-5-15,2-1-7 0,-1 2-5 0,-3-1-6 16,0 1-17-16,0 2-11 0,0-1-29 0,0 1-25 16,-25-1-14-16,25 1-29 0,-24 0-12 0,24 0-20 15,-30-3-45-15,14 0-48 0,-2-2-29 0,3-4-60 16,2-1 20-16,-3 0 94 0</inkml:trace>
  <inkml:trace contextRef="#ctx0" brushRef="#br0" timeOffset="556445.1085">14487 16384 1891 0,'16'-9'38'0,"-4"3"18"0,1-2 39 16,-1 5 27-16,-2-2-23 0,0 3-12 0,-3-3-37 15,1 5-23-15,-1-2-8 0,1 2-5 0,0 0 4 16,-1 0-5-16,-1 0-4 0,3 0-7 0,0 0-2 15,-2 0-1-15,2 0-3 0,0 17 7 0,-2-17-3 16,1 0 3-16,-3 0 2 0,4 18 0 0,-4-18 0 16,0 11 6-16,-1-11-3 0,-2 16 2 0,0-3 2 15,1-1-1-15,-1 2 0 0,0 3-4 16,-1 0-6-16,-1 0-2 0,4 0 1 0,-2 2 2 16,1-3 1-16,2 0-1 0,0-1-2 0,4-3 4 15,2 0 4-15,3-3 6 0,0-1 10 0,3-2 5 16,2-3-1-16,-1-2-6 0,3-1-7 0,-2 0-8 15,0 0 0-15,-2 0-1 0,1-24-5 0,-1 24 0 16,-5-23-1-16,-2 23 3 0,-2-29-7 0,-4 12 3 16,-1 0-7-16,-3-3-8 0,0-1-1 0,0-1-14 15,0-2 1-15,-32 3 7 0,32 0 10 0,-24 3 6 16,24 3 4-16,-25 3-8 0,25 4-24 0,-25 3-25 16,11 5-43-16,3 0-50 0,-4 0-37 0,1 0-76 15,-1 28-88-15,1-28-113 0,0 26 27 16,-1-26 106-16</inkml:trace>
  <inkml:trace contextRef="#ctx0" brushRef="#br0" timeOffset="556753.7259">13996 17034 2146 0,'-21'14'32'0,"2"0"15"0,4-2 26 0,2-3 21 15,0-1-20-15,4-3-9 0,0 2-17 0,3-2-18 16,0-2-8-16,6-2-4 0,0 2-2 16,0-3 2-16,0 0-5 0,25 0 7 0,-25 0-7 15,48 0-4-15,-15 0 3 0,10-29-8 0,7 29-2 16,10-37 8-16,10 15 5 0,10-6 1 0,6-1 4 16,8-2-11-16,5 3-10 0,0-2 6 0,4 4-8 15,-5 7 1-15,-8 1-8 0,-7 4-10 0,-12 3 4 16,-10 5 1-16,-9 1 0 0,-13 2 1 0,-8 3-2 15,-10-2-15-15,-7 2-3 0,-3 0-22 0,-9 0-34 16,-2 0-34-16,0 0-65 0,0 0-71 0,-27 0-83 16,27 0-90-16,-34 0-23 0,10 0 94 0</inkml:trace>
  <inkml:trace contextRef="#ctx0" brushRef="#br0" timeOffset="557013.928">14402 17274 2772 0,'-4'-20'22'0,"4"20"9"0,0 0 5 0,0-20 11 0,0 20-12 16,0 0-6-16,0-13-1 0,0 13-3 0,0 0 5 16,0 0 26-16,0 0 10 0,0 0-2 0,0 35-13 15,20-35-26-15,-20 38-15 0,0-13-3 16,0 1 1-16,0 3-6 0,0 1 4 0,0 1-4 15,0-3-7-15,0-1-25 0,-23-1-58 0,23-3-56 16,0-1-68-16,0-7-49 0,0-1-37 0,0-5-65 16,0-4-63-16,32-2-80 0,-32-3 50 0,31 0 127 15</inkml:trace>
  <inkml:trace contextRef="#ctx0" brushRef="#br0" timeOffset="557520.5587">14694 17249 2380 0,'12'-20'52'0,"-1"3"36"0,-4 5 31 0,-3 5 27 0,0 0-31 15,-4 4-10-15,0 3-12 0,0 0-28 0,0 0-19 16,0 0-23-16,0 0-16 0,-29 26-1 16,29-26 2-16,-18 25-2 0,18-25-2 0,-22 36 0 15,22-16-1-15,-11-3 1 0,11 2-6 0,0 0 3 16,0-2-8-16,0-2 2 0,0-1-5 0,0-4 1 16,22 0 2-16,-22-3-3 0,29-2 9 0,-29-5-1 15,34 0 1-15,-18 0-2 0,3 0 3 0,-4 0-2 16,0 0 3-16,-5 0 0 0,-10-24-1 0,12 24 3 15,-12 0-4-15,0-25 3 0,0 25 1 0,0-22-6 16,0 22 4-16,0-24-1 0,-29 12-1 0,29-2 3 16,-20 3 1-16,20 0-4 0,-17 3 1 0,17-1 3 15,0 2-5-15,-12 0-2 0,12 2 0 0,0-3-5 16,0 1 9-16,0 0 0 0,24-2 2 16,-24 1 4-16,26 1-7 0,-26-2 4 0,36 3-3 15,-19 1-3-15,1 3 3 0,-2-1-4 0,3 3 2 16,-5 0 1-16,0 0 2 0,-1 25 2 0,0-25-4 15,-3 22-1-15,-1-22 1 0,0 29 0 0,-1-12 1 16,-2 0 2-16,1-1-2 0,0 1 1 0,-2 0 3 16,1 0-4-16,2-2 2 0,-1 1-2 0,2-2 0 15,0-1 0-15,2-3 0 0,1-3 1 0,1 1 1 16,2-4 0-16,0-4-2 0,1 0-1 16,1 0-3-16,-1 0 2 0,-2 0 2 0,1-32-2 15,-5 32 6-15,0-28 0 0,-4 28-3 0,-2-38 2 16,-2 18-6-16,-2-2-1 0,0 0 2 0,0-1-5 15,0-2-7-15,-35 2 2 0,35 0-5 0,-31 4 8 16,31 2 5-16,-38 4-8 0,22 4-14 0,-3 4-36 16,3 2-39-16,0 3-48 0,3 0-47 0,0 0-62 15,1 26-102-15,5-26-153 0,0 23-52 0,4-23 96 16</inkml:trace>
  <inkml:trace contextRef="#ctx0" brushRef="#br0" timeOffset="557841.0454">16127 16622 2854 0,'1'0'48'0,"0"0"17"0,1 0 22 16,-1-1 16-16,0 0-41 0,3 1-7 0,-4 0-11 15,2-1-11-15,1 1-2 0,-1 0-11 0,2-2-10 16,1 1-5-16,3-2-5 0,4 1 2 0,1-5-4 16,2 2 3-16,3 0-7 0,3-3-23 15,1 1-30-15,-1-1-39 0,3 3-45 0,-4-2-50 16,-1 3-62-16,-3 1-62 0,-2 0-67 0,-1 3-90 15,-4 0-66-15,-2 0 101 0</inkml:trace>
  <inkml:trace contextRef="#ctx0" brushRef="#br0" timeOffset="558095.1483">16192 16907 2681 0,'0'5'53'0,"0"-2"16"15,0-1 9-15,0 1 15 0,0-3-48 16,0 0-16-16,0 0-9 0,0 0-14 0,34 0-5 15,-34-29-5-15,28 29-15 0,-7-27-58 0,2 11-81 16,4 16-108-16,2-28-158 0,3 14-171 0,2 1-16 16,-2 2 111-16</inkml:trace>
  <inkml:trace contextRef="#ctx0" brushRef="#br0" timeOffset="558346.3923">17020 16341 2468 0,'0'-8'17'0,"0"2"12"0,0 1 14 0,0 3 10 0,0-1-9 15,0 2-2-15,0 1-9 0,0 0-8 16,0 0-2-16,0 0 15 0,0 0 16 0,0 0 9 16,0 28 5-16,0-28-21 0,0 28-20 0,0-9-11 15,0 4-11-15,0-1 5 0,0 4-2 0,0-1-1 16,0 1-2-16,0 1-5 0,0 1-1 0,12-1 4 15,-12 0-7-15,0 0-27 0,0-3-41 0,6-1-66 16,-6-3-65-16,5-2-64 0,-1-3-84 0,-2-2-107 16,4-5-115-16,1-1 88 0</inkml:trace>
  <inkml:trace contextRef="#ctx0" brushRef="#br0" timeOffset="558736.3202">17254 16462 2043 0,'0'-4'51'0,"0"-3"21"0,0 3 25 0,0-1 27 15,0 0-34-15,0-1-11 0,0 3-21 0,0-2-28 16,0-2-17-16,0 2-11 0,0-2 2 0,0 2 3 16,0-3-2-16,29 1 5 0,-29-2-3 0,26 3-3 15,-26-2 3-15,32 1 2 0,-16 1 1 0,0 2 0 16,0 1 0-16,-2 0-3 0,1 3-3 15,-1 0 2-15,-2 0-1 0,1 0 0 0,-3 0 3 16,0 29 0-16,-2-29 0 0,-2 27 2 0,1-10-1 16,-3 1-4-16,-3 1 2 0,-1 0-2 0,0 1-2 15,0-1-4-15,0-1 1 0,-29 1 1 0,29-3-4 16,-20-1 4-16,20-1 1 0,-19-2-3 0,19 0 5 16,-16-4 3-16,16-2-3 0,0-2 1 0,-14-1 4 15,14 0 5-15,0-3 7 0,0 0-2 0,0 0-3 16,0 0-4-16,0 0-6 0,28-25 3 0,-28 25 0 15,24 0 1-15,-24-18-5 0,28 18 1 0,-28 0 2 16,31 0-4-16,-14 0 2 0,0 0-1 16,0 0-4-16,1 0-4 0,-2 0 1 0,-2 28-1 15,2-28-5-15,-6 27-2 0,-2-11-5 0,-4 0-14 16,-2 3 8-16,-2-2 4 0,0 1 2 0,0 0 12 16,-32 2-3-16,32-2-3 0,-29-2 7 0,29-2 0 15,-36 2-3-15,19-3 9 0,-2 0-5 0,3-2-2 16,-2-3 3-16,3-1-2 0,1-2-13 0,2-3-23 15,1-2-48-15,3 0-79 0,3 0-84 0,1 0-149 16,4-29-174-16,0 29 21 0,0-29 98 0</inkml:trace>
  <inkml:trace contextRef="#ctx0" brushRef="#br0" timeOffset="559040.6646">17810 16736 2428 0,'7'-20'13'0,"-3"20"8"0,0 0 7 0,-3 0 1 0,0-19-14 16,-1 19-7-16,0 0-9 0,0-12-8 0,0 12-17 15,0 0-46-15,0-10-70 0,0 10-108 0,0 0-150 16,0-6-146-16,0 6 55 0,0-3 113 0</inkml:trace>
  <inkml:trace contextRef="#ctx0" brushRef="#br0" timeOffset="559287.897">18124 16469 2166 0,'1'-7'68'0,"-1"2"49"0,1-1 41 15,1 3 35-15,-1 0-40 0,-1 1-33 0,0 0-29 16,0 2-28-16,1 0-29 0,-1 0-13 0,0 0-12 15,0 0-5-15,0 0 2 0,0 0 1 0,0 0 8 16,0 0 1-16,0 26-1 0,0-26-3 0,0 23-7 16,0-23 1-16,0 28-1 0,0-13-4 15,0 1 2-15,0-3-3 0,0 1 1 0,0 0 9 16,22-1-5-16,-22-1-2 0,27-1 4 0,-9 0-3 16,0-4 1-16,2 5-3 0,-1-6-2 0,1 2 0 15,0-3-2-15,-2 3 5 0,-2-1 0 0,-4 0-2 16,0 3-1-16,-4-1-6 0,-3 3-4 0,-2-2-10 15,-3 1-8-15,0 0-18 0,0 1-15 0,0-1-4 16,-31 1-12-16,31 1-10 0,-27-3-18 0,27 0-25 16,-27 2-36-16,27-3-46 0,-26 1-58 0,11-3-103 15,1-3-85-15,0-4-24 0,-1 0 95 16</inkml:trace>
  <inkml:trace contextRef="#ctx0" brushRef="#br0" timeOffset="559534.4569">18079 16495 2991 0,'0'-4'41'0,"17"3"20"16,-17-2 24-16,0-1 45 0,25-2-2 0,-25-4 0 15,27 1-13-15,-10-4-45 0,6-2-39 0,0 0-19 16,4-4-13-16,3 1-16 0,0-2-70 0,0 1-88 16,2 1-121-16,0 0-179 0,-3 3-279 0,3-1-21 15,-5 3 126-15</inkml:trace>
  <inkml:trace contextRef="#ctx0" brushRef="#br0" timeOffset="560603.9904">18947 16515 2492 0,'0'-9'17'0,"0"9"9"0,0-5-4 15,0 4-4-15,0 1-12 0,0 0-3 0,0 0 8 16,0 0 19-16,28 0 10 0,-28 0 5 15,20 30 5-15,-20-30-8 0,30 24-8 0,-14-24-6 16,0 29-3-16,-2-13-3 0,2 0 2 0,-3-2 5 16,1 1 4-16,-4-3 1 0,1-2 6 0,0-1 8 15,-2-1 10-15,1-3 9 0,2-1 0 0,1-4-8 16,3 0-22-16,4 0-14 0,5-36-16 0,7 10-8 16,5-5 0-16,8-7 2 0,2-6 2 0,1-3-5 15,4-4 0-15,-2 2-8 0,2 1-4 0,-1 2-28 16,-4 7-48-16,-5 2-52 0,-7 6-68 0,0 9-46 15,-6 6-44-15,-8 5-41 0,-6 7-99 0,-8 4-120 16,-6 0 94-16</inkml:trace>
  <inkml:trace contextRef="#ctx0" brushRef="#br0" timeOffset="561061.9014">19237 16569 2121 0,'-3'-15'63'16,"1"15"37"-16,1-14 39 0,1 6 36 0,0 0-42 16,0 0-9-16,0 1-23 0,0 2-20 0,0 0-10 15,20 0-14-15,-20 2-16 0,0-1-7 0,25 2-3 16,-25 0-2-16,18 2 9 0,-18 0 2 0,20 0 8 16,-20 0-3-16,17 30-3 0,-8-30-4 0,-2 33-15 15,0-11-5-15,-2 3-8 0,0 1-5 0,-1-1-3 16,1 4-3-16,0-3 4 0,2 0 0 15,3-3 1-15,0-1 3 0,6-5 5 0,3-4 5 16,6-5 0-16,7-8 3 0,6 0-10 0,6 0 2 16,10-23-9-16,7 0-2 0,9-6-2 0,6-5-8 15,5-7 7-15,8-5-10 0,1-3-18 0,1-5-20 16,-1 2-16-16,-4-3-26 0,0-1-15 0,-6 3-31 16,-4 1-45-16,-5 6-56 0,-4 4-93 0,-8 7-174 15,-6 4-168-15,-4 8 87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02T09:52:55.2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2402 3492 1576 0,'-35'-10'38'0,"35"1"12"0,-29 1 31 15,29 0 48-15,-29 0-7 0,14-2 29 0,-1 1-9 16,1-2-21-16,-1 2-10 0,2 2-25 0,2 0-15 15,-2 0-11-15,0 2-16 0,4 0-13 0,1 2-6 16,1 1-14-16,0 2-8 0,2-2-3 0,-2 2-5 16,1 0-1-16,-2 0 7 0,-1 0 12 15,-5 32 12-15,0-32 3 0,-6 30 6 0,0-8-18 0,-1 5-6 16,1 6-2-16,-1 4-8 0,1 2 5 16,3 7 0-16,0 0-1 0,7 4 3 0,4-4-3 15,1 1 3-15,6-6 0 0,0 0-1 0,0-9 4 16,0-2-1-16,37-3-5 0,-37-8 0 0,37-4 1 15,-12-5-6-15,0-5 3 0,3-5 0 0,0 0 0 16,0 0 5-16,3-31-4 0,-1 8 4 0,-1-3-7 16,-1-4-1-16,-6-4 4 0,1-3-10 0,-8-1 7 15,-3-2-5-15,-8-1 0 0,-2-2 6 0,-2 0-8 16,0 0 6-16,-35 2 4 0,35-2-2 0,-42 5 7 16,21 4-7-16,-2 6 4 0,2 6 6 0,4 5 4 15,17 3 6-15,-23 9-5 0,23 1-3 0,-14 4 9 16,14 0 26-16,0 24 18 0,-9-24 15 15,9 34-4-15,0-15-22 0,0 3-15 0,0 5-4 16,0 2-5-16,25-3-7 0,-25-1-2 0,19 2-10 16,-19 0-6-16,23-1 0 0,-7 3-3 0,-1-3-3 15,5 0 1-15,0 3 2 0,1 1 1 0,0 1-4 16,2-1-35-16,-2 0-37 0,-2-1-46 0,-2-1-39 16,-1 0-19-16,0-2-25 0,-4-1-26 0,-1-3-54 15,-3-1-103-15,-2 2-126 0,-2-6-70 0,0 0 100 16</inkml:trace>
  <inkml:trace contextRef="#ctx0" brushRef="#br0" timeOffset="219.8589">2152 4391 2293 0,'-8'4'27'15,"1"-1"28"-15,1-1 29 0,2-2 29 0,0 0-11 16,0 0-13-16,3 0-21 0,-1 0-27 0,2 0-16 15,0 0-11-15,0 0-14 0,0 0 0 0,0-26-2 16,22 26-3-16,-22-24 0 0,29 24-7 0,-11-30-14 16,7 12-25-16,-1 0-26 0,3 1-40 0,3 3-33 15,0 0-47-15,-3 1-44 0,-3 4-45 0,-2 3-33 16,-6 6 6-16,-4 0-20 0,-6 0 20 0,-6 0 82 16</inkml:trace>
  <inkml:trace contextRef="#ctx0" brushRef="#br0" timeOffset="355.3616">2101 4529 1925 0,'-19'20'58'0,"3"-5"36"0,2-2 43 16,3-5 25-16,7-3-30 0,0-4-24 0,4-1-41 16,0 0-23-16,0 0-20 0,0 0-7 0,0-20 0 15,35 20 3-15,-35-27-8 0,36 10-3 0,-8-1-2 16,2-5-25-16,6-2-39 0,7-2-86 0,1-1-127 16,3-2-196-16,7 2-184 0,-3-3 83 0</inkml:trace>
  <inkml:trace contextRef="#ctx0" brushRef="#br0" timeOffset="1432.0576">3742 3442 1934 0,'0'-12'67'0,"0"1"40"0,0 0 29 16,0 2 38-16,0 1-22 0,0-2-6 0,0 5 0 16,0 0-28-16,0 1-32 0,0 3-22 0,0-1-22 15,0 2-8-15,0 0-12 0,0 0-13 0,0 0-7 16,0 0-7-16,0 0 4 0,0 20-3 0,0-20 4 16,0 22 4-16,0-22-8 0,0 28 4 0,-14-8-2 15,14 1 0-15,0 4 3 0,-13 3-2 0,13-1 0 16,-14 1 1-16,6 2 1 0,0-1 1 0,0-3 1 15,2-1-2-15,0-5-2 0,2-1 2 0,0-4 0 16,2-5 3-16,2-2 8 0,0-3 6 16,0-4 7-16,0-1 4 0,0 0 0 0,0 0-6 15,0 0-8-15,0-21-7 0,0 21-5 0,20-30-1 16,-20 12-5-16,0-4 4 0,0-3-4 0,12-4 4 16,-12-1 10-16,0 2-7 0,0 0 0 0,0 0-3 15,0 0-4-15,0 3-3 0,0 0 9 0,0 7-7 16,0 4 4-16,0 1 3 0,0 4-8 0,0 3 1 15,0 3-6-15,0 3-3 0,0 0 6 0,0 0 4 16,0 0 7-16,0 27-2 0,20-27-5 0,-20 24 3 16,0-24-5-16,21 34 6 0,-21-15 0 0,16 4 1 15,-16-1 1-15,17 0-7 0,-10 2 6 0,0-2-2 16,1-1-2-16,0 1 5 0,2-5-5 16,-2-3 0-16,3-4 0 0,-2-1 0 0,-1-3 2 15,5-4-3-15,-4-2 5 0,3 0-3 0,-1 0-2 16,4-27 4-16,-1 27-4 0,-1-38 1 0,3 13 3 15,-4 0-4-15,1 1 2 0,-6-5-8 0,1 1-1 16,-3 1-5-16,-3 0 0 0,1 4 6 0,-2 1 5 16,-1 2 3-16,3 1-1 0,-2 5 4 0,-1 4-8 15,1 2 5-15,0 6 3 0,1 2-3 0,-1 0 8 16,3 0-2-16,1 0 6 0,2 27 1 0,4-27 3 16,-2 26-5-16,1-26-1 0,3 34-1 0,-1-18-3 15,-2-1 3-15,0 3-7 0,-2 1 5 0,-2 3-5 16,0 0 2-16,-1 3-4 0,-4 0-4 15,-1 4-10-15,0 2-20 0,0-2-39 0,0 1-51 16,0-1-44-16,0 0-46 0,-28-5-63 0,28 1-105 16,0-3-160-16,0-3-53 0,0-6 104 0</inkml:trace>
  <inkml:trace contextRef="#ctx0" brushRef="#br0" timeOffset="1868.4628">4306 3780 2549 0,'0'0'49'0,"0"0"40"0,0 0 39 16,0 0 41-16,0 0-7 0,0 0-6 16,0 0-14-16,0 0-29 0,0 0-31 0,0 0-38 0,0 15-25 15,0-15-15-15,0 0-9 0,0 0 6 16,0 15 1-16,0-8 0 0,0 1-1 0,0 4-2 16,0 2-9-16,0 3-3 0,0 3-12 15,0 1-2-15,-17-2-1 0,17 2-7 0,0-3 4 0,-11 2 0 16,11-3 7-16,-9 0 11 0,9-3 6 15,-10-2 3-15,10-2 0 0,-5-2 2 0,2-3 0 0,1-4 0 16,2-1 0-16,0 0-5 0,0 0 1 0,0 0 0 16,0-29-3-16,0 29 6 0,0-30 3 0,0 9 0 15,0-3 0-15,0-1-3 0,0-1-1 0,0 1-3 16,20-3 4-16,-20 6-2 0,0 1 3 0,14 3 4 16,-14 4-2-16,0 5 1 0,16 1-1 15,-16 4 5-15,7 3-3 0,-7 1 4 0,7 0 1 16,-5 0 0-16,3 0 4 0,0 0-7 0,1 26 3 15,-1-26-2-15,0 18 2 0,1-18 2 0,0 21-3 16,0-21 1-16,-1 25-7 0,0-13 1 0,2 3 1 16,0-1-2-16,0 2 2 0,0 2 1 0,-1-1-6 15,2-1-3-15,0 1-3 0,-2 2-31 0,1-2-39 16,-2 1-49-16,-2-4-53 0,1 0-19 0,0-2 1 16,-3 1-21-16,-1-3-67 0,0-3-122 0,0 0-168 15,0-3 61-15,0-2 121 0</inkml:trace>
  <inkml:trace contextRef="#ctx0" brushRef="#br0" timeOffset="2028.4045">4216 4065 2333 0,'-7'0'21'0,"-1"0"21"0,2 14 12 16,5-14 12-16,0 0-10 0,1 0-13 0,0 0-12 15,0 0-12-15,0 0-11 0,0 0-2 0,0 0-2 16,31 0-5-16,-31-22-8 0,38 22-59 0,-15-25-112 15,2 25-246-15,5-32-233 0,0 13 53 0</inkml:trace>
  <inkml:trace contextRef="#ctx0" brushRef="#br0" timeOffset="3996.4047">5306 3520 1415 0,'0'0'62'0,"0"0"37"0,0 0 30 0,0 0 26 16,0 0-31-16,0 0-14 0,0 0-7 0,0 0-4 16,0 0-7-16,0 0 5 0,0 0 1 0,0 0-2 15,0 0-13-15,0 0-15 0,0 0-14 0,0 0-16 16,0 0-5-16,0 0-3 0,0 0-7 15,0 0-2-15,0 0 1 0,0 0-11 0,0 0-3 16,0 0-4-16,0 0-8 0,0 0 1 0,0 0 0 16,0 0 4-16,0 0-1 0,20 0 3 0,-20 0 1 15,20 0-6-15,-6 0 4 0,1 0-3 0,6 0-3 16,1 0 5-16,5 0-1 0,1-18 2 0,3 18 1 16,3 0 8-16,3 0-9 0,1 0-3 0,1 0-5 15,2 0-17-15,0 0-10 0,2 0-9 0,-1 0-18 16,0 0-10-16,-1 0 7 0,0 0 2 0,0 0 19 15,-3 0 16-15,-1 0 10 0,-5 0 8 0,-1 0 7 16,-2 0 2-16,-4 0-1 0,0 0-2 16,-5 0 4-16,0 0 0 0,-5 0 7 0,1 0 0 15,-2-15-2-15,-4 15 1 0,-3 0 0 0,-1 0 11 16,-1 0-3-16,-3 0-8 0,0 0 8 0,-2 0-11 16,0 0-5-16,0 0 4 0,0 0-15 0,0 0 3 15,0 0 10-15,0 0-5 0,0 0 3 0,-22 0-6 16,22-12-4-16,0 12 5 0,-18 0-2 0,18 0 11 15,-14-8-3-15,14 5 4 0,-16-2-4 0,7 0 0 16,0 0 3-16,-1 1-5 0,2-2 15 0,-1 1 3 16,3 1 9-16,1-1 5 0,-1 0 0 0,0 1 0 15,2 1-2-15,-1-1 2 0,1 2 4 0,0 1-6 16,1-2 0-16,-4 2-7 0,5 1-9 0,0 0-1 16,-1-3-4-16,2 3-1 0,-1 0-7 15,1-1 3-15,1 1-4 0,0 0-1 0,0 0 3 16,0 0-7-16,0 0 5 0,0 0-1 0,0 0 3 15,0 0-1-15,0 0 0 0,0 0-1 0,19 0-2 16,-19 0 5-16,0 0 3 0,19 18 0 0,-19-18 3 16,21 0-1-16,-10 14-9 0,1-14 1 0,0 8-2 15,2-8 3-15,-3 13-6 0,0-8 6 0,0 1-1 16,-4-1-12-16,0 2 9 0,-2 2-12 0,-1 0-6 16,-4 4 0-16,0-1-3 0,0 1 3 15,0 3 1-15,0 1 1 0,-34 0 2 0,34-2 2 16,-26-1 8-16,26 1 9 0,-28-4 3 0,28 0-4 15,-20-2-1-15,20-2 1 0,-11-2-5 0,11-1 7 16,0-3-2-16,0 1-1 0,0 0 0 0,0-2-7 16,0 0-4-16,0 0-12 0,0 0 1 0,0 0-4 15,0 0-6-15,0 0-1 0,0 0-17 0,0 0-9 16,0 0-18-16,0 0-19 0,0 0-10 0,0-15-22 16,0 15-37-16,0 0-41 0,0 0-60 0,-7 0-48 15,7 0-39-15,-5 0-5 0,2 0 92 0</inkml:trace>
  <inkml:trace contextRef="#ctx0" brushRef="#br0" timeOffset="5617.4596">7334 3267 1648 0,'2'-4'67'0,"-2"1"52"0,2 2 47 0,-2-2 32 15,1 2-31-15,2-3-13 0,-2 1-15 0,-1 1 6 16,1-1-7-16,-1 1-7 0,0-1-8 0,0 2-19 16,0-2-4-16,0 1-13 0,0 0-10 0,0 0-18 15,0 1-23-15,0-3-22 0,0 1-9 0,0 0-2 16,-18 0-3-16,18-1 0 0,0 1 3 0,0 1-1 15,-13-3 2-15,13 3 4 0,0 1-6 0,-7 1-7 16,7-2 3-16,0 0-1 0,-8 2-4 16,6 0 7-16,-1 0-11 0,1 0 5 0,-4 0 3 15,-1 0 1-15,1 0 7 0,-1 24-5 0,-1-24 1 16,-1 15-1-16,-2-15-3 0,2 21 3 0,2-21 4 16,-2 24 2-16,-1-9 5 0,0-1-4 0,1 1-4 15,-1 3 2-15,1 0 2 0,2-1 2 0,-3 1-2 16,2 0-9-16,3-3-4 0,-1-1 0 0,2 2-2 15,2-3 12-15,0 3-3 0,1-2 1 16,1-2 5-16,0 1-5 0,0 1-2 0,0-1 5 0,0-3-3 16,28 3 1-16,-28-5 1 0,27 0-2 15,-27-2-2-15,38 0 0 0,-18-3-2 0,6-2-11 16,-1-1-13-16,3 0-37 0,0 0-60 0,0 0-65 16,1-23-65-16,-2 23-70 0,-4-22-113 0,-1 22-167 15,-3-26-49-15,-1 26 105 0</inkml:trace>
  <inkml:trace contextRef="#ctx0" brushRef="#br0" timeOffset="5959.3096">7540 3240 2099 0,'-6'0'45'0,"3"0"25"16,0 0 28-16,2 0 25 0,1 0-21 0,0 0-6 16,0 0-17-16,0 0-10 0,0 0-20 0,0 0-16 15,0 0-1-15,0 0-10 0,22 0 2 0,-22 0-2 16,21 0-6-16,-21 0-8 0,30 0-6 0,-11 0-1 15,1 0-4-15,1 0 5 0,0 0-2 16,4-17 3-16,-1 17-4 0,1 0-4 0,0 0-23 16,-2-13-38-16,0 13-49 0,-3 0-52 0,-1-8-42 15,-4 8-68-15,-2-2-55 0,-4 2-60 0,-2-3-20 16,-6 3 5-16,-1 0 108 0</inkml:trace>
  <inkml:trace contextRef="#ctx0" brushRef="#br0" timeOffset="6248.1214">7674 3255 1834 0,'-5'0'56'0,"5"0"39"0,0 0 21 16,-3 0 12-16,3 0-46 0,0 0-37 0,0 0-13 15,0 0-9-15,0 0-4 0,0 0 10 0,0 0 11 16,0 0 8-16,18 0 15 0,-18 0 10 0,0 0-4 16,16 17 1-16,-16-17-13 0,0 15-12 0,15-15-11 15,-15 22-10-15,0-8-5 0,8 4-6 0,-8 0-2 16,0 4-6-16,0-1-7 0,0-1-1 0,0 3 0 15,0 2 3-15,0-2 3 0,0 4-6 0,0-2 0 16,0-2 5-16,0 4-2 0,0-1 4 0,0-2-3 16,0-1-8-16,0-2 4 0,0-1-2 0,0-4 6 15,0 1 0-15,0-3-2 0,0-4 8 0,0 0-11 16,17-1-2-16,-17-2-7 0,0-1-22 0,0-2-11 16,0-1-27-16,9-3-34 0,-9 0-61 15,5 0-126-15,1 0-163 0,-2 0-175 0,2 0 77 16</inkml:trace>
  <inkml:trace contextRef="#ctx0" brushRef="#br0" timeOffset="6563.3539">8472 3465 2503 0,'0'-1'28'0,"0"-1"36"0,0 2 28 15,0 0 25-15,0-2 1 0,0 2-15 0,0 0-9 16,0-1-13-16,0 1-16 0,0 0-6 0,0-3 6 16,0 2-6-16,0-2-9 0,0-2-6 0,21 3-23 15,-21-1 0-15,15-1-7 0,-15 1-6 0,20-1-6 16,-10 3-4-16,3-4 4 0,-2 2-5 0,4-2 0 15,-1 1-10-15,-1 0-38 0,4-1-46 0,-3 1-50 16,2 0-58-16,1 0-48 0,0 1-59 16,0 3-106-16,-1 0-99 0,1-1-82 0,-4 1 108 15</inkml:trace>
  <inkml:trace contextRef="#ctx0" brushRef="#br0" timeOffset="6884.5323">8485 3621 2520 0,'-12'7'35'0,"3"-1"18"16,4 1 17-16,2-4 12 0,3-2-34 0,0-1-10 15,0 0-8-15,0 0-14 0,0 0 3 0,0 0-2 16,0 0-6-16,21 0-3 0,-21 0-4 0,25-21-7 16,-25 21 4-16,35 0 4 0,-14-20 0 0,4 20 0 15,-3-12-8-15,3 12-2 0,-2-11-1 16,0 11 6-16,-3-8 3 0,0 8 0 0,-4 0 2 15,-1-5-10-15,-1 5 2 0,-7 0 0 0,0 0 3 16,-5 0 8-16,1 0-2 0,-3 0 5 0,0 0 1 16,0 0 3-16,0 0-1 0,0 0 2 0,0 0-6 15,0 0-7-15,0 0-1 0,0 0-5 0,0 0 5 16,0 0-3-16,0 0 1 0,0 0-3 0,0 0-7 16,0 0-6-16,0 0-21 0,0 0-34 15,0 0-44-15,0 0-51 0,0 0-85 0,0 0-125 16,0 0-213-16,0-17 10 0,0 17 107 0</inkml:trace>
  <inkml:trace contextRef="#ctx0" brushRef="#br0" timeOffset="7227.4874">9514 3246 2571 0,'-18'-5'40'0,"18"1"34"0,0 1 26 16,-17 1 31-16,17 1-9 0,0 0-3 0,-6 1 13 16,6 0 6-16,-5 0-8 0,2 0-23 0,2 0-37 15,-1 0-34-15,0 0-15 0,-3 18 6 0,1-18 6 16,0 15 4-16,0-15 1 0,-2 26-15 0,1-8-4 15,0 3-5-15,-3 1-7 0,4 4-8 0,1-3-9 16,-4 0 7-16,4 4-4 0,0-1 11 0,1 1 4 16,-1 0-11-16,3-3-2 0,0 0-11 0,0-1-32 15,0 1-28-15,0-6-56 0,0 1-57 0,0-4-35 16,0-4-58-16,0 1-69 0,25-5-152 16,-25-1-197-16,0-5 65 0,0-1 129 0</inkml:trace>
  <inkml:trace contextRef="#ctx0" brushRef="#br0" timeOffset="7608.8604">9678 3374 2959 0,'3'-3'36'16,"-3"1"13"-16,0 2 24 0,0 0 25 0,0 0 1 16,0 0 26-16,0 0-3 0,0 0-22 0,0 0-31 15,0 0-33-15,0 20-15 0,-23-20 2 0,23 18 3 16,0-18-19-16,-12 23 0 0,12-23 1 15,0 25-14-15,-10-7 17 0,10 1-1 0,0-1-6 16,0 0 7-16,0 0 1 0,0 4-10 0,0-1 1 16,0 0 0-16,0-1-3 0,21-5 0 0,-21-1 2 15,0-1 2-15,24-1-3 0,-24-4-5 0,17-1 2 16,-17-6-14-16,23 1 1 0,-10-2 5 0,0 0-13 16,2 0-2-16,0-25-7 0,1 25 1 0,0-25 8 15,1 25 10-15,-5-28 8 0,3 13 4 0,-6-6-2 16,-1 1-1-16,-3 0 11 0,-5 1 4 0,0-5 3 15,0-1 2-15,0-1-10 0,-43-1-9 0,43 3-2 16,-47 0 2-16,18 0-1 0,1 2 10 16,-2 3 4-16,3 6-2 0,2 3 0 0,1 2-6 15,4 5-4-15,6 3-7 0,0 0-14 0,6 0-25 16,1 0-48-16,7 25-48 0,-4-25-50 0,4 25-62 16,0-25-121-16,0 25-258 0,0-25-95 0,27 21 90 15</inkml:trace>
  <inkml:trace contextRef="#ctx0" brushRef="#br0" timeOffset="8324.2537">10165 3376 2772 0,'2'0'7'15,"2"0"0"-15,-4 0-3 0,3 0 4 0,0 0 5 16,0 0 25-16,-3 0 16 0,0 0 11 0,0 0 11 15,0 0 3-15,0 0 9 0,0 20 3 0,0-20-15 16,0 17-29-16,0-17-23 0,0 24-17 0,0-9-5 16,-23 1 8-16,23 1 9 0,-16 3 10 0,16 0 5 15,-19 1 0-15,19 1-2 0,-18 2-12 0,18-2-5 16,-18 1-2-16,12-3-8 0,-3-1 0 0,2-4 1 16,0 0 2-16,4-8 16 0,0 1 7 0,2-4 9 15,1-4-14-15,0 0-10 0,0 0-7 0,0 0-12 16,0-32 6-16,0 32-11 0,28-34-1 15,-28 13-2-15,19-4-3 0,-19-2 11 0,24 1-3 16,-24 3 6-16,27 3 0 0,-14 1-3 0,0 4 2 16,-1 3-1-16,-4 12-1 0,-1-6-3 0,1 6-12 15,-5 0 6-15,1 0 6 0,-3 0 0 0,-1 0 7 16,0 23-5-16,0-23-2 0,2 25 9 0,-1-25-1 16,1 30 3-16,1-10-6 0,2 0-8 0,0-3 8 15,3 1-6-15,0-1 1 0,2-2-8 0,2 2-7 16,0-5-17-16,2 0-14 0,-2-3-6 0,2 1-14 15,2-3-3-15,-2-2-5 0,1 0-6 0,0-2 0 16,-1-3 0-16,0 0 17 0,2 0 11 16,-5 0 24-16,1 0 14 0,0-31 10 0,-1 31 10 15,-2-25 0-15,1 25 7 0,-4-32-5 0,1 16 1 16,-2-4-1-16,2 0-1 0,-2-3 14 0,0 3 9 16,-1 2 21-16,1 2 28 0,0-1 26 0,-1 5 12 15,2 3 14-15,-4 5 2 0,2 3-9 0,-3 1-14 16,-1 0-2-16,0 0-16 0,0 0-13 0,0 0-3 15,0 0-35-15,0 0-13 0,-26 0-30 16,26 0-11-16,0 22 5 0,-30-22-3 0,30 17 11 16,-23-4 9-16,23 1-4 0,-21 4 2 0,21-2 2 0,-14 0-9 15,14 1 0-15,0-2 4 0,0-1 3 0,0-1 1 16,0-4 1-16,0 2-1 0,28-1-3 16,-28-4 4-16,30 1 2 0,-9-2-1 0,1 1 1 15,0-2-1-15,2 0-4 0,-1 0-2 0,-2-1 2 16,0 0 0-16,-2 1-1 0,-7 0-4 0,2 0-10 15,-7 1-21-15,-3 0-6 0,-1 2-6 0,-3-2-10 16,0 2-15-16,0 1-24 0,0 0-30 0,-35 1-35 16,35 1-27-16,-30 1-37 0,7-1-48 0,1 0-73 15,-1-2-166-15,-1-2-131 0,1-1 88 0</inkml:trace>
  <inkml:trace contextRef="#ctx0" brushRef="#br0" timeOffset="9443.723">11855 3677 2427 0,'0'-6'34'15,"0"6"16"-15,0 0 27 0,0 0 18 0,0 0-7 16,0 0 5-16,0 0-1 0,0 0-1 0,0 0-10 16,0 0 2-16,0 0-2 0,0 24 8 0,0-24 1 15,0 17-1-15,0-17-15 0,0 25-23 0,0-9-16 16,-19 2-16-16,19 0-13 0,0 4-2 15,-21-1-2-15,21 2 0 0,-17 0-1 0,4-2-2 16,5 1-2-16,-2-1-27 0,0 1-33 0,1-5-60 16,1 1-71-16,2-4-58 0,2-2-91 0,-1-3-171 15,4-4-227-15,1-2 82 0</inkml:trace>
  <inkml:trace contextRef="#ctx0" brushRef="#br0" timeOffset="9869.4244">11943 3266 2576 0,'-4'-6'28'16,"0"5"21"-16,-1 0 24 0,3-1 16 0,-2 1-19 15,0-1-18-15,-2 0-16 0,4 2-17 0,0 0-10 16,-1 0-2-16,0 0-12 0,2-1-31 0,0 1-47 16,1 0-75-16,0 0-106 0,0 0-175 0,0 0-218 15,0 0 62-15,0 0 112 0</inkml:trace>
  <inkml:trace contextRef="#ctx0" brushRef="#br0" timeOffset="10395.5447">12786 3372 2075 0,'0'-5'42'0,"0"1"31"16,0-1 30-16,0 0 33 0,0 0-13 0,0-2-4 15,0 0-8-15,-19 1 8 0,19-1 4 0,0 2 12 16,0-1-3-16,0 1-23 0,-12 1-15 16,12-1-10-16,0 3-4 0,0 0-1 0,-6 1-13 15,6-1-12-15,-3 2-2 0,1 0-8 0,0 0-9 16,0 0-15-16,0 0-15 0,-4 0-6 0,0 20 3 15,-1-20 0-15,-2 21 3 0,0-21-4 0,-2 29-4 16,-4-8-11-16,1-1-1 0,1 1 3 0,-1 0 2 16,1 1 13-16,-1 1 2 0,7 0-3 0,-4 1 4 15,7-3 0-15,2 2-3 0,2 2 6 0,0-4-6 16,0 0-2-16,33-2 0 0,-33-2-7 0,45-3-10 16,-14-2-19-16,7-6-24 0,-4-3-45 0,7-3-42 15,1 0-50-15,1 0-45 0,-4-23-38 16,1 23-48-16,-5-26-69 0,0 26-79 0,-7-35-72 15,-3 17 36-15,-4-1 137 0</inkml:trace>
  <inkml:trace contextRef="#ctx0" brushRef="#br0" timeOffset="10875.3948">13090 3317 2631 0,'0'-4'43'16,"0"1"17"-16,0 2 13 0,0 1 11 0,0 0-24 15,0-2-6-15,0 2 6 0,0 0 4 0,0 0 4 16,0 0 20-16,0 0 9 0,0 0 7 0,0 0-10 15,20 19-19-15,-20-19-23 0,0 15-19 0,21-15-8 16,-21 26-9-16,13-9-11 0,-13-1 8 0,7 3-10 16,-7 1-2-16,4 1 12 0,-4 3-10 15,0 1 1-15,0-4-2 0,0 0-4 0,0 3-2 16,0 1 3-16,0-4 0 0,0-1 0 0,0-6 2 16,0-2 1-16,0 0 0 0,0-4-7 0,0-4 0 15,0-3-3-15,0 0-2 0,20-1 10 0,-20 0-1 16,0 0-6-16,0 0 5 0,0-26-4 0,11 26 7 15,-11-26 5-15,0 9-1 0,0-2-1 0,0-4 4 16,0 0-1-16,0-2 3 0,-23-2 4 0,23-1-13 16,-19-4 1-16,19 4-9 0,-20 0 1 0,20 1 5 15,-18 1-5-15,18 1 4 0,-12 4 3 0,12 4 3 16,-9 5-1-16,9-1 1 0,0 5-4 16,0 0-6-16,0 3 5 0,0-1 1 0,0 0-3 15,0 2 5-15,0 0 0 0,0-3-2 0,30 5 2 16,-30-5-5-16,25 3 3 0,-25 2-5 0,29-1 3 15,-16 2 2-15,3 0-3 0,-1 1 6 0,-1 0-3 16,-1 0 1-16,-1 0-3 0,-1 0 2 16,-2 28-5-16,-3-28-5 0,2 19 2 0,-2-19-4 0,-5 26 3 15,-1-11 4-15,0 1-4 0,0 1-8 0,0-1-9 16,0 3-14-16,-28-2-23 0,28-1-34 0,-22 0-30 16,22-4-38-16,-20-2-40 0,20 0-45 0,-23-4-90 15,23 0-145-15,-25 0-151 0,13-4 57 16,-2-2 133-16</inkml:trace>
  <inkml:trace contextRef="#ctx0" brushRef="#br0" timeOffset="11972.2356">7911 3878 1610 0,'0'-10'23'0,"18"0"22"0,-18 0 27 0,0 0 27 0,0 1 13 16,14 1 4-16,-14 1 6 0,0 3-1 0,0-1-22 15,0 2-9-15,0 1-18 0,0 2-10 0,0 0-5 16,0 0 2-16,0 0-11 0,0 0-11 0,0 0-10 15,0 0-12-15,0 0-4 0,0 0-5 0,0 0-3 16,0 0-6-16,0 0-1 0,0 18 2 0,0-18 5 16,0 16 0-16,-17-16-3 0,17 26 0 0,0-8-3 15,-12 0 3-15,12 3 5 0,-14-1-2 16,14 0 2-16,-10-2 0 0,10-1-4 0,-9 0 2 16,7-1-2-16,-2-6 0 0,2 0 1 0,0-2 0 15,2-2 4-15,0-3 12 0,0-3 18 0,0 0 10 16,0 0 8-16,0 0-12 0,0 0-22 0,0 0-9 15,0-30-16-15,0 30 3 0,20-30 2 0,-20 12-1 16,0-6 6-16,0-1-5 0,20-4 5 0,-20 1-1 16,0-2-10-16,14 0 7 0,-14 0-6 0,10 2 0 15,-10 3 6-15,9 6-8 0,-5 3 12 0,-2 5-8 16,2 2 6-16,-3 5-3 0,0 0 2 0,-1 3 8 16,0 1-5-16,0 0 6 0,2 0-14 0,-2 0 0 15,2 0 0-15,-1 0 1 0,3 27 8 16,1-27 0-16,0 23 4 0,0-23-4 0,3 32-3 15,-2-14 0-15,3 3 2 0,-2 3-3 0,1-2 0 16,-1 0-4-16,2 4-1 0,1 0 7 0,-2-3-4 16,0 0 4-16,0 0-5 0,-2 0-18 0,0-2-26 15,2-1-41-15,-5-3-38 0,0-1-41 0,-1-2-54 16,-2-3-78-16,2-2-130 0,-2-3-163 0,0-3 50 16,0-3 121-16</inkml:trace>
  <inkml:trace contextRef="#ctx0" brushRef="#br0" timeOffset="12144.697">7875 3987 2304 0,'-5'20'44'0,"3"-20"34"0,0 0 25 16,2 0 17-16,0 0-32 0,0 0-23 0,0 0-19 16,0 0-16-16,0 0-11 0,0 0-8 0,27 0-6 15,-27 0-5-15,23 0-21 0,-8-20-52 0,8 20-106 16,3-16-183-16,5 16-300 0,4-25 6 0,3 10 104 15</inkml:trace>
  <inkml:trace contextRef="#ctx0" brushRef="#br0" timeOffset="13099.7909">13434 3466 1666 0,'0'-7'56'0,"0"-5"33"0,0 0 44 0,0-1 40 15,0-2-22-15,0-3 0 0,0 3-1 0,0 0-13 16,0 2 0-16,0 2 6 0,0-1-8 16,0 3 6-16,0 1 5 0,0 2-19 0,0 2-11 15,0 0-13-15,0 3-19 0,0-1 0 0,0 1-6 16,0 1-3-16,0 0-6 0,0 0 2 0,0 0-10 16,0 0-4-16,0 0-2 0,0 0-14 0,0 0-10 15,0 0-6-15,0 0-14 0,0 15-2 0,0-15 18 16,0 0-4-16,0 14 6 0,0-14-7 0,0 13-20 15,0-4 1-15,0 1 1 0,0 2 1 0,0 1 4 16,0 1-8-16,0 1-1 0,0 1-20 0,0 0 3 16,0 4 2-16,0 0-7 0,0 1-3 15,0 3-33-15,0-1-51 0,0 2-73 0,0 2-73 16,0-1-83-16,0 1-65 0,-25-1-95 0,25-1-217 16,0-4-28-16,-20-2 114 0</inkml:trace>
  <inkml:trace contextRef="#ctx0" brushRef="#br0" timeOffset="13580.6559">13623 3779 2367 0,'0'-5'39'0,"2"5"24"0,0-6 28 0,0 5 24 16,0 0-6-16,-1-2 15 0,-1 2 10 0,0 1 8 15,0 0 3-15,2 0-12 0,-2 0-26 0,0 0-16 16,0 0-36-16,0 0-22 0,0 0-11 0,0 18-11 16,0-18-1-16,0 0-1 0,0 22-5 0,0-22-2 15,0 22 4-15,0-8-9 0,0 3 4 0,0-4 1 16,0 3-8-16,-15 0 5 0,15-2 0 0,0 1 0 16,0-2 3-16,-12 0-4 0,12-4-3 0,0 1 0 15,-9-3 3-15,9-1 3 0,0-4 4 0,0-1 1 16,0-1-2-16,0 0 3 0,0 0-7 15,0 0-2-15,0-23 0 0,0 23 2 0,0-21-3 16,27 21 7-16,-27-33-5 0,0 12-5 0,23-1 1 16,-23-2-7-16,15 2 5 0,-15-2 3 0,20 2 4 15,-20 3 1-15,16 2 0 0,-10 5-6 0,2 0-3 16,-4 7-2-16,0 1-3 0,-3 4 0 0,3 0 0 16,-2 0 10-16,0 0 0 0,0 28 4 0,1-28-2 15,2 29 2-15,1-11 3 0,-3 0-4 0,1 3 4 16,3 2-6-16,0-6-1 0,-1 6 2 0,1-3 2 15,0 0-6-15,1-1-43 0,0-1-7 0,0-1-25 16,-1-2-27-16,0-1 7 0,2-3-31 0,-2-1-12 16,-3-1-7-16,1-3-32 0,-3-1-49 0,0-2-91 15,0-2-117-15,-2-1-126 0,0 0 55 16,0 0 125-16</inkml:trace>
  <inkml:trace contextRef="#ctx0" brushRef="#br0" timeOffset="13749.353">13627 3953 2423 0,'-9'0'40'16,"0"0"15"-16,2 0 19 0,3 0 15 0,2 0-25 0,0 0-4 15,0 0-12-15,2 0-18 0,0 0-14 16,0 0-12-16,0 0-8 0,27 0-2 0,-27-18-11 16,27 18-33-16,-6-18-49 0,0 18-85 0,4-22-124 0,2 10-159 15,0 0-143-15,-1 0 74 0,-1-1 136 16</inkml:trace>
  <inkml:trace contextRef="#ctx0" brushRef="#br0" timeOffset="13988.5116">14249 3487 2389 0,'0'-5'24'0,"0"2"24"16,0 3 26-16,0-1 25 0,0-1-6 0,0 2 2 15,0 0-11-15,0 0-18 0,0 0-10 16,0 0-23-16,0 0-13 0,0 0-12 0,0 0-6 16,0 0-2-16,0-1-2 0,0 1 2 0,27-1-5 15,-27-2 5-15,29 2-2 0,-10-3-2 0,4 0-3 16,1 1-31-16,0-3-40 0,2 0-54 0,1 1-76 16,-5 0-92-16,0-1-127 0,-1 5-108 0,-3-5-19 15,-3 1 120-15</inkml:trace>
  <inkml:trace contextRef="#ctx0" brushRef="#br0" timeOffset="14391.768">14245 3730 2716 0,'-6'5'14'0,"3"2"1"16,1-4 5-16,2-1 6 0,0-2-10 0,0 0 9 15,0 0 5-15,0 0-5 0,0 0-2 0,27 0-7 16,-27-25-10-16,29 25-1 0,-13 0-4 0,7-20 0 15,1 20-4-15,3-15-1 0,0 15 4 0,-1-10-1 16,1 10-2-16,-3-10 6 0,0 10-8 0,-5-6 2 16,-4 6 3-16,-4 0-6 0,-2 0 7 15,-4 0-1-15,-3 0 5 0,-2 0-1 0,0 0 1 0,0 0 3 16,0 0 0-16,0 0 5 0,0 0 11 16,0 0 2-16,0 15 4 0,-21-15-2 0,21 0-5 15,0 0-8-15,0 0 1 0,0 0-1 0,0 0 1 16,0 0-1-16,0 0 2 0,0 0-1 0,0 0-5 15,0 0-1-15,0 0 0 0,0 0 1 0,0 0-5 16,0 0 2-16,0 0 0 0,0 0-3 0,0 0 2 16,0 0-5-16,0 0-5 0,0 0-1 0,0 0 1 15,0 0-3-15,0 0-3 0,0 0 2 0,0 0-6 16,0 0-8-16,0 0-8 0,0 0-14 0,0 0-3 16,0 0-7-16,0 0-5 0,0 0-2 15,0 0-9-15,0 0-11 0,0 0-22 0,0 0-32 16,0 0-62-16,0 0-110 0,0 0-148 0,0 0-119 0,0 0 81 15</inkml:trace>
  <inkml:trace contextRef="#ctx0" brushRef="#br0" timeOffset="15113.0258">15090 3350 2384 0,'-4'0'33'0,"0"0"27"0,3 0 31 0,-1 0 18 16,0 0-8-16,2-16-1 0,-2 16-6 0,1 0-6 15,0 0-17-15,1 0-21 0,0 0-23 0,0-13-14 16,0 13-8-16,0-11-6 0,0 11 0 0,20-10 2 16,-20 5 0-16,20-1 2 0,-20 2-1 0,27-3-1 15,-12 4-1-15,2 2 0 0,1 0 0 0,2 0 2 16,-2 1-3-16,-1 0 1 0,1 0 2 0,-1 0-2 16,0 20 1-16,-4-20 3 0,1 22 2 0,1-22-6 15,-6 31 4-15,0-13-4 0,-2 0-4 0,-3 4 2 16,-3-3-3-16,-1 1 1 0,0 0 0 15,0 2 1-15,-25-4 5 0,25 3 1 0,-28-2-1 16,28-1 0-16,-36 4-1 0,18-1 0 0,-1-3-2 16,1 0 6-16,0 0 0 0,0-3 0 0,1 2 7 15,0-4 4-15,2-2 11 0,0-2 17 0,2-1 9 16,0-3 8-16,4-2-10 0,1-2-18 0,3-1-11 16,-1 0-17-16,3 0-7 0,2-22-1 0,1 22-4 15,0-22-3-15,0 22-2 0,0-28-5 0,0 11 2 16,0 17 1-16,28-24 2 0,-28 24 7 0,20-17 0 15,-20 17 0-15,21 0 5 0,-21 0-7 0,21 0 0 16,-21 0-3-16,21 0-2 0,-12 21 3 16,0-21 0-16,0 20 3 0,-1-20 1 0,-1 27-11 0,1-12-10 15,0-15-9-15,1 26-22 0,-2-14-6 16,3 3-7-16,-2-4-13 0,1-1-32 0,2-2-44 16,-2 1-82-16,0-4-152 0,3-1-187 0,-1-1-37 15,-2-2 104-15</inkml:trace>
  <inkml:trace contextRef="#ctx0" brushRef="#br0" timeOffset="15891.284">15476 3734 2620 0,'-2'-2'45'0,"0"0"33"0,1 2 33 16,1-3 41-16,0 1-6 0,0 1-2 0,0 1-3 15,0 0-16-15,0 0-22 0,0 0-16 0,0 0-22 16,0 0-23-16,0 0-17 0,0 0-16 0,0 0-9 16,0 0-5-16,0 0-1 0,0 0-16 0,0 0-43 15,0 0-68-15,0 0-87 0,0 0-77 0,0 0-82 16,0 0-143-16,0 0-167 0,0 0 34 15,0 0 128-15</inkml:trace>
  <inkml:trace contextRef="#ctx0" brushRef="#br0" timeOffset="16368.3181">15785 3421 2370 0,'0'-5'56'0,"0"-2"28"0,0 2 18 15,-21 0 24-15,21 2-29 0,0-2 6 16,0 1 20-16,0 1 20 0,0-1 10 0,0 1-5 16,0 2-14-16,0-1-23 0,0 0-27 0,0 1-19 15,0 1-22-15,0-2-25 0,0 0-7 0,0 2-6 16,0 0 7-16,0 0 5 0,0 0-5 0,0 0-4 15,0 0-8-15,0 0 1 0,0 29 4 0,0-29-17 16,-18 26 10-16,18-10-9 0,0 2-2 0,-21 4 19 16,21 2-19-16,-14-1 0 0,14 2-12 15,-16-2-12-15,16 3 1 0,-7-1-5 0,7 0 5 16,0-3 2-16,0-4 4 0,0 1 10 0,0-3 9 16,28-2 3-16,-28-2 0 0,29 0 3 0,-29-6-2 15,38 0 2-15,-16-2 5 0,1-4-5 0,2 0 0 16,0 0 1-16,2 0-3 0,-3-22 8 0,1 22-3 15,-5-26 4-15,0 26 0 0,-3-27 1 0,-4 11 0 16,0 0 1-16,-5-3 2 0,-3 0-2 0,-2-1 2 16,-3-1-5-16,0-3 13 0,0 2-2 0,0 4 6 15,-31-3 4-15,31 2-9 0,-31 2 4 0,11 3-10 16,-4 4-4-16,1 1-31 0,-4 2-58 0,-2 3-69 16,-1 2-79-16,-3 2-85 0,-3 0-154 0,2 0-238 15,3 0 2-15,-3 20 108 0</inkml:trace>
  <inkml:trace contextRef="#ctx0" brushRef="#br0" timeOffset="17864.8491">3906 4971 1977 0,'-7'-6'28'16,"0"-2"22"-16,1 1 29 0,4 0 35 0,-2-1 7 15,1 1 7-15,1 0 4 0,-1 2-16 0,0 2-14 16,0 0-3-16,2 1-16 0,1 1-4 0,-3 1-3 16,2 0-11-16,1 0-5 0,0 0-3 0,-1 0-13 15,1 0-14-15,-1 0-12 0,-1 0-12 16,1 0-10-16,0 0 4 0,-2 18 0 0,1-18-2 0,-1 18 4 15,-2-6-4-15,0 4 4 0,2 1 1 16,0 2 1-16,1 3 1 0,-1 2-5 0,2-2 2 16,1 2-2-16,0-2 0 0,0-1 5 0,0 0-5 15,0-2 2-15,0-2-2 0,0-3-2 0,0 1 2 16,0-5 2-16,0-1-2 0,0-3 2 0,0-2-2 16,0-2-11-16,0-2 5 0,0 0-4 0,0 0 1 15,0 0 1-15,0-22-5 0,0 22 3 0,0-28-4 16,0 10 5-16,0-3 3 0,0-4 0 0,0 1 1 15,0-5-3-15,-19 3 3 0,19-4-2 0,0 0 6 16,-18 2 1-16,18 3-3 0,0 2 4 16,-13 4-4-16,13 4 4 0,0 6-1 0,0 4-4 15,0 5-5-15,0 0-2 0,0 0 5 0,0 0 5 16,0 34 5-16,0-34 4 0,21 37-5 0,-21-15-2 16,20 3 0-16,-20 0-3 0,16 1 6 0,-16-2-4 15,21-2-1-15,-21 1 1 0,22-5 1 0,-12-1 3 16,0-2 0-16,2-3 1 0,-2-2-10 0,1-3-1 15,1-3-2-15,-2-2 1 0,0-2 2 0,2 0-1 16,1 0 3-16,-1-23-3 0,0 23 5 0,-1-28 2 16,0 10-8-16,-2-4 4 0,-1 0-4 0,-5-2 0 15,1-3 6-15,-3 1-3 0,-1-5 0 16,0 2 3-16,0 2-3 0,0 1 1 0,0 1 3 16,-21 6 0-16,21 2 4 0,0 7-2 0,0 3 2 15,0 3 7-15,0 4 11 0,0 0 16 0,0 0 1 16,0 0-1-16,31 30-7 0,-31-30-4 0,29 29 4 15,-29-9 1-15,31-2-3 0,-31 3-2 0,25 1-3 16,-25-1-6-16,20 1-5 0,-20 1-4 0,13 2-7 16,-13-2 0-16,0 0 0 0,0 3 2 0,0-2-1 15,0 1-1-15,0 2-2 0,0-3-20 0,0-2-37 16,0-1-45-16,0-1-63 0,-21-3-58 0,21-3-41 16,0 0-81-16,0-4-139 0,0-2-185 0,0-3 68 15,0-1 129-15</inkml:trace>
  <inkml:trace contextRef="#ctx0" brushRef="#br0" timeOffset="18517.227">4390 5271 2703 0,'0'-4'36'0,"0"-1"29"0,-22 2 26 0,22 1 24 15,0-2-17-15,0 0-10 0,0 2-16 0,0 0-19 16,0 0-18-16,-13 2-18 0,13 0-12 0,0 0-3 15,0 0 2-15,0 0 9 0,0 0 1 0,0 0 7 16,0 28-1-16,0-28-9 0,28 22-1 0,-28-22-5 16,0 28 1-16,19-12 1 0,-19 0-1 0,0 1-1 15,0 0-3-15,11-2-3 0,-11 3 1 16,0-4 0-16,0 2 0 0,0-6 4 0,0 0-1 16,0-2-1-16,0-2 0 0,0-3-2 0,0 0 7 15,0-3 2-15,0 0 2 0,0 0-5 0,0 0-1 16,0 0-6-16,0-23-5 0,0 23 1 0,0-21 1 15,0 21 4-15,-16-30-3 0,16 13 3 0,0-2-2 16,0 0-4-16,0-1 8 0,0 0-2 0,0 2-2 16,0 1 2-16,0-1-4 0,24 4 4 0,-24 2 0 15,0 0 4-15,25 5-2 0,-25-2-4 0,19 3 2 16,-19 1-2-16,17 2 2 0,-17 2 4 16,12 1 1-16,-5 0-1 0,-7 0-1 0,10 0-4 15,-7 0 3-15,0 21 3 0,-1-21 4 0,-1 20 0 16,1-20 0-16,-2 26-7 0,0-11 3 0,0 0-1 15,0 0 1-15,0 0 1 0,0 0-6 0,0-2 0 16,-21-1 0-16,21-3 0 0,0 2 3 0,0-5-1 16,0 1-2-16,-12-4 2 0,12-1 5 0,0 1 7 15,0-3 14-15,0 0 6 0,0 0 5 0,0 0-5 16,0 0-11-16,0 0-10 0,0 0-11 0,22-21 2 16,-22 21-4-16,0 0 2 0,23-18 5 0,-23 18-7 15,23 0 3-15,-12-17-1 0,0 17-4 0,-1 0 4 16,3 0-2-16,-5 0 0 0,3 0-2 15,-1 0-2-15,-1 0 2 0,-1 29-7 0,1-29 0 16,-2 24-7-16,0-24-8 0,-2 32-8 0,-3-16 3 16,1 2 6-16,-1-1 7 0,-2 0 12 0,0 2-8 15,0-2 1-15,0-3 0 0,-26 3-1 0,26-4 15 16,-25 1-5-16,25-2 2 0,-32-2-4 0,15 1-20 16,0-1-8-16,-1-2-30 0,1-3-37 0,3 1-33 15,-2-5-33-15,4 1-23 0,1-2-23 0,0 0-41 16,2 0-82-16,3 0-134 0,2 0-116 0,2-24 87 15</inkml:trace>
  <inkml:trace contextRef="#ctx0" brushRef="#br0" timeOffset="19208.0175">5622 5154 2139 0,'-7'8'39'16,"3"-8"23"-16,-2 0 29 0,1 0 30 15,3 0-12-15,1 0-6 0,-2 0-6 0,1 0-14 0,2 0-26 16,0 0-17-16,0 0-24 0,0 0-13 15,0 0 6-15,0 0 9 0,33 0 12 0,-33 0 0 16,38 0-2-16,-15-21-5 0,5 21-12 0,2 0 1 16,0-20-9-16,3 20-4 0,1-12 2 0,-4 12-4 15,5-13 5-15,-2 13-3 0,0-10 0 0,-2 3 4 16,2 3-1-16,-3-1 3 0,-4 1-7 0,-2-1 3 16,-5 2 0-16,-5-1 2 0,-3 1 15 0,-5 1 0 15,-4-1-4-15,-2-1 6 0,0 0-12 0,0 0 3 16,0-2 2-16,-31-2-7 0,31 0 9 0,-25-1 1 15,25-1 0-15,-31 3 4 0,14-4-8 16,0 2-3-16,3 2 4 0,0 0 1 0,1 0 7 16,3 0 4-16,-3 4 6 0,6-2 2 0,0 5-3 15,2-2-6-15,1 2-12 0,1-3-7 0,2 3-8 16,1 0-2-16,0 0 1 0,0 0 1 0,0 0 6 16,0 0 1-16,0 0 6 0,0 22-2 0,30-22-3 15,-30 0 2-15,23 23-5 0,-23-23 1 0,31 18-3 16,-13-18-3-16,-1 22 1 0,0-12-10 0,1 1-10 15,-1 0-13-15,-2 1-13 0,0 2-2 0,-2-3-4 16,-1 3-3-16,-2 2-9 0,-2-2-16 0,-2-1-18 16,-1 1-16-16,-3 3-18 0,-2-2-5 15,0-1-21-15,0 3-44 0,0-5-78 0,0 0-185 16,0-1-87-16,-25-2 76 0</inkml:trace>
  <inkml:trace contextRef="#ctx0" brushRef="#br0" timeOffset="19639.8665">7228 4758 2630 0,'0'-7'43'0,"-21"-1"28"0,21 3 29 16,0 1 33-16,0-1-16 0,0 1 3 0,0-1 8 15,0 2-1-15,0 2 3 0,0 0-3 0,0-1-19 16,0 1-8-16,0 1-28 0,0-1-22 0,0 1-22 16,0 0-26-16,0 0-2 0,-21 0-10 0,21 0 6 15,0 20 2-15,-19-20 5 0,19 22 3 0,-22-22 1 16,8 31-1-16,-1-10-8 0,-2 2-2 0,1 1 0 15,0 3-1-15,1-1 5 0,2 4-1 0,3-3-1 16,-1 2 3-16,4 0-4 0,1-3-1 16,4 2-2-16,2-2 3 0,0-2 1 0,0-1 2 15,25 0-5-15,-25-4-3 0,32-4 1 0,-9-1-4 16,0-2 4-16,5-2-5 0,2-5-11 0,0-2-25 16,3-3-44-16,-1 0-57 0,2 0-62 0,-2-25-40 15,0 25-18-15,-1-27-17 0,1 27-35 0,-5-33-79 16,-1 15-91-16,-3-1-70 0,1 0 107 0</inkml:trace>
  <inkml:trace contextRef="#ctx0" brushRef="#br0" timeOffset="20032.2142">7536 4836 2548 0,'0'0'22'0,"0"0"1"0,-9 0 2 0,9 0 3 15,0 0-20-15,0 0 1 0,0 0 8 0,0 0 7 16,0 0 6-16,30 0 3 0,-30 0-5 0,29 0-10 15,-7-25-7-15,1 25-8 0,5-15-3 0,2 15 0 16,0-21 0-16,4 21 0 0,2-19-8 0,-3 9-24 16,0 3-34-16,-3-1-33 0,-1 2-34 0,-4 1-21 15,-5 0-3-15,-5 2-7 0,-5 2 11 0,-4 1 24 16,-4 0 16-16,-2 0 20 0,0 0 24 0,-28 0 26 16,28 0 32-16,-39 0 54 0,14 0 44 0,0 0 38 15,0 19 43-15,0-19 9 0,3 0-4 16,3 0-1-16,3 0-19 0,3 0-4 0,13 0-5 15,-10 0-27-15,10 0-22 0,0 0-23 0,0 0-22 16,0 0-10-16,0 0-10 0,0 0-8 0,0 11 24 16,0-11 15-16,0 0 23 0,0 8 4 0,20-3-23 15,-20 2-17-15,0 2-13 0,0 5-6 0,14 3-4 16,-14 2 3-16,0 3-8 0,0 3-4 0,0 2-2 16,0 1-11-16,0 4-2 0,0 0-2 0,0-1 0 15,0 3-1-15,0-1-1 0,0-1-26 0,0-1-36 16,0-1-54-16,0-5-67 0,0-2-32 0,0 0-48 15,0-5-70-15,0-3-151 0,0-3-211 0,31-2 81 16</inkml:trace>
  <inkml:trace contextRef="#ctx0" brushRef="#br0" timeOffset="20688.4826">8049 5144 2917 0,'0'-3'36'0,"0"0"15"0,-21 3 14 0,21 0 7 15,0 0-30-15,0 0-10 0,0 0-13 0,0 0-3 16,0 0-7-16,0 0-6 0,0 0 1 0,0 0-6 16,0 0 2-16,0 20 0 0,0-20-4 15,0 20 10-15,0-20-6 0,0 25 3 0,0-10-2 16,25 0-4-16,-25 1 1 0,0 0 5 0,19-2-3 16,-19 0 2-16,0 0 0 0,13-1-3 0,-13-4 3 15,0 1 0-15,0-3 13 0,0 0 3 0,0-3 17 16,0-2 0-16,0 0 1 0,0-2 7 0,0 0-5 15,0 0 8-15,0 0-7 0,0 0-17 0,-19-22-10 16,19 22-12-16,0-16-2 0,-14 16 5 0,14-24-4 16,0 8 1-16,-13-1-2 0,13 0-5 0,0-2 0 15,0-1-3-15,0 2 0 0,0 0 5 0,0 3 0 16,0 2 3-16,0 3-1 0,0-2 1 0,0 5 2 16,27 1-3-16,-27 2 6 0,18 1-3 15,-18 1 0-15,16-1 7 0,-16 1-4 0,13 2 1 0,-13 0-1 16,11 0-1-16,-11 0-2 0,10 26 0 15,-10-26 0-15,6 19 0 0,-3-19-3 0,-2 25 3 16,0-25 0-16,-1 28-2 0,0-15 2 0,0 0-3 16,0-1 6-16,0 0-3 0,0-3 0 0,0-1 0 15,0 0-3-15,0-3 3 0,0 1 0 0,0-3 0 16,-15-1 3-16,15 0-6 0,0-2 13 0,0 0 2 16,0 0-9-16,0 0 6 0,0 0-9 0,0 0-4 15,0 0 4-15,0 0-3 0,0 0 1 0,0 0 0 16,25-15-1-16,-25 15 3 0,19 0 0 0,-19 0 5 15,24 0-5-15,-10 0-3 0,1 0 1 16,-4 0-3-16,1 0 5 0,0 0 0 0,-3 22 0 16,-1-22 0-16,-1 18 0 0,-2-18-3 0,-2 21 1 15,-1-21-1-15,0 22 6 0,-2-10-6 0,0-2 9 16,0 4-6-16,0-4-3 0,0 0 11 0,0 1-11 16,-25-1-9-16,25-1 2 0,-19-1-2 0,19 2 5 15,-20-3 12-15,20 0-5 0,-25 0 0 0,15-3 2 16,-1 0-7-16,-2-3 0 0,3 1-17 0,0-2-23 15,0 0-7-15,3 0-24 0,0 0-15 0,0 0-19 16,2 0-36-16,1 0-47 0,1-25-46 0,1 25-51 16,2 0-77-16,0-22-90 0,0 22-80 0,0-21 91 15</inkml:trace>
  <inkml:trace contextRef="#ctx0" brushRef="#br0" timeOffset="20936.4373">8601 4930 2567 0,'0'-2'48'0,"0"-1"36"0,0 3 27 16,0 0 24-16,0 0-28 0,0 0-19 0,0 0-14 16,0 0-15-16,0 0-19 0,0 0-13 15,0 0-9-15,0 0-1 0,0 0 0 0,0 0 0 0,30 0-3 16,-30 0-9-16,31-25-1 0,-11 25-1 0,4 0-11 15,-2-20-2-15,2 20-38 0,0-13-40 16,1 13-49-16,-5-12-65 0,-4 12-43 16,-2-6-74-16,-4 6-101 0,-2 0-128 0,-4 0-18 0,-3 0 114 15</inkml:trace>
  <inkml:trace contextRef="#ctx0" brushRef="#br0" timeOffset="21282.6176">8645 5154 2423 0,'-2'1'17'0,"2"1"11"0,0-2 13 16,0 0 3-16,0 0-14 0,26 0-7 0,-26 0-4 16,22 0-4-16,-22-21-6 0,30 21-4 15,-30 0-7-15,31 0 5 0,-15-19-3 0,0 19 0 16,1 0-2-16,-2 0-4 0,-1-10 7 0,-2 10-2 16,-1 0-3-16,-3 0 0 0,-2 0 3 0,-3 0 2 15,1 0 1-15,-3 0 1 0,4 0-3 0,-3 0 0 16,1 0 4-16,-1 0-1 0,2 0 3 0,0-7-3 15,0 7 0-15,-1 0 1 0,1-4 5 0,2 3 6 16,1-2-4-16,0 2 1 0,-1-1-1 0,1 0-9 16,-1 1 3-16,1-1-7 0,0 1-3 0,-2 0 7 15,3 0-2-15,-1 1 1 0,-2 0-5 0,-2 0 1 16,4 0-2-16,-5 0 0 0,1 0 4 16,0 0-3-16,0 0 0 0,0 0-7 0,-2 0-26 15,0 0-20-15,-1 0-26 0,1 0-19 0,-1 0-1 16,0 0-6-16,0 0-1 0,0 0-14 0,3 0-44 15,-3 0-107-15,0 0-144 0,0 0-19 0,0 0 69 16</inkml:trace>
  <inkml:trace contextRef="#ctx0" brushRef="#br0" timeOffset="22652.1414">9220 4717 2508 0,'-12'-1'51'0,"12"1"36"0,-7 0 28 16,5-3 25-16,-2 1-35 0,2-2-28 0,-1 2-27 15,-2 0-21-15,2-3-12 0,3 0-5 0,0 3 4 16,0-3-3-16,0 0-2 0,0 2 5 0,0-1-8 16,0-2 7-16,33-1-1 0,-33 0-2 0,29 0 3 15,-13 1 5-15,4 0 9 0,-1 1 6 0,1 3 14 16,1-1 3-16,-2 3-4 0,2 0-13 0,-2 0-7 15,-1 0-16-15,-3 35 4 0,-3-35 0 16,2 38-6-16,-5-13-4 0,-4 3-7 0,-3 2-3 16,-2 0 3-16,0 5 2 0,0-1-2 0,0-1 3 15,-32 1-3-15,32-3 0 0,-29-1 1 0,29-2-3 16,-38 0 2-16,17-3-2 0,2-2 2 0,-3-2 2 16,0-4 1-16,0 0 6 0,2-5 5 0,1-1 4 15,3-5 6-15,1-3 3 0,2-2-8 0,2-1-1 16,4 0-3-16,2 0-12 0,2-28 1 0,3 28-2 15,0-31-9-15,0 13 6 0,0-1 3 0,29-2-4 16,-29 2 1-16,32 1 3 0,-11 6-3 0,2-1 1 16,1 13 3-16,1-11 1 0,0 11-2 15,-1 0 7-15,1 0 0 0,0 0-4 0,-3 0 4 16,1 26-10-16,-4-26-1 0,1 23 3 0,-1-23 0 16,-2 25 0-16,0-25-18 0,-4 28-31 0,2-16-49 15,-3 0-52-15,0-1-35 0,0-3-29 0,0 0-30 16,-1-1-29-16,-1-2-64 0,0-5-80 0,0 4-62 15,2-4-24-15,-3 0 93 0,0 0 135 0</inkml:trace>
  <inkml:trace contextRef="#ctx0" brushRef="#br0" timeOffset="22967.2133">9781 4907 2254 0,'2'-21'55'0,"1"5"35"0,-2 1 27 0,3 2 31 0,-4 4-34 15,0 2-22-15,0 1 11 0,0 2 1 16,0 4-1-16,0 0-8 0,-22 0-39 0,22 0-33 15,0 0-18-15,-19 0-7 0,19 33 5 0,-17-33-2 16,17 28 1-16,-18-9-1 0,18 1-2 0,-17 2-1 16,11 0 0-16,0 1 0 0,2 0 2 0,1 0-4 15,2-1-2-15,0 2-7 0,1-4-10 0,0-1 3 16,0-1-2-16,0-5 4 0,0-1 0 0,30-4 3 16,-30-3-3-16,25-3-1 0,-25-2 10 0,26 0 2 15,-26 0 9-15,29 0 4 0,-29-26-2 0,25 26-2 16,-14-23 0-16,-11 23-3 0,15-32 7 15,-15 14-5-15,9-2 2 0,-9 1-5 0,0-7-4 0,0 1 3 16,0-3 3-16,0-4-3 0,0-1-14 16,-25-2-7-16,25 4-14 0,-22-2-7 0,22 5-9 15,-23 3-30-15,23 7-56 0,-21 4-63 0,21 8-118 16,-19 6-153-16,19 0-133 0,-18 0 66 0,8 28 138 16</inkml:trace>
  <inkml:trace contextRef="#ctx0" brushRef="#br0" timeOffset="23613.8179">9926 4916 2533 0,'0'0'26'0,"1"-12"-3"0,-1 12 1 16,0 0 9-16,0 0-17 0,0 0 33 0,0 0 32 15,0 0 12-15,0 0 7 0,0 29-23 0,0-29-21 16,0 24-13-16,0-24-13 0,0 29-6 0,0-15-9 15,0 3-9-15,0 0-6 0,0-5 0 0,0 3-2 16,0-2 2-16,0-3 0 0,0-1 3 0,0 0-2 16,0-2 2-16,0 0-3 0,0-3 0 0,0 0 2 15,0-4-2-15,0 0 5 0,0 0-6 16,0 0-2-16,0 0-1 0,0 0 1 0,0-31 2 16,0 31 2-16,21-29 0 0,-21 9-5 0,19-1 0 15,-19-3-1-15,25-4-4 0,-9 4 2 0,-3-1 0 16,4 3-1-16,-4 4 6 0,2 3 4 0,-1 7-4 15,-2 8 7-15,2 0-5 0,-5 0-4 0,2 0 4 16,-3 31-2-16,-1-31 3 0,1 38 2 0,-2-17-3 16,1 1 3-16,0 3-3 0,-1-4-2 0,0 1 4 15,3 0-17-15,-3-4-12 0,-1-2-16 0,4-2-22 16,0-3-3-16,-1-4-12 0,1-2-10 0,2-5-10 16,2 0-5-16,1 0 7 0,2 0 18 0,3 0 29 15,-5-28 21-15,-2 28 20 0,4-23 10 16,-4 23-9-16,-1-30 4 0,-1 13 3 0,-4-2 0 15,0-3 2-15,1 0 3 0,-2 1 1 0,-3 1 17 16,2-1 29-16,-1 3 12 0,0 2 35 0,-3 4 13 16,2 4 0-16,-2 0 11 0,0 3-19 0,0 4-7 15,0 1 0-15,0 0-11 0,0 0-8 0,0 0-17 16,0 0-19-16,0 0-10 0,0 0-12 0,0 24-3 16,0-24 0-16,-16 0-7 0,16 24 0 0,0-24-3 15,0 21-8-15,0-9 3 0,0-1 3 0,0 3-1 16,0-1 3-16,0 0-2 0,0 0 2 0,0 1 0 15,26-3 5-15,-26 2 2 0,18-3-4 0,-18 0 10 16,26-3 0-16,-11 1-3 0,2-1 3 16,1-3-11-16,3 1-5 0,0-2-1 0,0 1-1 0,0-2 0 15,-2 1 0-15,-4 1-13 0,-2-2-32 16,-5 1-31-16,-4 1-54 0,-4 0-54 0,0 4-40 16,0 0-88-16,-39 1-143 0,39 0-186 0,-43 0-7 15,10 3 118-15</inkml:trace>
  <inkml:trace contextRef="#ctx0" brushRef="#br0" timeOffset="24221.4308">11881 4891 2404 0,'-7'-19'41'15,"1"19"26"-15,0 0 28 0,3 0 32 0,-3 0-27 16,2 0-14-16,0-12-24 0,2 12-32 0,-1 0-11 16,0 0-6-16,3-5-12 0,-1 5-11 0,1-5-19 15,0 4-29-15,0-2-48 0,0 2-71 0,0 0-103 16,26 1-143-16,-26-2-155 0,19 2 8 16,-19 0 117-16</inkml:trace>
  <inkml:trace contextRef="#ctx0" brushRef="#br0" timeOffset="24440.018">11954 5138 2362 0,'0'4'16'0,"0"0"8"0,-15 0 23 16,15-4 36-16,0 4 8 0,0-4 19 0,0 0 5 16,0 3-7-16,0-1 2 0,0 4-9 0,20-1-17 15,-20 3-14-15,0 1-16 0,0 3-21 0,0 2-8 16,0 3-15-16,0 1-6 0,0 0 1 0,0 2-5 15,0-3 5-15,0 4-12 0,-26-3-5 16,26 1-45-16,-28-2-33 0,28 0-34 0,-31 0-44 16,12-2-24-16,2-1-93 0,1-5-184 0,3-1-214 15,0-4 68-15</inkml:trace>
  <inkml:trace contextRef="#ctx0" brushRef="#br0" timeOffset="25164.3792">12483 4816 2441 0,'2'-12'27'0,"-1"0"6"0,-1 2 13 16,0 1 22-16,0-1 5 0,0 0 13 0,0 0 18 16,0 4 12-16,0-1-2 0,0 2 13 0,0 1-8 15,-18 1-19-15,18 2-20 0,0 0-18 0,0 1-15 16,0 0-11-16,0 0-10 0,-14 0-13 0,14 0-8 15,-7 0 1-15,7 25 3 0,-10-25 2 0,5 29-2 16,-4-11-5-16,2 1-5 0,1 5-4 0,-1 0 3 16,5 0 1-16,-4 0 4 0,4 1-4 0,2 0-16 15,0 0-19-15,0-3-28 0,0 1-18 0,0-2-3 16,32-4-16-16,-32 1-9 0,29-5-27 16,-10-3-34-16,3-5-12 0,4-3-19 0,3-2-19 15,0 0-8-15,3 0-7 0,2-31 10 0,-4 31 53 16,1-32 52-16,-5 15 60 0,-3-4 50 0,-2 1 21 15,-4-3 27-15,-3-1 32 0,-3-1 28 0,-1-5 48 16,-2 1 39-16,-3 0 20 0,-1 3 27 0,0 2-1 16,-3 4-11-16,-1 5-23 0,2 4-34 0,0 7-37 15,-2 2-34-15,0 2-32 0,0 0-19 0,0 0-3 16,0 0-9-16,0 25 6 0,0-25-5 16,0 27-1-16,0-27 4 0,0 36-1 0,0-14-1 0,0 1-7 15,0 2-8-15,0-1-6 0,0 1-1 0,22 2-1 16,-22-1 0-16,0 0-2 0,15-2-1 15,-15 1 1-15,0-3-4 0,15-1 3 0,-15-4-2 16,0-2 0-16,8-4-3 0,-8-1 4 0,6-4 2 16,-2-4 11-16,-4 0 17 0,0-2 9 0,2 0 1 15,-2 0-12-15,0 0-16 0,0-25-10 0,0 25-7 16,0-26-3-16,0 26 1 0,0-38 0 0,0 14 2 16,0-2 6-16,-20-3-6 0,20-3 1 0,0-3 1 15,-18-2-9-15,18-3 6 0,-18 2 3 0,7 4-3 16,-1 2 3-16,3 2 1 0,3 4-4 0,0 5-1 15,4 2-3-15,2 6 2 0,0 1-5 0,0 0 3 16,0 4 5-16,28 0-2 0,-28 4 1 16,22-1-3-16,-22 4 0 0,27 1-5 0,-27 0-4 0,28 0-8 15,-13 0-6-15,-1 21-5 0,1-21-3 16,1 20-7-16,-7-20 0 0,1 24-1 0,-4-10 7 16,-2 3 11-16,-4 0 9 0,0 1 13 0,0 0 3 15,0 0 2-15,-33 1 1 0,33-1-6 0,-30-2-13 16,30 0-26-16,-33-2-39 0,14-1-47 0,-1-3-38 15,3-1-39-15,0-1-59 0,2-4-92 0,-3 0-159 16,2-3-97-16,2-1 99 0</inkml:trace>
  <inkml:trace contextRef="#ctx0" brushRef="#br0" timeOffset="25419.5442">13169 4680 2542 0,'0'-5'38'0,"0"0"13"0,0-3 24 0,0 3 29 0,0 0-17 16,0-2 6-16,0 7-10 0,0-3-9 0,0 3 0 15,0 0 0-15,0 0 12 0,0 0-1 0,0 0 6 16,0 24-12-16,0-24-22 0,0 22-8 0,0-22-25 16,17 35-3-16,-17-15-2 0,0 5-8 15,0 2 1-15,0 4-7 0,14-2 0 0,-14 2-2 16,0-1-3-16,0 1 1 0,7-3-12 0,-7 0-25 0,6-2-50 15,-3-2-72-15,-1-3-67 0,3-3-61 16,-1-1-87-16,1-2-177 0,1-5-176 0,3-3 87 16</inkml:trace>
  <inkml:trace contextRef="#ctx0" brushRef="#br0" timeOffset="26028.0525">13479 5086 2768 0,'0'0'13'0,"0"0"6"0,0 0 4 0,0 0 11 0,0 0-1 16,0 0 10-16,0 0 25 0,0 0 25 16,0 0 14-16,0 0 2 0,0 18-22 0,0-18-36 15,0 19-22-15,0-19-18 0,0 22-8 0,0-22 1 16,0 25-2-16,0-13-2 0,0 2 3 0,0-2 1 16,0-2 3-16,18 0 0 0,-18-2 5 0,0-1-2 15,0-2 5-15,0-3 27 0,0 1 25 0,0-3 9 16,0 0-3-16,0 0-32 0,0 0-28 0,0 0-11 15,0-23 1-15,0 23 0 0,-20-20 0 0,20 20-7 16,0-28-1-16,0 9-2 0,-21 0 2 0,21-4-1 16,0-1-3-16,0 2 3 0,-9-2-2 0,9 4 3 15,0 1 2-15,0 5 1 0,0 0-3 16,0 3 0-16,30 4-1 0,-30 2 4 0,25 1 0 16,-25 4 2-16,27 0-3 0,-27 0-3 0,29 0 5 15,-16 0 1-15,1 0-3 0,-3 24 2 0,0-24-3 16,0 22 1-16,-4-22 5 0,-1 21-5 0,-1-21-1 15,-5 27 5-15,2-15-2 0,-2 0 3 0,0 2 6 16,0-1-10-16,0-1 1 0,0-2 4 0,-27 0-4 16,27-2 3-16,0 0 1 0,-22-1-3 0,22-2 0 15,-16 0 0-15,16-2 3 0,-11-1 2 0,11-2 5 16,0 0 2-16,-9 0 0 0,9 0 1 0,0 0-2 16,0 0-6-16,0 0-4 0,0 0-1 0,0 0 0 15,25 0-3-15,-25 0 5 0,27-17-3 16,-27 17-2-16,35 0 5 0,-12 0-5 0,-2 0 0 15,3 0-7-15,-4 0-2 0,3 0-4 0,-5 0-9 16,-1 27-2-16,-5-27-6 0,-3 21 4 0,-2-21 5 16,-3 22 6-16,-2-22 6 0,-2 25 2 0,0-10 3 15,0-2 4-15,0 0 3 0,-34 0 0 0,34 0 2 16,-29 1-4-16,29-1 4 0,-31-3-4 0,16-1-6 16,0-2-11-16,0-2-24 0,1-2-19 0,3-1-17 15,-2-2-6-15,4 0-7 0,2 0-5 0,-1 0-16 16,5 0-29-16,0 0-47 0,1-22-78 0,2 22-145 15,0 0-191-15,0-21 18 0,0 21 106 0</inkml:trace>
  <inkml:trace contextRef="#ctx0" brushRef="#br0" timeOffset="26256.1593">14310 4845 2616 0,'12'-7'4'0,"-4"0"1"0,-3 0 6 16,5 2 17-16,-6 0 18 0,0 0 27 0,-2 3 18 16,-1-1 1-16,2 1-7 0,-2 2-20 0,-1-2-20 15,4-1-21-15,0 1-13 0,2-1-6 0,4 0-3 16,1 0-1-16,4-1-3 0,2 0-5 16,1 0-1-16,3 0-26 0,0 0-44 0,2-1-55 15,0 3-73-15,-3-1-83 0,-2 1-109 0,2 1-164 16,-6-1-26-16,-1 2 110 0</inkml:trace>
  <inkml:trace contextRef="#ctx0" brushRef="#br0" timeOffset="26521.3407">14349 5020 2289 0,'-7'1'4'0,"0"2"4"15,7-1 3-15,0-2-3 0,0 0-4 0,0 0-2 16,27 0-5-16,-27 0 1 0,27 0 4 15,-27 0 3-15,38-20 4 0,-17 20 3 0,-1 0 4 16,0 0 3-16,0-20 3 0,1 20 9 0,0 0-7 16,-2-11 5-16,-4 11 16 0,-1 0 15 0,-5-8 24 15,1 8 20-15,-6 0 3 0,0 0-5 0,-4 0-11 16,0 0-22-16,0 0-21 0,0 0-18 0,0 0-14 16,0 0-11-16,0 0-6 0,0 0-2 0,0 0-4 15,0 0-16-15,0 0-27 0,0 0-43 0,0 0-56 16,0 0-61-16,0 0-97 0,0 0-168 15,0 0-182-15,0 0 77 0</inkml:trace>
  <inkml:trace contextRef="#ctx0" brushRef="#br0" timeOffset="26859.455">15101 4580 2821 0,'0'-3'13'0,"0"-2"7"0,0 5 12 16,0-1 19-16,0 1 14 0,22-1 18 0,-22 1 33 15,0 0 23-15,0 0 8 0,0 0 6 0,0 21-21 16,0-21-27-16,0 22-30 0,0-22-26 0,0 28-25 15,0-12-13-15,0 1-3 0,-22 0-2 0,22 2 2 16,0 1 0-16,0 1-9 0,0 2 5 0,-11 2-1 16,11 0-7-16,0-2 9 0,0 2-15 0,0-2-2 15,0-2-4-15,0-2-31 0,27 0-25 0,-27-5-51 16,0 1-69-16,0-3-50 0,19-1-48 0,-19-4-54 16,0 0-82-16,0-3-136 0,0-2-87 0,0-2 109 15</inkml:trace>
  <inkml:trace contextRef="#ctx0" brushRef="#br0" timeOffset="27126.5189">15354 4845 2308 0,'0'0'22'16,"0"0"11"-16,0 0 22 0,0 0 12 0,1 0-4 15,-1 0 7-15,0 0-1 0,0 20 7 0,0-20 0 16,0 0-8-16,0 0-12 0,-24 14-4 0,24-14-21 15,0 0-8-15,0 0-6 0,0 11-9 0,-15-11 11 16,15 0 5-16,0 0 1 0,0 0-1 0,0 0-11 16,0 0-12-16,0 0-7 0,0-20-6 0,0 20-7 15,0 0-6-15,0-24-15 0,0 24-18 16,0-15-7-16,23 15-1 0,-23-15-1 0,0 15 6 16,13 0-11-16,-13-7-14 0,0 7-31 0,10 0-71 15,-10 0-126-15,0 0-174 0,0 22-81 0,0-22 85 16</inkml:trace>
  <inkml:trace contextRef="#ctx0" brushRef="#br0" timeOffset="27741.5544">15569 4716 2301 0,'0'-6'21'0,"0"-1"24"0,0 4 30 0,0-1 25 0,0 1 10 15,0-4 0-15,0 0-20 0,0 2-12 0,0-1-25 16,0 0-6-16,0-1-2 0,0-1-15 0,0 1-7 16,0-1-14-16,0 1-11 0,0 2 3 0,0-2 1 15,27 1-3-15,-27-2 2 0,0 4-1 16,23-2-2-16,-23 1 1 0,19 3 0 0,-4-3 3 0,-3 3-1 15,3 2 5-15,3 0 4 0,-2 0 0 16,-1 0 7-16,1 0-5 0,-1 23-3 0,3-23-2 16,-3 20-2-16,0-20-1 0,-1 27-1 0,-1-12 4 15,-1 1-9-15,-2 1 5 0,-1 3-2 0,-2-1-4 16,-2 2 4-16,-4 1-6 0,-1 2 0 0,0-2-1 16,0 2 4-16,0-2 3 0,-27 0 3 0,27-1-1 15,-23-1-1-15,23-3 0 0,-22-1-2 0,22 0 7 16,-23-4-3-16,23 0 6 0,-21-3-1 0,21-1-1 15,-17-3 10-15,17 1 0 0,-16-3 7 0,9 1-3 16,0 0-7-16,1-2-4 0,0 0-6 0,1 1-2 16,1-1-5-16,2 1-1 0,0 0 8 15,1-1-1-15,1 0 2 0,0-2-4 0,0 2-1 16,0-1 3-16,29-1 1 0,-29 0-1 0,30 0-2 16,-11 0-2-16,5 0 3 0,2 0 13 0,0 0 6 15,3 0 8-15,0 0 4 0,2-20-3 0,-1 20-5 16,0 0-3-16,-2 0-6 0,0 0-7 0,-1 0-3 15,-2 0-5-15,0 0 3 0,-5 0 0 0,0 0 0 16,-3-10 2-16,-2 10-4 0,-3 0-1 0,-3 0 5 16,0 0-4-16,-5 0 2 0,0-6 0 0,0 6-10 15,-3 0 0-15,0 0-10 0,0 0-14 16,-1 0-45-16,0 0-72 0,0 0-81 0,0 0-104 16,0 0-208-16,0 0-221 0,0 0 84 0,-25 0 118 15</inkml:trace>
  <inkml:trace contextRef="#ctx0" brushRef="#br0" timeOffset="31271.4385">17109 3152 1755 0,'0'-5'41'16,"0"0"28"-16,0 1 16 0,-19-2 15 0,19-1-24 15,0-1-4-15,0 0 3 0,0 1 7 0,0-1-3 16,0-2-9-16,0 2-4 0,0-2-10 0,0 0-5 15,33-1-7-15,-33 1-11 0,29 0-10 0,-11-2-2 16,2 3-5-16,3 0 0 0,2 2-1 16,-1 2-9-16,3 2 3 0,-1 3 5 0,1 0-5 0,-1 0 5 15,-1 0 0-15,0 29-6 0,-2-29 3 16,-2 32-5-16,-2-12-3 0,-3 0-6 0,-4 3 4 16,-4 1-1-16,-4 4 1 0,-3 1-1 0,-1 2 3 15,0 1-2-15,0 2 1 0,-40 1 4 0,40 1-8 16,-39 0 6-16,15 0 3 0,0 1 1 0,-2-1 7 15,3 0 8-15,0 1 5 0,-1-2 13 0,3 1 6 16,2-1-12-16,2-3-8 0,3-4-9 0,3-3-7 16,3-3 4-16,4-6-4 0,4 0 3 0,0-5-1 15,0-1-4-15,0-1-1 0,30 0-5 0,-30-1-3 16,27 0-4-16,-27 1 5 0,34-1-4 0,-34 0 0 16,35 2 3-16,-20 0-7 0,3 0-3 15,-4 2-6-15,0 0-2 0,-3 5 3 0,-1-3 7 16,-10 7 6-16,0-1-1 0,0 3 5 0,0 2-4 15,0 1 5-15,-41 1 7 0,41 1-4 0,-45 2 11 16,17 0 7-16,0 0 7 0,1-1-4 0,1-1-8 16,1-3-3-16,2 1-8 0,5-1 2 0,0-4-3 15,8 2-6-15,10-3 5 0,-9 0-5 0,9 0 3 16,0-2 3-16,0 3-6 0,34 0 3 0,-34 1-1 16,35 4 1-16,-14-3-6 0,2 3 2 0,0 1-2 15,-2 4-6-15,0 4 0 0,-3-2-5 0,-1 3 0 16,-6 3 4-16,-11 4 2 0,14 0 4 15,-14 2 3-15,0 0-4 0,0-1 3 0,-24 0-1 16,24-2 0-16,-30 1 4 0,30-5 1 0,-36 0-1 16,19-3 5-16,-3-3-1 0,2-4 0 0,-1-2 4 15,3-4 1-15,0-3 6 0,2-4 12 0,0-3-4 16,3-4-2-16,2-1-5 0,-1-2-11 0,1-1 4 16,4-4-4-16,-1 0-7 0,1 0-18 0,0 0-31 15,1 0-37-15,2 0-42 0,-1 0-43 0,1 0-50 16,0 0-63-16,1-20-137 0,1 20-198 15,0 0 7-15,0-16 102 0</inkml:trace>
  <inkml:trace contextRef="#ctx0" brushRef="#br0" timeOffset="34149.7801">18395 3510 2485 0,'0'-8'14'0,"0"4"7"0,0 2 7 0,0-1 22 16,0 2 2-16,0-3-2 0,0 4 8 0,0 0-13 15,0 0-7-15,0 0 13 0,0 0 9 0,0 26 14 16,0-26 9-16,0 32-8 0,0-10-10 0,0 2-18 16,0 5-12-16,0 2-9 0,0 4-5 15,0-4-3-15,0 3-6 0,-21-4 13 0,21-2-2 16,0-4 4-16,0-2 9 0,0-3-16 0,0-5-6 16,0-3 2-16,0-2-2 0,0-5 7 0,0-4 5 15,0 0-10-15,0 0-5 0,0 0-6 0,0 0-2 16,19 0-3-16,-19-21 2 0,0 21-4 0,21-24 0 15,-21 24 1-15,23-30-6 0,-11 12 0 0,2-2-5 16,2 3 3-16,-2 1 2 0,0 3-3 0,0 4-2 16,-4 9-5-16,0-11-5 0,-3 11 3 15,-2 0 7-15,3 0 5 0,-4 0 2 0,2 26 3 0,-4-26 2 16,2 28-2-16,-2-28 4 0,0 30-2 0,-2-14-2 16,0 0 2-16,0 0 0 0,1 0 4 15,-1-3-4-15,0 1 5 0,2-6-3 0,1 1 0 16,2-3 3-16,1-6-5 0,2 5 0 0,0-5-2 15,4 0-1-15,2 0 1 0,3-24 2 0,1 24-2 16,1-31 2-16,0 12 2 0,1-1-4 0,-4-2 0 16,-2 1 4-16,-3-3-4 0,-4 2 4 0,-6-2 0 15,-1 1-2-15,0-3 2 0,0 2-6 0,-35 0 4 16,35 0-5-16,-40 3 0 0,16 3 0 0,3 3-2 16,-4 1 2-16,1 7-3 0,-2 3 4 0,4 4-1 15,0 0-2-15,3 0-2 0,4 0-10 16,3 0-21-16,4 28-22 0,8-28-13 0,0 0-3 15,0 22-3-15,26-22-10 0,-26 0-18 0,53 0-46 16,-18 0-40-16,4 0-28 0,5 0-22 0,4-25 13 16,1 25 7-16,0-27 6 0,-3 27 25 0,-3-26 23 15,-4 26 49-15,-9-17 85 0,-5 17 53 0,-8-14 38 16,-5 14 63-16,-12-11 40 0,0 3 36 0,0-2 27 16,0 2-21-16,0-4-22 0,-33 3-24 0,33-1 0 15,-25 2 2-15,25 2-24 0,-20 1-18 0,20 2-35 16,-17 3-35-16,17 0-16 0,0 0 1 0,-16 0 14 15,16 23 22-15,0-23 10 0,-9 27 0 0,9-5-9 16,0 4-9-16,-6 2 0 0,6 6-10 0,-2 0-12 16,2 0-10-16,-1 3-7 0,1 1-5 15,-3-1-1-15,1-1-1 0,-3-1-8 0,2-4 3 16,-1 2-5-16,0-3-5 0,0-3 8 0,0-3-3 16,1-6 4-16,3-3 3 0,0-5-3 0,0-1-1 15,0-8-6-15,0-1 1 0,0 0-5 0,23 0 5 16,-23-28 0-16,24 28-5 0,-24-29-9 0,26 29-11 15,-26-38-11-15,28 17 4 0,-28 0 7 0,26 0 4 16,-15 3 11-16,-11 2 3 0,15 3-4 0,-15 3-6 16,11 10 0-16,-11 0 2 0,6 0 6 0,-4 0 11 15,-1 0 5-15,0 30-4 0,-1-30 6 0,3 34-2 16,-2-14 1-16,2-1 3 0,-1-2-8 16,2-3 8-16,0-14 4 0,2 24-5 0,0-24 7 15,2 13-11-15,0-13-4 0,4 0-2 0,-1 0-17 16,5 0-15-16,-1 0-23 0,3 0-18 0,-2-30-2 15,0 30 3-15,-1-24 13 0,-2 24 15 0,-3-26-4 16,-3 26 13-16,-3-25 6 0,-1 12 9 0,-2 2 22 16,-1-1 6-16,0 3 15 0,0 9 4 0,0-8 3 15,0 8-2-15,0 0-13 0,0 0-1 0,0 0-6 16,0 0 0-16,0 25 6 0,0-25-2 0,0 21-1 16,0-21-1-16,0 26-2 0,0-11-8 0,0-2 1 15,0 0-5-15,0-1-26 0,0 1-28 16,0-4-48-16,0 1-83 0,20-2-92 0,-20-3-151 0,0-5-140 15,16 4 43-15,-16-4 117 0</inkml:trace>
  <inkml:trace contextRef="#ctx0" brushRef="#br0" timeOffset="34299.8367">19169 3580 2512 0,'-8'-17'22'0,"8"4"5"0,-2 3-5 0,2 4 1 0,0 0-23 16,0-1 1-16,0 3 3 0,26-1-2 0,-26 2-6 15,23 1-19-15,-23 0-37 0,29 2-62 0,-29 0-121 16,34 0-160-16,-17 0-177 0,0 27 49 0,2-27 129 16</inkml:trace>
  <inkml:trace contextRef="#ctx0" brushRef="#br0" timeOffset="34814.808">19619 3671 2492 0,'0'0'19'16,"0"-25"11"-16,-22 25 29 0,22 0 38 0,0-20 23 15,0 20 28-15,-18 0-1 0,18-17-24 0,0 17-32 16,-22 0-29-16,22 0-15 0,-19 0-4 0,4 0-2 16,1 33 7-16,-1-33-9 0,-1 38-11 0,0-15-6 15,0 4-16-15,2-1-4 0,2 2 5 0,2 0-3 16,4-2-2-16,2-1 2 0,4-2-5 16,0-3 4-16,0 0 2 0,0-5-7 0,34-3 1 15,-34-2-1-15,44-3-10 0,-17-5-12 0,0-2-31 16,0 0-25-16,3 0-22 0,0 0 4 0,-1-34 13 15,0 34 8-15,-4-35 23 0,0 14 8 0,-2-1 16 16,-4-1 16-16,-4-2 6 0,-2 1 9 0,-7-7-4 16,-1 1 3-16,-5-2 3 0,0-4-3 0,0-2 14 15,0 3-3-15,0-1 15 0,0 6 30 0,-22 2 12 16,22 7 17-16,0 6-5 0,0 6-23 0,-18 4-18 16,18 5-1-16,0 0-6 0,0 0 11 0,0 24-8 15,-11-24-10-15,11 32-3 0,0-10-12 0,0 3 1 16,-5 0-2-16,5 4-4 0,0 2-4 15,-5-2 4-15,5 1-2 0,-2 1 1 0,2-4-1 16,0 1-4-16,0-1 1 0,0-1 0 0,0-6 0 16,0 0 4-16,0-6-4 0,0-1 2 0,0-7 0 15,0-1-6-15,0-2 2 0,21-3-2 0,-21 0 5 16,0 0-3-16,22 0 2 0,-8-31 2 0,0 31-9 16,1-25 6-16,5 25-1 0,0-29-2 15,1 15 2-15,-1 14 4 0,2-22-2 0,-3 22 0 0,1-13 0 16,0 13-13-16,-2 0 5 0,-1 0-3 15,-2 0 3-15,1 33-4 0,-3-33-19 0,0 33-24 0,-3-15-30 16,0 1-26-16,-2-1-30 0,0 0-46 0,-2 0-75 16,2-4-178-16,0 0-267 0,4-14 43 15,-1 17 107-15</inkml:trace>
  <inkml:trace contextRef="#ctx0" brushRef="#br0" timeOffset="35553.9908">20889 3591 3499 0,'0'-6'28'16,"0"2"0"-16,0 0-2 0,0 2 2 0,0-2-31 15,0 1 1-15,0 3 1 0,0 0 1 16,0 0 15-16,0 0 8 0,0 23 3 0,0-23-5 16,0 27-12-16,0-8-6 0,0 1 3 0,0 2-2 15,0 1-2-15,0 0-2 0,0 1-4 0,0 1 4 16,-22-4-1-16,22 1 0 0,0-5-2 0,0 0-2 15,-18-2 5-15,18-4 0 0,0-5-1 0,0-2 4 16,0-2-3-16,0-2 3 0,0 0-3 0,0 0-2 16,0-23-2-16,0 23-3 0,25-29 5 0,-25 10-5 15,18-3-5-15,-18-3-15 0,23-4-12 0,-23 0 4 16,27 0 3-16,-27 2 9 0,16 2 19 16,-6 3-4-16,0 4-2 0,-1 6 3 0,-2 5-6 0,-2 7 1 15,0 0 2-15,-1 0 3 0,0 0-2 0,-4 31 2 16,0-31 3-16,0 34 0 0,0-34 10 15,0 36-1-15,0-18-3 0,-23-2 3 0,23 0-9 16,0-3 4-16,0-1 2 0,0-12-2 0,0 16 5 16,0-16-5-16,0 9 0 0,0-9-3 0,0 0-2 15,0 0 3-15,0 0 0 0,0 0-1 0,23 0 1 16,-23 0-5-16,20-24 7 0,-20 24-3 0,17-20-2 16,-17 20-2-16,19-28-13 0,-19 13-5 0,15-1 4 15,-15-2 4-15,9 3 7 0,-9 1 6 0,5 0 2 16,-4 4-11-16,2 2 3 0,-1 4 3 0,1 2-1 15,1 2 11-15,0 0 0 0,3 0 5 16,0 0-2-16,1 31 2 0,2-31-4 0,0 25-5 16,2-25 0-16,1 30-4 0,-1-13 5 0,4-3 0 15,-2-1 3-15,1 1-2 0,0-5-5 0,0 1-7 16,0-10-21-16,1 13-12 0,0-13-14 0,-3 0-2 16,1 0 4-16,0 0 0 0,-2 0 19 0,-1-32 8 15,2 32 14-15,-3-30 15 0,-1 11-1 0,0-1 5 16,-2-2 5-16,-3-1-2 0,1-2 5 0,-2 0 12 15,-2 0 7-15,0-2 27 0,-1 1 31 0,1 5 11 16,-1 1 14-16,2 4-17 0,-2 6-33 0,1 1-13 16,-1 4-14-16,0 5 2 0,0 0 19 0,0 0-5 15,0 27-12-15,0-27-8 0,0 34-21 0,0-10-3 16,0 4 5-16,0 2 14 0,0 6 3 16,0-1 6-16,0 6-4 0,-18 3-14 0,18-1-9 15,0 0-4-15,-18 2-6 0,18 1 2 0,-17-1 1 16,17 1-6-16,-20-2 3 0,11 0-5 0,-2-1-8 15,2-2-37-15,1-6-32 0,1-2-54 0,1-5-68 16,4-3-53-16,0-8-70 0,2-3-91 0,0-5-159 16,0-7-118-16,0-2 103 0</inkml:trace>
  <inkml:trace contextRef="#ctx0" brushRef="#br0" timeOffset="35815.1735">21820 3870 3282 0,'3'-2'20'0,"-1"-3"13"16,-1 2 24-16,1 2 17 0,-2-5-11 0,0 3 3 16,0-1 0-16,0 0 3 0,0 1 12 0,0 1-5 15,0-1-11-15,0 0-15 0,-24 1-18 0,24 1-14 16,0 1-13-16,0 0-6 0,-13 0-5 0,13 0 3 16,-13 0 1-16,4 22 1 0,0-22 1 0,-3 28-2 15,-3-28-4-15,-2 36 5 0,2-15 1 16,-2 1 0-16,3 1 3 0,2 0-3 0,-1 1 0 0,4-1 3 15,4-2-1-15,2 0-5 0,3-2-3 0,0-2-21 16,0-3-44-16,32-2-67 0,-32-3-98 16,46-4-106-16,-15-3-142 0,1-2-256 0,6 0-29 15,0 0 126-15</inkml:trace>
  <inkml:trace contextRef="#ctx0" brushRef="#br0" timeOffset="36186.1832">22907 3663 3431 0,'3'-5'-3'0,"-1"2"-4"0,1-2-2 15,0 5 2-15,0-5 5 0,-3 4 2 0,2 1 3 16,-2 0 5-16,0 0 1 0,0 0 8 16,0 28 2-16,0-28-7 0,0 31-4 0,0-13-8 0,-22 0 0 15,22 5-2-15,0-3-3 0,0-2 6 16,0 0-4-16,0-2 1 0,0-4 0 0,0 0-7 15,0-2 0-15,0-4-1 0,24-6 6 0,-24 0 4 16,23 0 2-16,-23 0 0 0,26 0 3 0,-11 0-3 16,0-33 0-16,1 33 2 0,2-29-7 0,-2 12 1 15,4 0-6-15,-1 1 1 0,-1-1 2 0,1 2 3 16,1-2-3-16,-2 6 0 0,1 2 1 0,-1 9-1 16,1-6 8-16,1 6-3 0,-2 0-2 0,-1 0 2 15,3 0-3-15,-3 29 1 0,0-29 5 16,-2 26-4-16,0-26-5 0,-3 32 2 0,-3-17-5 15,0 3-9-15,-5-2-6 0,-2-2-26 0,-2 0-31 16,0 1-49-16,0-3-52 0,-26-2-52 0,26-1-76 16,-31-1-110-16,31-1-135 0,-34-5-7 0,15 0 110 15</inkml:trace>
  <inkml:trace contextRef="#ctx0" brushRef="#br0" timeOffset="36352.15">22838 3376 3082 0,'-17'-12'23'16,"1"3"17"-16,5 2 4 0,3 0-4 0,6-1-27 15,-2 5-23-15,4-1-4 0,0-1-7 0,0 3-26 16,29 2-62-16,-29-2-87 0,31 2-173 0,-11 0-268 16,3 0-56-16,4 0 89 0</inkml:trace>
  <inkml:trace contextRef="#ctx0" brushRef="#br0" timeOffset="36822.9896">24264 3349 3086 0,'-13'-11'18'0,"5"-1"6"0,0 5-3 16,2 1 2-16,6-1-11 0,0 0-4 0,0 4 22 15,0 2 16-15,0 1 6 0,0 0 16 0,0 0 5 16,0 0 6-16,0 0-3 0,19 0-8 0,-19 28-25 16,0-28-18-16,0 34-16 0,0-12-15 0,0-1-2 15,0 4-1-15,0 5 8 0,0 2 5 0,0-1 4 16,0 1-5-16,0-1 0 0,-25-3-4 15,25 4 0-15,0-2 6 0,-19-5-11 0,19-4 4 16,0-4-3-16,0-2-6 0,0-5 7 0,0-4-1 16,0-3 2-16,0-3 1 0,0 0 0 0,0 0 2 15,0 0-4-15,24-26-1 0,-24 26 0 0,23-25 0 16,-6 25 1-16,-1-33-3 0,2 16-10 0,0-1-8 16,2 1-7-16,2 2 4 0,-2 1 8 15,2 14 8-15,1-14 9 0,-1 14-2 0,1 0-12 0,-2 0-12 16,-3 29-13-16,-1-29-15 0,-4 41-2 0,-6-19-4 15,-3 3 1-15,-4-1 4 0,0-1 7 0,0-1-1 16,-32-1-10-16,32-1-15 0,-42-4-43 16,15-2-28-16,-1 0-65 0,-1-3-73 0,-1-2-108 15,1-3-151-15,4-6 38 0,3 0 100 0</inkml:trace>
  <inkml:trace contextRef="#ctx0" brushRef="#br0" timeOffset="37537.7168">24626 3735 2871 0,'1'0'4'0,"-1"21"0"0,0-21 0 0,1 0 2 15,-1 0 0-15,0 0 7 0,1 0 15 0,-1 0 6 16,2 0 3-16,0 0-11 0,4 0-12 16,2 0-9-16,-1 0-7 0,2 0-4 0,4-26 5 15,-1 26-8-15,4-21-7 0,-1 8-4 0,0-2-9 16,-1 1 4-16,2-1-5 0,-5-2-2 0,-2-2-9 15,0-2 1-15,-3 1 0 0,-3 0 14 0,-3-1 16 16,0 3 3-16,0 0 13 0,0 4 8 0,0 4 5 16,0 4 2-16,-25 4-4 0,25 2-3 0,0 0-5 15,-27 0 9-15,27 0 12 0,-22 32 4 0,22-32 9 16,-21 36 4-16,21-14-3 0,-21 7-3 0,21-1-4 16,-12 3-9-16,12-3-3 0,0-1-5 0,0-1-8 15,0 1 1-15,0-4-3 0,0-2-2 16,34-3-4-16,-34-2-8 0,36-3-1 0,-13-3 1 15,2-3-9-15,1-4-20 0,3-3-26 0,-2 0-31 16,1 0-19-16,-2 0 0 0,-3-32 9 0,-3 32 15 16,-4-35 16-16,-2 13 8 0,-2-5 5 0,-3-3 8 15,-4 0 11-15,2-7 20 0,-1 1 9 0,1-1 9 16,-2-3 10-16,0 1 3 0,1 3 41 0,-2 4 32 16,-1 5 23-16,-1 5 3 0,0 8-32 0,-2 4-19 15,0 8 4-15,0 2 35 0,0 0 22 0,0 29 3 16,0-29-17-16,0 37-30 0,-23-11-9 0,23 3 7 15,0 5-10-15,-17 2-8 0,17 3-22 16,0 0-22-16,-14 1-5 0,14 2-9 0,0-6 2 0,0 1-6 16,0-4-7-16,0-6-6 0,0-3-20 15,0-4-25-15,27-6-31 0,-27-2-28 0,27-8-8 16,-10-4 3-16,0 0 26 0,3 0 32 0,-1-22 26 16,0 22 26-16,1-35 11 0,-4 13 2 0,2-4 0 15,-5-3 3-15,-1-3-2 0,-3-6-1 0,0-4 19 16,0 1-6-16,-4-3-2 0,1-1 12 0,-2 3-4 15,0 2 40-15,-1 6 41 0,-1 8 8 0,-2 7-9 16,2 2-29-16,-2 8-29 0,0 7 6 0,0 2 17 16,0 0 9-16,0 26 1 0,0-26-20 0,0 35-9 15,0-14-5-15,0 6 7 0,0 4 8 0,0 1-5 16,0 3-10-16,0-1-13 0,0 3-10 0,0 4-8 16,0-1-4-16,0-2-5 0,0-3-1 15,0-2-15-15,0-3-21 0,0-2-47 0,0-4-53 16,0-3-60-16,0-4-47 0,0-5-28 0,0-2-35 15,0-2-34-15,0-4-30 0,0-4-54 0,0 0-53 16,0 0 3-16,0 0 102 0</inkml:trace>
  <inkml:trace contextRef="#ctx0" brushRef="#br0" timeOffset="37686.0024">25091 3667 2185 0,'-17'-6'48'0,"4"2"32"0,3 0 22 0,1 1 17 0,5 1-41 16,2-2-26-16,2-1-16 0,0 1-14 15,0 0-5-15,27-3-6 0,-27 1-7 0,38 1-5 16,-16-5-5-16,10-1-39 0,2 2-70 0,3 0-110 16,0-2-180-16,4 4-188 0,-3-1 19 0,0 1 114 15</inkml:trace>
  <inkml:trace contextRef="#ctx0" brushRef="#br0" timeOffset="38259.1514">25737 3884 2824 0,'2'11'43'0,"-2"-2"20"0,0-1 21 0,0-3 31 16,1-1 0-16,-1-4 33 0,0 0 31 0,0 0 10 16,0 0-28-16,0 0-43 0,0 0-50 0,0 0-38 15,0 0-18-15,0 0-17 0,0 0-10 16,0-24-4-16,0 24-7 0,0-17-6 0,27 17 0 16,-27-29-17-16,0 12-12 0,19-3-7 0,-19-2-15 15,0-3-9-15,14-3 10 0,-14 2 4 0,0 0 18 16,0 0 22-16,0 0 9 0,0 5 9 0,0 4 13 15,-25 6 0-15,25 2 5 0,0 3 5 0,-27 6-5 16,27 0 8-16,-20 0-3 0,20 21 3 0,-24-21 1 16,12 29 1-16,1-11-1 0,0 2 3 0,-1 2-5 15,3 0-2-15,0 0-2 0,2 3-5 0,3-1 4 16,-1-2 1-16,5-1-5 0,0-1-13 0,0-4-29 16,0-1-46-16,29-2-46 0,-29-2-41 15,34-4-30-15,-13-2-10 0,4-3-8 0,-4-2-4 16,5 0 16-16,1 0-2 0,-3 0 30 0,1 0 43 15,-5-28 42-15,1 28 56 0,-3-22 45 0,-5 22 42 16,-1-28 38-16,-3 11 56 0,-1-2 32 0,-3-2 26 16,-1 2 10-16,-2 1-12 0,3 0-14 0,-5 4-31 15,4 3-32-15,-1 1-35 0,-3 8-33 0,4 0-15 16,-2 2-12-16,3 0 5 0,-1 0 9 0,0 0 14 16,0 22 9-16,2-22 2 0,-2 23-8 0,5-23-22 15,-7 34-17-15,1-16-9 0,2 3 0 16,-3 0 3-16,0 0 4 0,0 1-4 0,-2-1-2 15,0-1-2-15,0-2 0 0,0-1 3 0,0-2-2 16,0-3 1-16,0-3 3 0,-25 0 1 0,25-5 21 16,0-1 18-16,0-1 3 0,0-2 7 0,-14 0-3 15,14 0-21-15,0 0-3 0,0-29-19 0,0 29-16 16,0-28 3-16,0 28-4 0,25-37 2 0,-25 13 3 16,25-1-17-16,-25-1-22 0,34-2-52 0,-14-2-50 15,3 2-49-15,-3 3-61 0,2 3-99 0,-3 3-194 16,0 6-93-16,-3 0 89 0</inkml:trace>
  <inkml:trace contextRef="#ctx0" brushRef="#br0" timeOffset="40182.296">27250 3563 1470 0,'0'0'45'0,"0"0"52"0,0 0 40 15,0 0 40-15,0 0-13 0,0 0-5 16,0 0-7-16,0 18-10 0,0-18 2 0,0 0-27 16,0 0-21-16,0 14-4 0,0-14-28 0,0 14-11 15,0-7-6-15,-27 5-19 0,27 1-2 0,-32 4-1 16,12 1-3-16,-3 1 0 0,3-1 7 0,-5 1-1 15,1 1 1-15,-1-4-4 0,5 1-1 0,-1-2-2 16,1-3 12-16,5-1 20 0,1-3 20 0,3-2 25 16,4-2-4-16,0-2-14 0,7-2-35 0,0 0-25 15,0 0-13-15,0-25-7 0,0 25 6 0,0-36-5 16,31 10-1-16,-31 0-6 0,21-5 2 16,-21-1 2-16,25-1-5 0,-25-1 21 0,24 2-5 15,-24 4 1-15,16 2 5 0,-16 4-19 0,12 1 7 16,-12 7 6-16,6 4 9 0,-6 5 9 0,0 0-3 15,0 5-9-15,0 0-5 0,0 0-7 0,0 0-13 16,-27 0 4-16,27 27 6 0,-29-27 10 0,29 28 17 16,-34-28 14-16,14 33-6 0,4-15-6 0,0 2-7 15,16-1-17-15,-17-1 2 0,17 0-5 0,0-1 4 16,0-2 2-16,0 2-8 0,0-3 7 0,35 1-8 16,-35-1 0-16,45 0 0 0,-16-1-5 0,1 0-3 15,3-1-12-15,-2 0-11 0,-1 2-7 0,-1-2-3 16,-8 1-13-16,1-2-7 0,-7 2-7 15,-2 0-23-15,-7-3-7 0,-6 3-24 0,9-2-38 16,-9 0-42-16,0 0-41 0,0 0-51 0,0-2-107 16,-34 0-182-16,34-3-79 0,0-3 94 0</inkml:trace>
  <inkml:trace contextRef="#ctx0" brushRef="#br0" timeOffset="41228.4026">28001 3404 2407 0,'0'-6'42'0,"0"2"22"0,-21-3 25 0,21 1 32 16,0 1-3-16,0-4 18 0,0 0 9 0,0 1-1 16,0 4-24-16,0-1-32 0,0 2-23 0,0-1-4 15,0 3 3-15,21 1 6 0,-21 0 4 0,0 0-14 16,0 34-22-16,0-34-21 0,0 36-13 0,0-12-13 15,0 2 8-15,0 1 4 0,0 3 3 0,-23 1-2 16,23 2-7-16,-23-2 5 0,23 3-5 0,-21-2 4 16,21 0 1-16,-21-1-3 0,21-6 3 0,-16-5 0 15,16-3 2-15,-10-5 3 0,10-3-2 16,-6-3 7-16,6-5 4 0,0-1 9 0,0 0-3 16,0 0-10-16,0 0-3 0,0 0-4 0,0-32-3 15,28 32-1-15,-28-30 0 0,28 10-14 0,-28 0 10 16,35 2-2-16,-14 1 1 0,2 1 7 0,-3 3-7 15,0 13 2-15,-2-14-5 0,-1 14-1 0,-1 0 8 16,-3 0-5-16,-2 23 3 0,-1-23-2 0,-3 28-10 16,-1-28 8-16,-1 35-5 0,-4-20-5 0,-1 2-3 15,0 0-1-15,0 0 0 0,0 0 4 0,-29-2 3 16,29-1 1-16,-25 0 0 0,25-2 7 0,-36-2 6 16,16-1-1-16,-1-1 5 0,-1-3-6 0,0 0 4 15,-2-1-2-15,4-4 2 0,2 3 2 16,0-3-4-16,5 0 2 0,6 0-5 0,-4 0-2 15,8 0 0-15,2 0-14 0,1 0 4 0,0-21-2 16,0 21 1-16,0 0 6 0,25-20-4 0,-25 20-13 16,22-15-16-16,-22 15-10 0,24-14-14 0,-24 14-3 15,29-11 0-15,-29 11-1 0,23-8 1 0,-23 8 0 16,19-6 0-16,-19 3 0 0,13 2 8 0,-13 0 7 16,8 0 8-16,-4 0-2 0,0-1-3 0,0 2 1 15,1 0 8-15,1-1 14 0,3-1 6 0,-2 2-11 16,4-3-21-16,-1 1-26 0,4 0-27 0,2-3-8 15,1 0 13-15,5 1 11 0,0-2 26 16,4-1 14-16,2 1-15 0,-2 0-19 0,0-3-13 16,1 1-6-16,-3 0 26 0,-2-1 37 0,-4 0 15 15,-4-3 31-15,0-1 0 0,-4-1 18 0,-4-2 13 16,-1-3 28-16,-2 3 49 0,-2-1 23 0,-1 0 23 16,0 2-4-16,0 1-26 0,0 2-16 0,0 4-17 15,0 2-18-15,-23 1-10 0,23 2-16 0,0-1-4 16,0 4-8-16,0 0-8 0,0 0 11 0,0 0 21 15,0 0 21-15,0 0 18 0,0 30-8 0,0-30-22 16,0 28-22-16,0-11-18 0,0 1-6 0,0 5-9 16,0-2-6-16,-23 1-3 0,23 1-3 0,0-3-8 15,-24 2 0-15,24-4 0 0,0-1-8 0,-18-1-7 16,18-3-16-16,0-2-23 0,0-3-7 16,0-2-5-16,0-3 6 0,0-2 12 0,32-1 2 15,-32 0 13-15,31 0 4 0,-11-22 3 0,-2 22 6 16,1-22 1-16,-2 22 8 0,1-27 5 0,-4 12 5 15,1-2 4-15,-1 3 2 0,-3-1-1 0,-2 3-4 16,1 1 11-16,-1 3 23 0,-3 8 33 0,-1 0 29 16,-1 0 8-16,-3 0-9 0,-1 28-28 0,0-28-16 15,0 42-2-15,0-16 5 0,0 4 4 0,-30 3-4 16,30 2-8-16,-21 1-17 0,21 3-7 0,-25 0-6 16,25 1-14-16,-29 3 0 0,12 1 0 0,-2 1-2 15,-3-2 6-15,0 2-4 0,-3-2 2 0,0-3 0 16,-1-4 4-16,-2-4 0 0,2-4-1 0,-2-5 16 15,5-6 12-15,-2-3 11 0,1-6 12 16,4-4-5-16,1-4-16 0,3 0-7 0,1 0-14 16,3-23-8-16,-1 23-5 0,7-27-6 0,2 27-4 15,1-32-17-15,3 13-11 0,0-1-33 0,0 2-55 16,34-2-81-16,-34 0-99 0,47 0-101 0,-15 1-190 16,3-2-181-16,5 0 114 0</inkml:trace>
  <inkml:trace contextRef="#ctx0" brushRef="#br0" timeOffset="42346.126">29432 3495 2260 0,'0'-3'10'0,"-27"-2"4"0,27 2 8 0,0-1 42 15,0 2 33-15,0-5 43 0,0 4 36 0,0-1 5 16,0-3-4-16,0 1-13 0,0-3-20 0,0 2-40 15,0 2-31-15,0 0-29 0,0 1-16 0,0 3 3 16,0 1 11-16,0 0-2 0,0 0-2 0,0 0 0 16,0 0-20-16,-23 22 1 0,23-22-4 0,0 24-8 15,-26-6 3-15,26 3-6 0,-20 5-2 16,20 1-4-16,-22 1 3 0,10 2 0 0,2-1 2 16,2-2-2-16,-1 0-1 0,3-5 1 0,1-1-1 15,0-3 6-15,1-3-2 0,0-2-4 0,3-3 5 16,-4-1-3-16,4-3 4 0,1-1 12 0,0-3-7 15,0-2 5-15,0 0-3 0,0 0-3 0,0 0-1 16,0 0-3-16,0 0-6 0,26-27-2 0,-26 27-2 16,17-22 0-16,-17 22 6 0,28-29-4 0,-15 17-1 15,4-2 0-15,-2 0-4 0,1 1-3 0,-1 3 5 16,0 2-7-16,-2 4 2 0,-1 4-2 0,-2 0-3 16,0 0 6-16,-2 0-1 0,2 0 3 0,-3 25 9 15,1-25-4-15,-2 30 6 0,3-30 2 16,-3 35-8-16,3-17 3 0,-4-1-5 0,4 1-4 15,-1-4-11-15,1-1-18 0,1-2-30 0,4-3-38 16,0-1-41-16,0-7-42 0,4 5-20 0,0-5-13 16,0 0 17-16,0 0 18 0,0 0 13 0,0-27 32 15,-3 27 21-15,0-23 37 0,-2 23 37 0,-2-29 18 16,-2 14 17-16,0-2 7 0,-4-1 16 0,0 4 26 16,-3-2 33-16,1 2 30 0,-3 0 27 0,0 5 8 15,0 4 1-15,0-1-1 0,0 3-13 0,0 0 1 16,0 3-12-16,0 0-15 0,0 0-17 0,0 0-14 15,-18 0-17-15,18 0-17 0,0 0-13 0,0 0-19 16,0 19-5-16,0-19-3 0,-13 0 4 16,13 17 9-16,-7-17-5 0,7 19 1 0,-7-7-3 15,3 3 0-15,1 1-1 0,-1-1-3 0,3 1-10 16,-1 0-11-16,2 0-7 0,0-2-6 0,0-1 2 16,0-1-2-16,0-4-1 0,0 2 1 0,21-5-7 15,-21-2 4-15,0-1 5 0,18-2 4 0,-18 0-4 16,0 0-22-16,13 0-15 0,-13-20 0 0,0 20 9 15,12-21 23-15,-12 21 19 0,0-26 7 0,6 10 10 16,-6 0 8-16,2 0 0 0,-2 1 6 0,0-1-1 16,0 1 6-16,0 3 1 0,2 1 1 0,-1 1 2 15,0 2-2-15,2 3 6 0,2 0-6 0,1 2-3 16,3 2-5-16,-2 1-6 0,2 0 0 16,4 0 4-16,-1 0-1 0,2 0-1 0,-2 0-2 15,3 0-5-15,0 0 2 0,-1 0 2 0,2 20-1 16,-2-20 2-16,0 0 4 0,-3 21-8 0,2-21 5 15,-6 22 0-15,-1-13-2 0,-2 8 3 0,-1-2 0 16,-3 2 6-16,0 2 3 0,0-1 9 0,0 3 0 16,0-4-6-16,0 0-3 0,-22-2-5 0,22 2 5 15,0-5 9-15,0-1 9 0,0-2 0 0,0-3 0 16,0 1-7-16,0-4-6 0,0-1-1 0,0-1-5 16,0-1-5-16,23 0-1 0,-23 0 2 0,24 0 0 15,-24-22-4-15,30 22 1 0,-30 0-1 0,27-27 2 16,-15 27-1-16,1-23-3 0,-3 10-6 0,-1-2-4 15,1-2-3-15,-1 2 1 0,-5 1 1 16,2 2 1-16,-1-1 1 0,-3 6-5 0,2 2 0 16,-1 5-1-16,-2 0 7 0,3 0 4 0,-1 0 4 15,0 30 1-15,0-30-3 0,4 24 6 0,-4-24-4 16,3 26 3-16,0-26-3 0,0 28 1 0,3-28 7 16,-2 24 4-16,6-24 3 0,-2 16 6 0,2-16-5 15,3 10-8-15,-1-10 1 0,-2 0-6 0,3 0 1 16,-6 0 9-16,2 0 1 0,-3 0 6 0,2-22 5 15,-3 22 0-15,-1-21-5 0,-3 21-5 0,2-29 10 16,-1 11-5-16,-1 0-1 0,0-4-3 16,-4-1-17-16,0-2 1 0,0-1-3 0,0 1 2 15,0 0-8-15,0 4-6 0,0 2-37 0,0 6-59 16,0 0-95-16,0 9-155 0,0 3-245 0,0 1-80 16,0 0 101-16</inkml:trace>
  <inkml:trace contextRef="#ctx0" brushRef="#br0" timeOffset="43821.8435">31052 3704 3050 0,'0'-17'10'0,"0"17"3"16,0-11 0-16,0 11 5 0,-20 0-4 15,20 0 0-15,0 0 11 0,0 0 14 0,0 0 12 16,0 0 12-16,0 20-3 0,0-20-12 0,0 20-17 15,-12-20-15-15,12 29-7 0,-7-12-9 0,7-4 2 16,-10 0 0-16,5 1-3 0,0-2 3 16,0-2-1-16,1 0 1 0,-3-3 0 0,3-2-2 0,-2 0 0 15,1 0 0-15,2-5 4 0,1 2-8 0,-1-2-2 16,3 0 0-16,0 0-1 0,0 0 3 0,0 0-2 16,0-24-2-16,0 24-9 0,0-20-6 0,23 20 0 15,-23-26-11-15,0 9-6 0,32 0-2 16,-32-3-7-16,25-1 6 0,-10 1 8 0,0 1 11 0,0 2 8 15,-2 2 6-15,2 5 2 0,-5 4 2 16,-1 4-2-16,-1 2 4 0,-1 0 10 0,-1 0 4 16,-4 26 2-16,0-26-3 0,-2 31-5 0,0-31 2 15,0 35 5-15,0-16 12 0,0 0 8 0,0 1 10 16,0-5 1-16,-23 1-6 0,23-1-2 0,0-4-12 16,0 1 2-16,0-4-2 0,0 0-6 0,0-4-1 15,0 1-8-15,0-3 1 0,0-1-3 0,0-1-5 16,0 0 2-16,0 0 2 0,0 0-4 0,0 0-1 15,0-21-16-15,20 21-27 0,-20-20-20 0,0 20-14 16,25-30-3-16,-25 14 9 0,25-5-3 16,-12-3-1-16,0 2-4 0,2-3 5 0,-1 0 21 15,-1 0 19-15,-2 4 21 0,3 1 7 0,-6 6 4 16,0 2-4-16,1 5-2 0,-4 7 2 0,1 0 10 16,-4 0 3-16,1 0 12 0,-3 28 9 0,1-28 3 15,-1 30 6-15,0-11 5 0,0-2 1 0,0 1-1 16,0 1-4-16,0-2-9 0,0 1-8 0,0-3-5 15,0-1-8-15,0-1-1 0,0-1-6 0,0-2 0 16,0-3-4-16,0 0-12 0,0-3-9 0,28-2-21 16,-28-2-9-16,20 0 2 0,-20 0 5 0,16 0 17 15,-16 0 12-15,19-26 5 0,-19 26 4 0,12-22-5 16,-12 22 2-16,13-31-6 0,-8 16-4 16,1-3 3-16,0-4 5 0,2 5 6 0,-2-6 4 15,2 0 5-15,-2 2 1 0,0 1 10 0,3 0 1 16,-3 8-3-16,-2 2 1 0,0 3 9 0,-2 7 38 15,1 0 35-15,-1 0 38 0,0 24 11 0,-2-24-19 16,0 33-13-16,0-12-31 0,0 1-15 0,0 0-6 16,0 2-11-16,0-1-1 0,0 1-12 0,-23-1-10 15,23-2-10-15,0-1-8 0,-19 0-2 0,19-3-4 16,0-3 1-16,-11 0-4 0,11-4-6 0,0 0-12 16,0-5-14-16,0-1-7 0,0-3 0 0,0-1 11 15,0 0 6-15,27 0 7 0,-27 0-8 16,24 0-1-16,-24-25 0 0,28 25 0 0,-28-21 7 15,25 21 5-15,-13-27-1 0,1 9 5 0,-3 0 5 16,1 0 4-16,-2-4 5 0,1 1 2 0,-2 3 0 16,-1 0 0-16,-2 4 0 0,-1 1-5 0,-2 8-2 15,-1 1-5-15,1 4 9 0,-2 0 11 0,0 0 15 16,0 0 17-16,0 23 1 0,0-23-4 0,0 25-13 16,0-25-9-16,0 29-9 0,0-12-2 0,0 1-3 15,0-3-5-15,0 0 0 0,0-2-3 0,0-2-6 16,0-1-9-16,0-2-19 0,0-2-16 0,21-6-22 15,-21 6-25-15,15-6-15 0,-15 0-7 0,19 0 6 16,-9 0 17-16,5 0 22 0,-3-21 22 16,6 21 18-16,-4-21 22 0,5 21 8 0,0-25 1 15,-1 11 6-15,0-4 2 0,-2 1 0 0,1-2 1 16,-4-2 5-16,-1 3 17 0,-1 0 30 0,-1 1 35 16,-1 2 23-16,-4 5 7 0,-1-1-9 0,-3 6-12 15,-1 3-11-15,0 2-2 0,0 0 10 0,0 0-12 16,0 0-14-16,0 0-18 0,-27 21-24 0,27-21-9 15,-23 25-3-15,23-25-10 0,-29 36-5 0,16-19 4 16,-5 6-5-16,0 0 4 0,2-3 2 0,3 4-5 16,0-5 0-16,4 2-1 0,2-1-6 0,2-3-15 15,5 0-11-15,0-1-9 0,0-3-7 16,0-1-1-16,31-3-9 0,-31-3-26 0,36-1-33 0,-13-2-23 16,-1-3-13-16,5 0 12 0,-4 0 17 15,4 0 19-15,-4-23 20 0,-1 23 16 0,0-28 24 16,-3 28 22-16,-3-35 19 0,0 10 10 0,-3-1 11 15,0-4 3-15,-5-5-7 0,4-8 19 0,-4-2 7 16,1-2 21-16,0-5 19 0,2-2 2 0,-1-1 26 16,1 2-1-16,-1 7 16 0,-2 7 39 0,1 3-17 15,-4 10-12-15,-2 9-27 0,2 7-53 0,-5 5-13 16,0 5 8-16,0 0 4 0,0 0-4 0,0 38-5 16,0-38-21-16,0 41-9 0,-25-16-4 0,25 6-15 15,0-1-1-15,-21 2 0 0,21 3 1 0,-16 2 12 16,16 2-1-16,-21 1-4 0,9 1 3 15,1-1-7-15,-1 0 4 0,-1-1 2 0,2-2-4 16,-3-1 1-16,4-5 2 0,0-3-3 0,1-4 0 16,3-4-2-16,-1-6-3 0,3-1-8 0,2-8-2 15,2 1 0-15,0-6 5 0,0 0 9 0,0 0 6 16,28 0-3-16,-28-29-2 0,31 29 0 0,-12-27-4 16,3 10 2-16,2 0-3 0,2-1-5 0,0-3 0 15,-1 2-1-15,-3 3 2 0,1 1-1 0,-3 4-3 16,-3 2-3-16,-3 9-2 0,-4 0 1 15,-2 0 3-15,-2 0 8 0,-3 32 2 0,-1-32 4 16,-2 38-4-16,0-17-14 0,0 0-32 0,0 1-46 0,0 0-53 16,0-2-56-16,0 0-78 0,0-3-144 15,0-2-248-15,0-1-7 0,0-4 113 0</inkml:trace>
  <inkml:trace contextRef="#ctx0" brushRef="#br0" timeOffset="44153.791">32812 3425 2646 0,'0'-9'13'16,"0"-3"12"-16,0 4 17 0,0-4 3 0,0 4-13 16,0-5-4-16,30 2-8 0,-30 3-3 0,34-2 4 0,-13-1-8 15,4 4-6-15,1-2-5 0,2 3-5 16,1 1 2-16,0 1-1 0,2 4 3 0,-1 0 0 15,-2 0 11-15,-2 0 8 0,-4 0 20 0,-2 21 19 16,-5-21-6-16,-3 28-3 0,-7-8-18 0,-5 0-21 16,0 5-5-16,0-1-5 0,-40 8 1 0,40-2 2 15,-51 3-1-15,20 2-3 0,-2 0 3 0,-4 3-1 16,1 0 0-16,1 1 1 0,0-2-1 0,0-2 5 16,6-1 7-16,4-4 5 0,3-1 2 0,5-4 3 15,7-1-7-15,5-3-5 0,5-2-6 0,0-2-22 16,0 1-35-16,0-4-64 0,0 3-90 15,0-8-126-15,28 5-209 0,-28-4-178 0,0-2 91 16</inkml:trace>
  <inkml:trace contextRef="#ctx0" brushRef="#br0" timeOffset="64730.382">5166 6724 1995 0,'0'-5'31'0,"0"-1"29"0,0 2 18 0,0 0 28 16,12-1-1-16,-12 1-10 0,0 0 9 0,0 1-8 15,0-2-14-15,0 0 0 0,0 3-9 16,0-1-4-16,0-1-3 0,0-1-7 0,0 2-10 16,0-2-12-16,0 2-6 0,0-1-7 0,0-3-2 15,0 0 2-15,23 0 0 0,-23-1-1 0,21-3 3 16,-21 0 1-16,27 0-6 0,-11-2 0 0,1 3-9 15,1-1-8-15,1 1-4 0,-2 0 0 0,1 2 0 16,1 2 2-16,-1-1 5 0,-1 2-7 0,0 1 0 16,-1 3 2-16,2-2 0 0,-3 3 3 0,1 0 2 15,-3 0-2-15,-2 0 5 0,0 0 4 0,-3 32 5 16,-2-32 3-16,-1 29-6 0,-3-12-3 0,-2 5-6 16,0 2-2-16,0 0 3 0,0 2-3 15,-23 0-4-15,23 2-1 0,-21-2-4 0,21-1-1 16,-21-4 8-16,21 1-3 0,-20-3 0 0,20-2 6 15,-15-4-9-15,15-5 6 0,-8 0 0 0,8-3-3 16,0-2 5-16,-7-1 2 0,7 0-1 0,0-2 1 16,0 0 6-16,0 0 1 0,0 0 7 0,0 0 5 15,0 0-10-15,0 0-9 0,0-20-10 0,0 20-6 16,0-20 0-16,0 20-1 0,0-27 4 0,0 9-2 16,0-1-1-16,25-2 3 0,-25-2 0 15,18 0 0-15,-18 0 1 0,28-3 2 0,-14 4-2 0,3-1 3 16,-1 0 4-16,1 2 0 0,0 2 6 0,-3 2 0 15,0 0-1-15,-1 3 4 0,0 0-4 16,-3 3 3-16,-2-1 2 0,1 4-2 0,-3 1 5 16,-2 0 6-16,1 2 2 0,-4 3 2 0,2-1 0 15,-3 0-8-15,1 2-5 0,-1 1 3 0,0 0-4 16,0 0-1-16,0-1 1 0,0 1-6 0,0 0 4 16,0 0-5-16,0 0 4 0,0 0 2 0,0 0-3 15,0 0 7-15,0 0-2 0,0 0 0 0,0 0-2 16,0 0 5-16,0 0-7 0,0 0 2 0,0 0 5 15,0 0-8-15,0 0 6 0,0 0-1 0,0 0 0 16,0 18-1-16,0-18-6 0,-16 0-1 16,16 0-4-16,0 14 3 0,0-14 1 0,0 9-1 15,-10-9 0-15,10 8-5 0,0-3 2 0,-6-5 0 16,6 5-5-16,-3-2 6 0,2-1-1 0,-2 0-1 16,2 0 4-16,0 1-3 0,0 1-2 0,-2 1 4 15,2 0-2-15,0 0 0 0,-1 1-2 0,1 2 2 16,0 0 2-16,-2 1-2 0,1-1 6 0,1 2-5 15,-1-1-4-15,1 1 5 0,0 2-2 0,1-3 2 16,-1 2 1-16,1-2 1 0,-2 1-3 0,2 0-1 16,0-1 4-16,0-2-4 0,0 1 1 0,-1-1-3 15,1-2 0-15,-1 0-3 0,1-1 2 16,0 2 5-16,0-2-2 0,0 1 3 0,0-1 0 0,0 2-4 16,0 1 4-16,0-1 1 0,0 2-4 15,0 2 1-15,0-1-3 0,0-1-3 0,19 5 4 16,-19-1 2-16,0-1-5 0,0 2 6 0,16 1-5 15,-16-4 1-15,0 2 2 0,15-1 3 0,-15 2-2 16,9-5-2-16,-9 4 6 0,7-3-12 0,-4 0 9 16,1-1-4-16,-1 3 2 0,1-4 1 0,1-1-2 15,-1 1 1-15,-1 0-2 0,2-2-3 16,3 2 3-16,-3-2 6 0,3 1-2 0,0-2 2 0,1 1-3 16,0 1-4-16,0-2 1 0,-1-1 4 15,3 1-1-15,-2-4 1 0,-1 3-1 0,0-3-1 0,-1 0 0 16,-2 1-3-16,0-1-1 0,-3 1 2 15,-1-1-1-15,1 2 5 0,-1-2 3 0,-1 0 1 16,0 1-3-16,0-1 3 0,0 0-8 0,0 0 2 16,0 0 5-16,0 0-7 0,0 0 2 0,0 0-8 15,0 0-27-15,0 0-24 0,0 0-37 0,0 0-55 16,0 0-58-16,0 0-79 0,0 0-94 0,0 0-160 16,0 0-238-16,0 0 95 0,0 0 132 0</inkml:trace>
  <inkml:trace contextRef="#ctx0" brushRef="#br0" timeOffset="68442.8783">3527 8100 1760 0,'4'-5'44'0,"-1"0"42"0,0 0 38 0,-3 1 35 15,1-2-19-15,-1 3-11 0,0-3-14 0,0 0-10 16,0 0 2-16,0 1-5 0,0 0-8 0,0-2-9 16,0 2-1-16,0 1 2 0,0 0 7 0,0 1 5 15,0 2-9-15,0-2-12 0,0 3-15 0,0 0-13 16,-25 0-21-16,25 0-14 0,0 0-10 0,-21 0-5 16,21 0 5-16,-28 25-3 0,12-25 3 0,-4 29 0 15,-1-13-7-15,-3 4 1 0,0 3 2 16,0 0-1-16,3 3 1 0,0 0 0 0,5 0 1 0,0-4-4 15,4-1 4-15,5-4 3 0,0 2-7 16,4-3 1-16,3-2 1 0,0-2-2 0,0 0 2 16,0-3-4-16,25 3-7 0,-25-2-3 0,27-6-5 15,-27 0-5-15,34-4 6 0,-15 0-1 0,3 0-2 16,-2 0 4-16,0 0-6 0,1-22-6 0,-3 22 4 16,-2 0 1-16,-2-27 3 0,-3 27 7 0,-3-18 2 15,-1 18 10-15,-4 0 6 0,-1-15 2 0,-2 15 3 16,2 0-1-16,-2 0 3 0,0 0 9 0,0 0 3 15,0 0-4-15,0 0-4 0,0 0-14 0,-24 23-2 16,24-23 2-16,-27 34 0 0,27-14 0 16,-39 6 0-16,16 3 0 0,2 0 0 0,-2 3 7 15,4-3-3-15,1-2 1 0,2 0 2 0,3-2-3 0,3-5 2 16,3-1 1-16,3-4-5 0,4-1 3 16,0-4 4-16,0-3-2 0,0 0 0 0,25-2 0 15,-25-2-2-15,29 0 2 0,-29-2 5 0,40-1-5 16,-17 0-5-16,1 0-1 0,-2 0-3 0,0 0 0 15,-1-28-8-15,0 28-15 0,-2-17-25 0,0 17-44 16,1-20-40-16,-5 20-38 0,3-24-47 0,2 13-35 16,-3-4-56-16,3 1-100 0,-2-6-104 0,-1 3-46 15,-2-3 106-15</inkml:trace>
  <inkml:trace contextRef="#ctx0" brushRef="#br0" timeOffset="68661.5898">3740 8238 2240 0,'-13'-2'35'0,"13"2"27"16,0 0 24-16,0 0 23 0,0 0-12 0,0 0-8 15,0 0-7-15,0 0-16 0,0 0-6 0,0 0-6 16,0 0-5-16,0 0-2 0,30-21-19 0,-30 21-8 16,31-20-11-16,-7 20-7 0,0-25 2 0,4 13-9 15,2-1-19-15,-3 0-24 0,2 1-34 0,-2 2-31 16,-2-2-29-16,-2 4-18 0,-4 1-17 15,-4 3-39-15,-4 0-36 0,-5 4-77 0,-2 0-114 16,-4 0-8-16,0 0 84 0</inkml:trace>
  <inkml:trace contextRef="#ctx0" brushRef="#br0" timeOffset="68945.4389">3894 8183 1779 0,'0'0'54'16,"-9"0"42"-16,9 0 32 0,0 0 40 0,0 0-18 15,0 0-6-15,0-20-8 0,22 20-10 0,-22 0-8 16,0 0-13-16,0 0-6 0,19 0-7 0,-19 0-14 15,0 0 1-15,0 0-3 0,15 0-6 0,-15 0 4 16,0 0-2-16,9 25-5 0,-9-25-6 0,6 30-12 16,-3-12-19-16,0 3-9 0,-3 0-8 15,2 4-7-15,-2 1-5 0,0 2 3 0,0 1-4 16,1-3 4-16,-1 4 0 0,1 1-5 0,0 0 2 16,1 1 2-16,-2 1-5 0,1-4 1 0,0 1 3 15,-1-1-4-15,0 0 4 0,0-3 3 0,0 1-5 16,0-6 3-16,0 0 1 0,0-3-3 0,0-2-2 15,0-3-2-15,0-3 1 0,0-4-7 0,0 0-16 16,0-4-23-16,0-1-39 0,0-1-49 0,0 0-65 16,0 0-56-16,0 0-67 0,0-22-104 0,0 22-176 15,0-20-67-15,0 20 103 0</inkml:trace>
  <inkml:trace contextRef="#ctx0" brushRef="#br0" timeOffset="69329.873">5031 8202 3171 0,'0'0'18'16,"-25"14"8"-16,25-14 6 0,0 0 13 0,0 0-12 16,-16 0 6-16,16 0 1 0,0 0-5 0,0 0 5 15,0 0 8-15,0 0 9 0,0 0 1 0,37 0-8 16,-37 0-21-16,38 0-13 0,-12-21-9 0,2 21-4 15,1-20-1-15,3 20-6 0,-2-22-8 0,1 22-23 16,-2-22-25-16,-6 22-15 0,0-17-29 16,-5 17-23-16,-3-10-30 0,-4 10-24 0,-6 0-39 15,-4 0-64-15,-1 0-119 0,0 0-178 0,0 29-21 16,-36-29 111-16</inkml:trace>
  <inkml:trace contextRef="#ctx0" brushRef="#br0" timeOffset="69591.1307">4967 8514 2619 0,'-6'5'61'0,"0"-3"31"0,1 1 33 16,3-1 28-16,-1 0-26 0,3-2 1 16,0 0-12-16,0 0-11 0,0 0-19 0,0 0-8 15,0 0 6-15,25 0 0 0,-25 0-13 0,27-17-19 16,-11 17-22-16,5 0-19 0,2-21-12 0,1 21 2 15,4-20-8-15,0 8 4 0,1 0 2 0,4 2-32 16,-2-2-15-16,3 0-15 0,-3-1-35 0,5 2-16 16,-3 2-40-16,-1-1-48 0,-2 2-14 0,-2 1-20 15,-2 2-1-15,-6-2-13 0,-2 1-47 0,-5 5-75 16,-3-2-107-16,-7-1-10 0,-2 3 101 0</inkml:trace>
  <inkml:trace contextRef="#ctx0" brushRef="#br0" timeOffset="73575.4497">6192 7991 1935 0,'0'-22'37'0,"0"22"25"0,0 0 21 0,0 0 25 15,0-15-6-15,0 15-6 0,0 0-2 0,0 0-4 16,0-9-15-16,0 9-1 0,0 0-1 0,0-7-7 15,0 7-2-15,0-2-12 0,0-1-4 16,0 2-13-16,0-3-8 0,0 4-1 0,0-4-4 16,0 1 0-16,0 0 2 0,0-1-1 0,0-3-1 15,23 2-1-15,-23-4 0 0,0 1-5 0,24-2-3 16,-24-1 0-16,27 0-4 0,-10 0 2 0,1 0-3 16,2 0-4-16,0 2-2 0,2-3-2 0,-3 3-2 15,3 3 1-15,0 0 1 0,-2 1 5 0,1 3 2 16,-1 1 0-16,-2 1 3 0,-1 0-1 0,0 0 5 15,-4 0 0-15,-1 29-3 0,-1-29-4 0,-2 25-2 16,-2-25-5-16,0 33 2 0,-4-15-4 16,0 2-1-16,-2 0-2 0,-1 2 3 0,0 1 4 15,0-2-2-15,0 0 7 0,0-1-5 0,-29 0 3 16,29-1-6-16,-19 1-2 0,19-1 6 0,-23-1-6 16,23-4 8-16,-24 1 0 0,13-4-5 0,-2 1 2 15,3-1 1-15,1-5-3 0,3-2-1 0,1 2 4 16,5-4-3-16,-8 1 2 0,6 0 3 0,1-3 3 15,0 0 2-15,1 0 6 0,0 0-3 0,0 0-6 16,0 0-1-16,0 0-9 0,0-23 3 0,0 23-3 16,0-21 0-16,0 5 0 0,0 1-2 0,26-4 7 15,-26-2-2-15,25-1 5 0,-25-1-5 0,31 0-2 16,-12 0 2-16,-1 1-5 0,0-1 5 16,2 1 0-16,0-2 0 0,0 5 2 0,-2 1 1 0,-1 3-1 15,-3 1 1-15,-1 3 9 0,-4 0 3 16,-2 3 2-16,-1 3 5 0,-2 1 0 0,-2 0 8 15,0 2 5-15,-1 0 7 0,-1 0-2 0,1 2-8 16,-1 0 0-16,0 0-10 0,0 0-8 0,0 0 4 16,0 0-7-16,0 0-3 0,0 0 8 0,0 0-9 15,0 0 0-15,0 0 0 0,0 0-5 0,0 0 0 16,0 0 0-16,0 0 0 0,0 0 0 16,0 0 3-16,0 0 2 0,0 0 2 0,0 0-1 15,0 0 0-15,0 0-1 0,0 0-4 0,0 0 4 16,0 0-3-16,0 0 0 0,0 0 2 0,0 0-5 15,0 19 2-15,-17-19-7 0,17 0 6 0,0 20-5 16,-15-20 4-16,15 21 4 0,-13-9-9 0,13 0 8 16,-10 1-3-16,5-1-3 0,1 1 4 0,-1 1 1 15,3 2 2-15,-2-1 2 0,3 2-9 0,0-1-3 16,1 0-1-16,-2 3 6 0,2 2 3 0,0-4-2 16,0 0 1-16,0 3-11 0,0-1 8 0,0 0 1 15,0 0-2-15,0-1 6 0,0 1-4 0,0-5 2 16,0 3 0-16,0 0-3 0,0-2 2 0,24-1 0 15,-24-5 1-15,18 2 5 0,-18-4-2 0,22-1 1 16,-8 0-3-16,0-4 0 0,3 1 3 0,0-3 1 16,0 0 3-16,2 0-8 0,-2 0 0 15,3 0-5-15,-2 0 7 0,-2 0 1 0,-1 0-6 16,-1 0 3-16,-3 0-8 0,0 0 0 0,-4 0 7 16,-2 0 1-16,-3 0-3 0,-1 0 1 0,1 0-2 15,-2 0 2-15,0 0 4 0,0 0 1 0,0 0 0 16,0 0-1-16,0 0 5 0,0 0-8 0,0 0 3 15,0 0 1-15,0 0-6 0,0 0 5 0,0 0-2 16,0 0 0-16,0 0 2 0,0 0 2 0,0 0 1 16,0 0-6-16,0 0 4 0,0 0 7 0,0 0-2 15,0 0 4-15,0 0-6 0,0 0-7 0,0 0-1 16,0 0-2-16,0 0 2 0,0 0-3 0,0 0 4 16,0 0 5-16,0 0-2 0,0 0 0 15,0 0-2-15,0 0-2 0,0 0-2 0,0 0-2 16,0 0 2-16,0 0-2 0,0 0 6 0,0 0 0 15,0 0-6-15,0 0-9 0,0 0-8 0,0 0-8 16,0 0-21-16,0 0-24 0,0 0-36 0,0 0-51 16,0 0-49-16,0 0-42 0,0 0-59 0,0 0-85 15,0 0-167-15,-19 0-148 0,19 0 99 16</inkml:trace>
  <inkml:trace contextRef="#ctx0" brushRef="#br0" timeOffset="74519.0477">7527 8060 2477 0,'0'0'37'0,"0"11"36"15,0-11 28-15,0 0 31 0,0 0-14 0,0 0-14 16,0 0-9-16,0 0-18 0,0 0-15 0,0 0-15 16,0 0-10-16,0 0-18 0,0 0-6 0,0 0-1 15,0 0-7-15,0 0 5 0,0 0 0 0,0 0-5 16,0 0 0-16,0 14-2 0,0-14-1 0,0 0 0 15,0 0 1-15,0 0 4 0,0 0-2 0,0 0 8 16,0 0 9-16,0 0 3 0,0 0 1 16,0 0-11-16,0 0-12 0,0-18-9 0,0 18-4 15,0 0 5-15,0-11-3 0,0 11 3 0,0 0 7 16,0 0-7-16,0-7 3 0,0 7-8 0,0 0 3 16,0 0 7-16,0 0 0 0,0 0 7 0,0 0-2 15,0 22-2-15,0-22 2 0,0 18 0 0,0-18 0 16,0 21 1-16,0-21-4 0,0 21-2 0,0-21-2 15,0 18-1-15,0-18 1 0,0 11 2 0,0-11 2 16,0 8 1-16,0-8 2 0,0 2 14 0,0-2 0 16,0 0 2-16,0 0 1 0,0 0-6 0,0 0-3 15,0 0-5-15,0-25-1 0,0 25-7 0,0-16 4 16,0 16 2-16,0-19-4 0,0 19 1 16,0-15-9-16,0 15 3 0,0 0 0 0,0-10-5 15,0 10-18-15,0 0-34 0,0 0-35 0,0 0-72 16,0 0-80-16,0 0-126 0,0 22-244 0,0-22-130 15,0 18 101-15</inkml:trace>
  <inkml:trace contextRef="#ctx0" brushRef="#br0" timeOffset="76310.0404">8118 7871 2120 0,'-3'-6'49'0,"3"2"41"0,-1 0 31 0,0 0 41 15,0 1-14-15,1-1-2 0,-3 1 0 0,2 2-9 16,1-1-16-16,-1 1-22 0,1 1-16 15,0 0-22-15,0 0-15 0,0 0-15 0,0 0-11 16,0 0-15-16,0 0-3 0,0 0 3 0,0 0 6 16,0 0 12-16,0 0 0 0,0 26 0 0,0-26-8 15,24 29-1-15,-24-12-3 0,0 4-5 0,17 1 0 16,-17 2-3-16,0 1 3 0,12 3 1 0,-12-3 3 16,0 1-5-16,0-1-2 0,7 0-1 0,-7-4-6 15,2 1 6-15,0-6-3 0,0 0 0 0,-1 0 0 16,2-5-3-16,-1 1 2 0,2-5-7 0,-2 0-8 15,2-3-26-15,0 0-41 0,0-2-43 0,-2-2-54 16,1 0-49-16,-1 0-50 0,1 0-92 16,-2 0-130-16,0 0-141 0,2 0 70 0,-3 0 141 0</inkml:trace>
  <inkml:trace contextRef="#ctx0" brushRef="#br0" timeOffset="76494.8771">8391 8130 2239 0,'8'-5'51'0,"-3"2"48"16,0-1 49-16,-1 3 34 0,0-1-22 0,-3 1-17 16,-1 1-27-16,0 0-19 0,0 0-21 0,0 0-26 15,0 0-16-15,0 0-16 0,0 0-8 0,0 0-10 16,0 0-13-16,0 0-30 0,0 0-51 16,0 0-65-16,0 0-85 0,0 0-83 0,0 0-145 0,0 0-180 15,0 0 51-15,0 0 114 0</inkml:trace>
  <inkml:trace contextRef="#ctx0" brushRef="#br0" timeOffset="76951.1499">8541 7937 2353 0,'0'-5'36'0,"0"-2"22"0,0 1 28 15,0-2 30-15,0 0-1 0,0-1 2 0,0 0-6 16,0-1-10-16,0-1-20 0,20 0-7 0,-20-2-10 16,23 1-8-16,-23 1-8 0,28 0-7 0,-12 0-8 15,2 1-7-15,-2 2-11 0,0 0-8 0,-2 5 5 16,2-2 0-16,-2 5 6 0,0 0 2 0,-2 0-5 16,0 0-3-16,-4 23 1 0,1-23-5 0,0 28-3 15,0-28-2-15,-6 37 1 0,1-16-2 0,-4 2 2 16,0 2-4-16,0 0-2 0,0 1 3 0,0 0-1 15,-30 1 4-15,30-3 0 0,-22 1 3 0,22-1 3 16,-25-2 2-16,25-1 6 0,-27-2 0 16,27-1-6-16,-22-2-1 0,11 0-9 0,1-2 0 15,0-2 2-15,2-2 2 0,8-3 3 0,-9 0-1 16,6-3-8-16,1-1-2 0,2-3 5 0,-1 0-6 16,1 1 9-16,0 2 2 0,0-2 3 0,0 0 10 15,0-1 5-15,28 4 0 0,-28-4-8 0,25 2-2 16,-9-1-11-16,1 0 4 0,3 0-3 0,0-1 1 15,0 2-1-15,2-2-9 0,-2 0-1 0,-1 0-2 16,-2 0-9-16,3 0-19 0,0 0-41 0,-2 0-63 16,2 0-66-16,-5-17-72 0,1 17-79 0,2 0-138 15,-4 0-223-15,-2 0 40 0,-1 0 124 0</inkml:trace>
  <inkml:trace contextRef="#ctx0" brushRef="#br0" timeOffset="77419.5737">9459 8061 2103 0,'1'0'19'0,"1"0"10"0,-2 0 8 16,1 0 19-16,-1 0 8 0,0 0 11 0,0 0 17 15,0 0 4-15,1 0-5 0,-1 0-11 16,0 0-11-16,1 14-17 0,-1-14-12 0,2 0-6 0,-2 0-11 15,0 0 3-15,0 0 0 0,0 0 4 16,0 0 8-16,0 0 8 0,0 0 5 0,0 0 3 16,0 0 3-16,0 0-5 0,0 0-1 0,0 0 1 15,0 0-4-15,0 0-7 0,0 0-10 0,0 0-16 16,0 0-10-16,0 0-7 0,0 0-9 0,0 0-2 16,0 0-3-16,0 0 4 0,0 0-1 0,0 0 3 15,0 0 0-15,0 0-3 0,0 0 6 0,0 0 7 16,0 0-3-16,0 0 3 0,0 0 0 0,0 0-5 15,0 0 10-15,0 0-2 0,0 20-3 0,0-20 2 16,0 12-5-16,0-12 3 0,0 15 5 16,0-15-5-16,0 14 0 0,0-14 0 0,-23 9 3 15,23-5-1-15,0-4 3 0,0 2 3 0,0-2-1 16,0 0 14-16,0 0 8 0,0 0-8 0,0 0-2 16,0 0-12-16,0 0-12 0,0-21 7 0,0 21-4 15,0 0 2-15,0-20 2 0,0 20-4 0,0 0 4 16,0-15-7-16,20 15 2 0,-20 0-7 0,0 0-24 15,0 0-21-15,0 0-76 0,0 0-76 0,0 0-125 16,0 22-254-16,-29-22-180 0,29 21 85 0</inkml:trace>
  <inkml:trace contextRef="#ctx0" brushRef="#br0" timeOffset="79646.9302">9977 7724 1213 0,'0'-2'45'0,"19"2"33"0,-19 0 28 16,0 0 23-16,0 0-21 0,0 0-7 0,0-1 0 15,0 1 6-15,0 0-7 0,0-1-2 0,0 1-2 16,0 0-9-16,0 0 0 0,0 0-7 0,0 0-6 15,0 0-6-15,0 0-2 0,0 0-3 0,0 0-3 16,0 0 1-16,0 0-2 0,0 0 0 0,0 0-7 16,0 0-10-16,0 0-8 0,0 0-9 0,0 0-3 15,0 0 1-15,0 0-5 0,0 0 0 16,0 0-4-16,0 0-10 0,0 0 1 0,0-20-9 16,23 20 1-16,-23 0 3 0,0-14-4 0,19 14 5 15,-19-15-3-15,19 15 2 0,-6-14 0 0,1 7-1 16,2 2 3-16,1-2-4 0,2 5 1 0,-2-1 3 15,0 3-3-15,0 0 8 0,1 0-1 0,-2 0 6 16,-1 24 0-16,0-24-2 0,-5 29 0 0,0-11-3 16,-1 5-2-16,-4 2 3 0,-5 1-3 0,0 3-3 15,0 0 2-15,0 5-7 0,-38-2 3 0,38 3 0 16,-38-2 1-16,15 0 0 0,-1-1 1 0,1-3-1 16,-1-3-2-16,-2-1 3 0,3-2-3 15,2-5 5-15,0-4 3 0,5-1 5 0,1-6 16 16,2-2 14-16,0-3 13 0,6-2 3 0,-1 0-13 15,3 0-18-15,1 0-17 0,1-29-11 0,3 29-1 16,0-28 2-16,0 28-4 0,0-30 1 0,33 30 0 16,-33-28-3-16,35 28 6 0,-13-21 0 0,-1 21-3 15,1-9 8-15,1 9-5 0,-2 0 6 0,1 0 5 16,-4 0-3-16,-1 26 1 0,-2-26-8 0,-3 29 0 16,4-29-2-16,-3 32-11 0,-3-14-23 0,4-2-36 15,-3 0-29-15,5 0-29 0,0-3-36 0,1 0-39 16,-2-5-75-16,3-8-115 0,-1 8-200 15,4-8-53-15,0 0 104 0</inkml:trace>
  <inkml:trace contextRef="#ctx0" brushRef="#br0" timeOffset="80169.3071">10568 7766 2031 0,'0'-3'49'0,"0"1"36"16,0-1 34-16,19 3 33 0,-19 0-12 0,0 0-5 16,0 0-11-16,0 0-6 0,0 0-21 0,0 0-24 15,-24 0-17-15,24 0-26 0,0 0-14 0,-21 0-9 16,21 23-9-16,-16-23 4 0,16 17 0 16,-16-17-2-16,16 26 2 0,-12-11-4 0,12 3 3 0,-9 2 3 15,9 0 3-15,0 1 1 0,0-1-3 16,0 2 11-16,0-3-1 0,0 1 3 0,30-2 3 15,-30-3-6-15,26 2 6 0,-26-6 5 0,38-3 0 16,-18 2-1-16,0-5-3 0,0-2-7 0,0-2-3 16,1-1-4-16,-1 0-1 0,-2 0-4 0,-1-23-1 15,-3 23-2-15,0-28-2 0,-5 28 4 0,-1-33-2 16,-3 16 3-16,-1-5-3 0,-4 1-3 0,0-1 1 16,0 0 2-16,0 0 0 0,-37-2-2 0,37 0 2 15,-39 2 2-15,15 0 3 0,-5 3 0 16,-1 5-3-16,-1 2-2 0,-3 4-2 0,0 5-10 15,2 3-34-15,-1 0-62 0,-1 0-77 0,3 34-88 16,0-34-133-16,2 32-237 0,2-32-52 0,0 34 100 16</inkml:trace>
  <inkml:trace contextRef="#ctx0" brushRef="#br0" timeOffset="82531.6694">11066 7878 1619 0,'0'-3'57'15,"0"-1"46"-15,0 3 35 0,0 1 28 0,0 0-25 16,17-2-16-16,-17-1-10 0,0 2-3 0,0-2-5 16,0 3-8-16,0 0-9 0,0 0-18 0,0 0-12 15,0 0-19-15,0 0-15 0,0 0-1 0,0 0-6 16,0 0 6-16,0 0 7 0,0 21-1 0,0-21-10 15,0 20-3-15,0-20-10 0,0 26 0 0,0-9-2 16,22-1-5-16,-22 1 1 0,0-1-6 16,0-1 6-16,0-2 0 0,0 0 4 0,0-3 3 0,0-1 1 15,0 1 4-15,0-3-4 0,10-3 5 16,-10 0 0-16,0-2 8 0,0-1 16 0,0 0 14 16,0-1 23-16,0 0 13 0,0 0-8 0,0 0-22 15,0 0-26-15,5-22-24 0,-5 22-12 0,7-22 1 16,-4 6-7-16,3 1 5 0,-1-3 0 0,2 0 3 15,3 2 0-15,-1 0-4 0,1 4 4 0,0-2-4 16,-1 6 3-16,0 4 3 0,0 4-1 0,0 0 2 16,-2 0 6-16,0 0-3 0,0 0-1 0,1 26-1 15,0-26-2-15,-2 30-2 0,-1-30 1 0,2 35 4 16,-3-18-2-16,0 2 4 0,0-2-1 16,0 1-15-16,-2-4-14 0,1-2-36 0,0 0-38 15,1-4-44-15,2 0-44 0,-2-2-28 0,-2-4-34 16,4-2-19-16,0 0-33 0,0 0-59 0,3 0-83 15,2 0-50-15,-1-22 52 0,-1 22 118 0</inkml:trace>
  <inkml:trace contextRef="#ctx0" brushRef="#br0" timeOffset="82867.2628">11467 7865 2497 0,'3'-5'51'16,"-1"2"25"-16,0 2 22 0,0 1 30 0,-2 0-27 15,0 0 3-15,0 0 6 0,0 0 1 0,0 0 0 16,0 0-11-16,0 0-9 0,0 0-25 15,0 0-19-15,0 0-12 0,0 0-18 0,-18 18 1 16,18-18-5-16,0 15-5 0,0-4-5 0,0 3-4 16,-12 0-4-16,12 1 1 0,0 2 5 0,0 0-1 15,0-3 1-15,0-2 5 0,0 2-5 0,0-4-1 16,0-1 0-16,0-1-2 0,30-3 2 0,-30 2 1 16,28-3 2-16,-28 0-7 0,28-2 2 0,-12-1 0 15,0 0 4-15,2 2-2 0,0-2 1 0,-3 0-4 16,1 0-2-16,-1 0 5 0,-2 3-1 0,-2-1-3 15,-2 2-3-15,-5 3-2 0,-4-1 0 0,0 1-4 16,0 4-2-16,0-1 3 0,0 4 0 16,-37-1 11-16,37 0 2 0,-30 0-2 0,30 1-1 15,-29-2-3-15,29-3-11 0,-29 2-18 0,15-4-23 16,14-3-30-16,-19-1-24 0,19-1-37 0,-15-3-50 16,15 0-48-16,-9 0-74 0,9 0-108 0,0-32-139 15,0 32-17-15,0-31 108 0</inkml:trace>
  <inkml:trace contextRef="#ctx0" brushRef="#br0" timeOffset="83170.0516">12655 7718 2441 0,'0'0'39'0,"0"23"16"0,0-23 7 16,0 0 13-16,0 0-13 0,0 0 10 0,0 0 26 15,0 0 29-15,0 0 20 0,0 0 37 0,0 0 13 16,0 0 1-16,0 0-29 0,0 0-56 0,27 0-40 16,-27 0-41-16,35 0-18 0,-12-17-6 0,1 17-11 15,3-14 3-15,2 14-6 0,0-17-17 16,1 17-29-16,1-15-49 0,-4 15-53 0,2-11-43 15,-4 11-38-15,-4-7-37 0,1 7-29 0,-4 0-63 16,-3 0-95-16,-1 0-118 0,-7 0-4 0,-5 0 122 16</inkml:trace>
  <inkml:trace contextRef="#ctx0" brushRef="#br0" timeOffset="83435.3365">12798 7977 2384 0,'-7'9'40'0,"2"-4"17"0,3 2 27 0,2-2 25 0,-2 0-16 16,0-4 5-16,2 3-4 0,0-3 6 0,0-1 7 16,0 1 15-16,0-1 11 0,0 0-5 15,27 0-14-15,-27 0-23 0,32 0-25 0,-10 0-23 16,0-25-16-16,5 25-13 0,0-16-3 0,4 16-5 16,1-17-1-16,1 17 0 0,1-17-9 0,3 17 3 15,-6-12-1-15,-3 12-2 0,-2-10-1 0,-2 10-5 16,-7-7-13-16,-4 4-19 0,-1 3-27 0,-6 0-25 15,-2 0-25-15,-4 0-38 0,0 0-51 0,0 0-52 16,0 0-77-16,0 0-134 0,-27 0-155 16,27 0 9-16,-25 0 115 0</inkml:trace>
  <inkml:trace contextRef="#ctx0" brushRef="#br0" timeOffset="85530.3337">9336 7981 1718 0,'0'-3'43'0,"0"2"32"16,0-4 30-16,0 2 34 0,0-1-6 0,0-1 3 15,0 1 5-15,0-1-8 0,0 2-11 0,17 0-8 16,-17-2-17-16,0 3-6 0,0 1-7 0,0 0-11 15,0 0-1-15,0-1-11 0,0 2-9 0,0 0-8 16,0 0-11-16,0 0-7 0,0 0-9 0,0 0-10 16,0 0 8-16,9 0 7 0,-9 0 9 0,11 0 4 15,-5 21-10-15,3-21 3 0,2 20-5 0,2-20-5 16,2 25-2-16,0-9-11 0,2 0-4 16,-1-1 3-16,3 0-2 0,0 2 4 0,-1-5-2 15,1 5-1-15,-1-2 1 0,1 1-14 0,-4-3-36 16,1-3-65-16,-2 1-69 0,0 0-78 0,-4-2-68 15,-1 0-82-15,-3-3-146 0,0 2-119 0,-4-5 106 16</inkml:trace>
  <inkml:trace contextRef="#ctx0" brushRef="#br0" timeOffset="85773.4473">9671 7952 2494 0,'15'-5'58'0,"-15"-2"35"0,0 3 41 0,15 1 31 16,-15-2-22-16,7 2-14 0,-7 1-13 0,0 0-6 16,0 0-16-16,0 2-9 0,0 0-15 0,0 0-19 15,0 0-11-15,0 0-14 0,0 0-13 0,0 0-5 16,-24 21-7-16,24-21-2 0,-27 26 3 0,10-9-5 16,-5 6 0-16,-2-1 5 0,-2 6-3 0,1 2-1 15,-2 2-9-15,0 3-32 0,1 0-15 0,1-2-54 16,0 3-69-16,-1 1-73 0,1 1-127 0,3-2-213 15,0-1-170-15,1-2 102 0</inkml:trace>
  <inkml:trace contextRef="#ctx0" brushRef="#br0" timeOffset="86483.1867">7530 7995 1629 0,'0'0'45'0,"0"0"18"0,0 0 30 0,-23 0 34 0,23 0-7 15,-12 0 16-15,12 0 3 0,-17 0 1 16,10 0-10-16,7 0 5 0,-9 0-2 0,5 0-8 16,4 0-7-16,-2 0-15 0,2 0-10 0,0 0-10 15,0 0-8-15,0 0-21 0,0 0-9 0,0 0-16 16,0 0-14-16,0 0-5 0,0 0-4 0,0 0 4 15,19 0 11-15,-19 0 12 0,13 0 4 0,-13 0 1 16,14 32-5-16,-4-32-12 0,0 31-8 0,-1-8-6 16,1 0-4-16,0 4-3 0,1 0-1 0,-1 2-1 15,4-1 0-15,-4-3-4 0,5-1-33 0,-2-2-53 16,-1-1-75-16,1-2-90 0,-2-3-77 16,1-2-89-16,0-4-180 0,1 0-98 0,-1-7 109 15</inkml:trace>
  <inkml:trace contextRef="#ctx0" brushRef="#br0" timeOffset="86735.3765">7689 8023 2386 0,'0'-2'57'0,"0"-2"43"0,0 2 32 0,0 1 37 15,13 0-23-15,-13 1-19 0,0-3 0 0,0 3-13 16,0-1-13-16,0 1-12 0,0 0-22 15,0 0-10-15,0 0-10 0,0 0-11 0,0 0-7 16,0 0-15-16,0 0-8 0,0 0-7 0,-23 26-3 16,23-26 4-16,-33 26-2 0,11-6 1 0,0 6 4 15,-3 0-9-15,-1 9 4 0,0-2-3 0,-4 5-18 16,2 5-15-16,1 3-58 0,1 2-68 0,-2 2-81 16,0 1-115-16,6-2-185 0,2 2-235 0,7-5 98 15</inkml:trace>
  <inkml:trace contextRef="#ctx0" brushRef="#br0" timeOffset="88777.5705">13705 7654 2870 0,'0'-8'28'16,"0"2"18"-16,0-1 27 0,0 5 20 0,0-4-16 16,0 1-4-16,-23 1-15 0,23 2-2 0,0-2 2 15,0 0 7-15,0 1-1 0,-15 2-14 0,15-5-19 16,0 1-20-16,0-1-12 0,0-4-4 0,29 0 1 16,-29-2 2-16,34-1-3 0,-11-2 6 0,4 1 2 15,4 2-5-15,-3-1 2 0,3 5-2 16,-2 1-4-16,0 3 8 0,-4 4 5 0,-1 0-6 15,-3 0 9-15,-3 23-5 0,-3-23-8 0,-3 39 1 16,-3-16-10-16,-5 3 2 0,-4 2-3 0,0 4 1 16,0 1 5-16,0 2-3 0,-35 0 8 0,35-2 5 15,-34 3-1-15,13-3 1 0,-4-1-2 0,-1-1-1 16,2-2-2-16,-2-3 2 0,0-1 11 0,0-2-4 16,4-5 19-16,0-5 12 0,4-2 15 0,-1-4 24 15,4-4 5-15,3-3-11 0,4 0-21 0,-1 0-17 16,5-25-19-16,3 25-5 0,1-33-4 15,0 12-13-15,0-1-3 0,0-5-1 0,39 1 5 16,-39 1 6-16,40 3-2 0,-15 2 1 0,0 4-6 16,1 4 4-16,-1 4-1 0,-3 8 3 0,-1 0 2 15,1 0 0-15,-4 0 1 0,0 0 0 0,-1 31 1 16,-3-31-3-16,1 30 3 0,-4-13-3 0,2 1 0 16,-2 0-5-16,1 0 1 0,2-3-22 0,-1 1-33 15,0-1-47-15,3-3-42 0,-1-3-37 0,7-9-55 16,-3 12-13-16,1-12-49 0,0 0-34 0,1 0-55 15,4 0-96-15,-1-25-56 0,-4 25 92 0</inkml:trace>
  <inkml:trace contextRef="#ctx0" brushRef="#br0" timeOffset="89490.1283">14374 7324 2227 0,'0'-8'42'16,"0"0"34"-16,24 4 36 0,-24-4 42 0,0 3-10 15,0-1-2-15,18 3-5 0,-18 0-19 0,0 2-13 16,0 0-20-16,0 1-20 0,0 0-10 0,0 0-11 16,0 0-5-16,0 27-9 0,0-27-13 0,0 28-5 15,0-9-7-15,-21 4 1 0,21 3 1 0,0 1-3 16,-17 3 0-16,17-1 3 0,-14 1-2 0,14 2-5 16,-17-1 2-16,9 1-4 0,2-3 2 0,1 0 6 15,-3-2-1-15,5-1-3 0,1-4 0 0,2 0-6 16,0-6-5-16,0-1-1 0,0-2-11 0,24-6-10 15,-24 0-13-15,32-4-27 0,-12-3-19 0,3 0-20 16,2 0-6-16,4 0 4 0,2-32 8 0,-3 32 22 16,-2-29 20-16,0 29 22 0,-5-34 18 15,-2 20 11-15,-6-5 2 0,-3 3 9 0,-4 1 1 16,-2-1 15-16,-4 2 19 0,0 4 14 0,0-2 20 16,0 2 12-16,0 6 11 0,-27-2-1 0,27 4-5 15,0 0-16-15,-20 2-21 0,20 0-14 0,0 0-17 16,0 0-9-16,-12 0-5 0,12 0 1 0,0 24 8 15,0-24 5-15,0 22 1 0,0-22-1 0,0 29-7 16,0-13-2-16,0 1 0 0,0 3-6 0,24-1 1 16,-24 0-4-16,0 4 0 0,0-1 2 0,17 2-2 15,-17-2 5-15,0 0-3 0,0 2-2 0,0 0-7 16,0-3-37-16,0 2-64 0,0-5-72 16,0-3-82-16,0 2-78 0,0-6-132 0,0 0-176 15,0-6 35-15,0-1 112 0</inkml:trace>
  <inkml:trace contextRef="#ctx0" brushRef="#br0" timeOffset="90046.092">14863 7820 2666 0,'0'-3'43'0,"0"-1"23"15,0 3 21-15,0-1 24 0,0-2-12 0,0-2 5 0,-22 3 8 16,22-1 2-16,0 1-13 0,0-2-4 16,0 1-28-16,0-2-19 0,0 0-25 0,0 0-20 15,0-2-4-15,0 0-3 0,0 0 3 0,35-2-1 16,-35 2-3-16,32-1 1 0,-14 0-1 0,-1 4 2 16,2 2 1-16,-1-2 1 0,-2 4 1 0,-3 1 4 15,3 0 11-15,-5 0-2 0,3 23 0 0,-6-23-1 16,-1 27-8-16,-1-27-2 0,-3 35 1 0,-3-16-3 15,0 1-5-15,0 3-1 0,0-2-17 0,-26 0-5 16,26 1-8-16,-21-3-1 0,21 0 13 0,-25 0 1 16,25-4 14-16,-18-5 0 0,18-1 7 15,0-2 0-15,-14-5-7 0,14-2 4 0,0 0-9 16,0 0 4-16,0 0 7 0,0 0 6 0,0-33 12 16,33 33 4-16,-33-31 8 0,28 11-1 0,-28-1 1 15,30 0-1-15,-12-4-3 0,-2 3 3 16,0-3 3-16,-1 4 2 0,-1-2 3 0,-3 4 3 0,0 2-1 15,-2 1-2-15,-3 5 10 0,-3 2 4 0,2 1 4 16,-4 4 0-16,-1 1-7 0,0 3-13 0,0 0-13 16,0 0-7-16,0 0-11 0,0 0-2 0,0 25 5 15,-20-25-6-15,20 19 6 0,0-19-4 16,-19 26 1-16,19-12 0 0,0 2-6 0,-14 1 7 0,14 2-7 16,0-2 3-16,-11 1 0 0,11 1 0 15,-5 2 2-15,5 0 2 0,-4 1-3 0,3 1-2 16,1-1-12-16,0-1-15 0,0-3-8 0,0 0-42 15,26-5-42-15,-26 0-58 0,29-5-98 0,-9-2-80 16,5-5-114-16,0-1-220 0,5 0-93 0,3 0 121 16</inkml:trace>
  <inkml:trace contextRef="#ctx0" brushRef="#br0" timeOffset="91042.4018">16032 7747 2951 0,'0'-12'25'0,"0"12"0"0,0 0-1 0,0-15-2 16,0 15-27-16,0-13-1 0,0 6 0 0,15 3 2 15,-15-2 7-15,0 2-3 0,14 0 8 0,-14 0-2 16,16 0-6-16,-5 4 4 0,0 0-4 0,3 0 3 15,1 0 2-15,1 0-4 0,-2 0 2 0,2 26 5 16,-4-26-6-16,-1 27 4 0,-2-27-2 0,-1 34-5 16,-4-17 5-16,-1 2-1 0,-3 1-5 15,0-2 2-15,0-3 0 0,0 5-4 0,-23-5 5 16,23 0 0-16,-20-4 1 0,20 2 7 0,-20-4 8 16,20-2 22-16,-15 0 29 0,15-3 33 0,0-3 0 15,-14-1-18-15,14 0-36 0,0 0-33 0,0-20-12 16,0 20-7-16,0-30 3 0,28 10-3 0,-28-5-1 15,31-1-1-15,-11-5-2 0,1 1-2 0,0-1-3 16,2 2 3-16,0 2-5 0,-2 4 7 0,-2 3 5 16,1 8-1-16,-5 4 14 0,1 8-4 0,-2 0 6 15,-3 0 5-15,-3 0-5 0,-2 32 2 0,-2-32-4 16,-2 43-4-16,1-20 2 0,-2 4-5 16,-1 2 3-16,0 0-1 0,0-1-3 0,0-1 1 0,0 0-4 15,0-1 0-15,0-4 4 0,0-1 1 16,0-3-17-16,0-4-34 0,0-2-47 0,0-4-56 15,0-5-44-15,25 1-44 0,-25-4-66 0,19 0-135 16,-19 0-175-16,20-22 12 0,-20 22 113 0</inkml:trace>
  <inkml:trace contextRef="#ctx0" brushRef="#br0" timeOffset="91398.1014">16839 7620 2750 0,'7'-6'24'0,"2"-2"5"0,-4 4 10 16,4-2 13-16,-4-2-6 0,1-1 19 0,-2 4 15 16,-2 1 14-16,0-1 6 0,-2 1 0 0,1 1-4 15,-1 2-12-15,0 1-18 0,0 0-24 0,0 0-17 16,0 0-15-16,0 0-8 0,-29 0 0 0,29 21-7 16,-20-21 7-16,20 21-2 0,-27-21 2 0,12 29 5 15,15-14-3-15,-27 3 1 0,27-1 0 0,-16 1 2 16,16-2-2-16,-10-1 4 0,10 2 0 0,0-3 2 15,0-1 7-15,0 0 1 0,0-2 2 0,0-2-4 16,35 0-7-16,-35 2 2 0,35-4-4 16,-13 1-3-16,0-2-2 0,-1 2-7 0,-1-3 3 15,-1 2 1-15,2-2 1 0,-5 0 2 0,-1-1-6 16,-3 3 3-16,-2 1 0 0,-1 0 1 0,-4-2 0 16,-5 5-2-16,0 3 1 0,0-2-8 0,0 3 0 15,-34-1-7-15,34 0-9 0,-42 1-27 0,12 0-59 16,-3-1-92-16,-7 0-110 0,-7 1-176 0,-9-2-309 15,-4-1 45-15,-11 0 120 0</inkml:trace>
  <inkml:trace contextRef="#ctx0" brushRef="#br0" timeOffset="95782.286">3392 9981 1607 0,'0'0'43'0,"0"12"41"0,0-12 35 0,0 0 34 15,0 0-10-15,0 0-15 0,0 0-14 0,0 0-9 16,0 0-25-16,0 0-12 0,0 0-3 0,0 0-11 15,0-16 5-15,0 16-7 0,0 0-15 0,0 0-7 16,0 0-11-16,0-10-5 0,0 10-1 0,0-7 2 16,0 7 1-16,0-7-2 0,0 3 9 0,0 1-1 15,0-2 0-15,0 3 4 0,0-1-4 0,0 0-3 16,0 0-2-16,-24 1-4 0,24 1-8 16,0 1-7-16,-25 0-2 0,25 0 0 0,-24 0 1 15,9 0 5-15,0 29-5 0,0-29 0 0,-3 29-2 16,1-12-1-16,-1 4 6 0,4-1 1 0,-1 2 2 15,1 2-2-15,3-1 0 0,2 2 1 0,2-2 1 16,2-2 1-16,4 0-4 0,1-4 3 0,0 0-1 16,0-2 1-16,0-3 4 0,0-5-4 0,33-1 5 15,-33-2 0-15,32-3-1 0,-32-1-3 0,39 0-3 16,-15 0 0-16,0-23-1 0,1 23 2 0,1-26-9 16,-1 26-6-16,-1-28-6 0,-2 28-5 0,-5-26 6 15,-3 26-3-15,-3-16 1 0,-5 16 7 16,-4 0-3-16,-2 0 7 0,0 0 4 0,0 0-1 15,0 28 5-15,-37-28 0 0,37 41-1 0,-39-14 5 16,16 3-5-16,-3 1 8 0,3 3 4 0,-1 0 2 16,2-2 0-16,1-1-2 0,5-3-2 0,0-1 0 15,6-6 3-15,10-3-4 0,-12-2 0 0,12-5 1 16,0-2 9-16,0-1 5 0,0-2 6 0,0-3-2 16,32-3-6-16,-32 2-1 0,26-2-6 0,-26 0-6 15,34 0-3-15,-15 0-1 0,0 0-5 0,0-27-17 16,4 27-38-16,-3 0-70 0,-1-26-93 0,-1 26-109 15,1-20-184-15,-4 8-183 0,4-2 88 0,-3-3 126 16</inkml:trace>
  <inkml:trace contextRef="#ctx0" brushRef="#br0" timeOffset="96181.9391">3801 10119 2455 0,'-38'0'9'0,"17"24"31"0,6-24 27 15,15 0 40-15,-25 0 21 0,25 13-8 0,-17-13-3 16,17 0-22-16,0 0-21 0,0 0-20 0,0 0-23 16,0 0-17-16,0 0-6 0,0-29-2 0,37 29-1 15,-37-26 1-15,40 10-7 0,-16-2 3 0,3 2-1 16,-1 0-12-16,1 0-22 0,-1 1-49 16,-3 2-46-16,-2 2-34 0,-5 1-27 0,-1 3 1 15,-3 0-5-15,-5 4-5 0,-2 1 4 0,-5 2 16 16,0 0 38-16,0 0 46 0,0 22 51 0,0-22 59 15,-33 0 38-15,33 28 46 0,-25-28 26 0,25 18 12 16,-24-18 7-16,24 0-5 0,-23 16 2 0,23-16-7 16,-13 0-9-16,13 0-11 0,0 0-13 0,-9 0-14 15,9 0-14-15,0 0-19 0,0 0-11 0,0 0-15 16,0 0-7-16,0 0 5 0,0 0 7 0,0 0 4 16,0 22 12-16,0-22-2 0,0 23-18 0,0-23-6 15,0 38-12-15,0-12-8 0,0 3 0 0,0 4 2 16,0 1-6-16,0 3 2 0,0 0-5 15,-23 0-6-15,23-1-7 0,-20-1-32 0,20-1-50 16,-18-4-67-16,18-2-83 0,0-3-95 0,0-2-141 16,0-7-180-16,0-6 69 0,0-4 126 0</inkml:trace>
  <inkml:trace contextRef="#ctx0" brushRef="#br0" timeOffset="96989.2778">4992 10285 2994 0,'0'0'7'15,"0"0"16"-15,-30-2 19 0,30 1 26 0,0-1 12 16,0 0 6-16,-19 2 0 0,19-1-15 0,0 1-25 16,0-1-17-16,0-2-20 0,0 0-9 0,0-3 2 15,35 0-2-15,-35-3-2 0,39-1-23 0,-13-2-39 16,2 0-27-16,5-1-47 0,-1-1-36 0,1 2-28 16,-2 1-83-16,0 2-105 0,-1 3-158 15,-5 2-71-15,-1 1 109 0</inkml:trace>
  <inkml:trace contextRef="#ctx0" brushRef="#br0" timeOffset="97154.35">4942 10692 3078 0,'-17'15'16'16,"4"-4"2"-16,2-4 14 0,5-2 10 0,4-5-1 16,2 0 29-16,0 0 11 0,0 0 11 0,32-24-7 15,-32 24-20-15,46-32-24 0,-15 12-20 0,4-4-10 16,5 1-35-16,3-4-74 0,2 0-117 15,0 1-139-15,-1 3-241 0,1-1-230 0,-4 1 116 16</inkml:trace>
  <inkml:trace contextRef="#ctx0" brushRef="#br0" timeOffset="97899.6552">6381 10107 2982 0,'-13'0'13'0,"-1"0"24"0,2-26 20 0,2 26 18 15,3-21-5-15,2 21-10 0,-1-29 1 0,6 14-2 16,0 0 8-16,0-1 0 0,0-1-20 0,0 0-14 16,33 1-18-16,-33-1-14 0,32 2-1 0,-32 2-3 15,36 1 1-15,-15 3 2 0,3 4 0 0,-4 2 2 16,2 3-2-16,-2 0-8 0,2 0-12 0,-6 34-15 16,-1-34-9-16,-3 38-6 0,-1-13-11 0,-4 2 0 15,-3-1-1-15,-4 5 3 0,0-1 8 16,0 1 13-16,0-2 7 0,-38 1 14 0,38-4 14 15,-26-1 0-15,26-6 3 0,-25 0-1 0,25-7 5 16,-16-4-2-16,16-1 13 0,0-5 11 0,0-2 6 16,0 0 11-16,0 0-4 0,0-24-4 0,0 24-2 15,24-32-6-15,-24 10-1 0,27-4-8 0,-27-1 3 16,32-4 9-16,-14 2 6 0,-3 0 14 0,1 0 7 16,-3 4-7-16,-2 0-1 0,0 2-10 0,-3 4-7 15,-2 2 5-15,-6 5 4 0,9 2 10 0,-7 0 6 16,0 5-4-16,-2 2-9 0,0 3-11 0,0 0-17 15,0 0-8-15,0 0-6 0,0 0-5 0,0 0 0 16,0 25 1-16,0-25-1 0,-23 20-1 0,23-20 5 16,0 26-5-16,-19-8 8 0,19-1 1 15,0 1-6-15,-12 0 7 0,12 1-7 0,0-1 1 16,0 1 1-16,0 0-6 0,0 0-1 0,0 0-3 16,0-1-12-16,0-1-16 0,0-1-19 0,30-2-30 15,-30-1-38-15,24-2-42 0,-9-1-38 0,5-3-24 16,-1-1-30-16,3-4-69 0,2-2-138 0,3 0-189 15,1 0 35-15,-2 0 126 0</inkml:trace>
  <inkml:trace contextRef="#ctx0" brushRef="#br0" timeOffset="98257.5385">7407 9857 3071 0,'-20'-1'24'0,"20"1"1"0,0-1-1 0,0 0-2 0,0 1-24 15,0 0 0-15,0 0 5 0,0 0 7 0,0 0 2 16,21 0 4-16,-21 0-6 0,25 22-3 16,-25-22 0-16,34 19-5 0,-19-19 5 0,3 26-4 15,-1-26-2-15,-2 25-2 0,2-10-3 0,-3-1 4 16,-1 0 5-16,0-1-3 0,3 1-4 0,-6-1-9 16,1 0-33-16,0-2-42 0,-2-2-46 0,-1 1-55 15,-3-3-53-15,-2-4-52 0,-1 0-69 0,3-3-125 16,-5 0-45-16,2 0 99 0</inkml:trace>
  <inkml:trace contextRef="#ctx0" brushRef="#br0" timeOffset="98457.3014">7650 9810 2326 0,'0'-7'63'0,"0"4"25"0,0-1 25 0,0 4 31 16,0 0-48-16,0 0-7 0,0 0-4 0,0 0-10 15,0 0 10-15,0 0 7 0,0 22 11 0,0-22-1 16,-26 0-16-16,26 29-20 0,0-29-28 0,-23 26-20 15,23-9-8-15,-20-1-2 0,20 2-6 0,-20 1 2 16,20 3-4-16,-22-1 1 0,10 4-4 0,-1 2-2 16,-1-1-6-16,0 1-21 0,-4 0-51 0,-1 2-77 15,-3-3-92-15,0 1-128 0,0-3-187 0,4-2-192 16,1-4 99-16</inkml:trace>
  <inkml:trace contextRef="#ctx0" brushRef="#br0" timeOffset="101577.3436">8207 9653 2053 0,'-10'0'46'0,"1"0"32"16,0 0 38-16,3 0 48 0,0 0-23 0,2 0-7 15,0 0-7-15,0 0-18 0,3 0 2 0,0-22 4 16,-2 22-10-16,2 0-16 0,1-25-13 0,-1 25-17 15,1-23-19-15,0 23-6 0,0-21-8 0,0 10-10 16,0 2-4-16,0 9-3 0,0-10-6 0,0 10-1 16,20-8 0-16,-20 4-5 0,0 3 0 15,24 0 0-15,-24-2 1 0,22 3 2 0,-7 0 0 16,0 0 1-16,0 0 2 0,3 0-3 0,-4 0 5 16,3 32 1-16,-4-32-2 0,-3 34 0 0,1-10-4 15,-5 1-2-15,-1 3 0 0,-4 2 1 0,-1 3 0 16,0-3 4-16,0 1-2 0,-27 1 2 0,27-2 1 15,-31 0-8-15,31-1 9 0,-40 0 0 0,18-3 2 16,0-3 1-16,-1-3-5 0,1-2 5 0,0-3 2 16,2-5 13-16,4-1 5 0,1-5-3 15,1-4-4-15,4 0-4 0,3 0-4 0,1 0 0 0,2 0-2 16,3-28-5-16,1 28-6 0,0-23 0 16,0 23-1-16,27-24-1 0,-27 24-1 0,31-21-2 15,-31 21 5-15,39-13 0 0,-19 13 6 0,3 0-3 16,-3 0-7-16,-2 0 6 0,0 0-6 0,-1 0 1 15,-2 0 3-15,1 25-8 0,-3-25-5 0,-3 20-4 16,0-20-20-16,-1 21-26 0,-1-21-36 0,-1 20-39 16,-3-20-43-16,0 17-35 0,0-17-33 0,-1 11-51 15,0-4-91-15,0-7-111 0,1 5-106 0,2-5 98 16</inkml:trace>
  <inkml:trace contextRef="#ctx0" brushRef="#br0" timeOffset="102041.2637">8986 9624 2720 0,'-17'0'29'0,"17"0"21"0,-19 0 30 16,19 0 23-16,-11 0-10 0,11 0-6 0,-8 0-21 16,8 0-22-16,0 0-12 0,0 0-7 0,0 0 3 15,0 0 4-15,25 0-6 0,-25 0-2 0,33 0-11 16,-11 0 1-16,4 0-8 0,2 0 2 16,0 25-1-16,0-25-4 0,1 31 5 0,-2-31-8 0,0 31-3 15,-3-11 1-15,-2 1-6 0,-4-4-9 16,-2 3-19-16,-3-3-40 0,-4 0-42 0,-2 0-48 15,-3-1-49-15,-3-4-35 0,-1-2-68 0,0 0-107 16,0-5-119-16,0-1-2 0,0-4 115 0</inkml:trace>
  <inkml:trace contextRef="#ctx0" brushRef="#br0" timeOffset="102277.8571">9298 9532 2588 0,'0'-5'44'0,"0"3"18"0,0 2 9 15,0 0 11-15,0 0-39 0,0 0-10 0,0 0-3 0,0 0 7 16,0 0 19-16,0 25 3 0,0-25 2 16,-35 35-7-16,35-12-30 0,-34 5-7 0,14 1-12 15,0 5-5-15,-5 1 7 0,-1 0-5 0,-1 2-1 16,-3 1-1-16,0 3-6 0,0-2 3 0,-2 0 4 16,2-3 0-16,5-1-3 0,1-2-2 0,4-4-4 15,1-5-5-15,8-2-23 0,2-5-47 0,4-4-63 16,1-4-74-16,4-4-70 0,0-3-111 15,0-2-161-15,0 0-24 0,0 0 98 0</inkml:trace>
  <inkml:trace contextRef="#ctx0" brushRef="#br0" timeOffset="102654.3305">9905 9464 2876 0,'0'-12'28'0,"0"2"24"16,0 1 19-16,0 9 14 0,0-9-14 0,0 9-16 16,0 0-4-16,0 0 20 0,0 0 8 0,0 32 15 15,0-32-2-15,0 37-24 0,0-12-18 0,15 4-19 16,-15 0-15-16,0 2-6 0,0-2-3 0,11 5-1 16,-11-3-3-16,13 1-5 0,-6-5-2 0,-1 0-2 15,3-3-2-15,0 0-3 0,-2-5-29 0,3-3-76 16,-2-3-78-16,0-3-91 0,-1-1-85 15,0-5-115-15,2-4-179 0,1 0 9 0,-1 0 114 16</inkml:trace>
  <inkml:trace contextRef="#ctx0" brushRef="#br0" timeOffset="102941.6321">10187 9489 2912 0,'0'-3'15'0,"2"3"-5"0,-2 0 0 0,0 0 6 16,0 0-15-16,0 0 19 0,0 28 13 0,0-28 12 15,-23 26 11-15,23-10-4 0,0 4-12 0,-26 1-20 16,26 3-15-16,0 0-7 0,-18 2-3 16,18 0 0-16,0-4 4 0,0 3-2 0,0-2-1 0,0-4 6 15,0-2-3-15,34-5 1 0,-34-3-1 16,25-5-4-16,-25-4 2 0,36 0-4 0,-18 0 6 16,2-35-1-16,1 35 3 0,-3-36 1 0,-1 17 1 15,-2-3 5-15,-1 0-8 0,-14 1 2 0,7-1-3 16,-7-2 3-16,0 2-1 0,0-1 4 0,-35 3-7 15,35 0-2-15,-36 3 3 0,36 2-8 0,-37 6-3 16,18 4-23-16,-2 2-23 0,3 3-42 0,2 0-64 16,-3 0-73-16,3 26-126 0,-3-26-173 0,5 37-89 15,3-17 93-15</inkml:trace>
  <inkml:trace contextRef="#ctx0" brushRef="#br0" timeOffset="103514.315">10535 9610 3008 0,'3'-7'38'16,"-1"1"9"-16,1 6 0 0,-2-7 1 0,2 7-35 15,-3 0-2-15,0 0 4 0,0 0 7 0,1 0 5 16,-1 24-4-16,0-24-1 0,0 26-8 0,0-26-5 16,0 36-6-16,0-15 0 0,0-2 0 15,0 3-2-15,0 0 2 0,0-3-2 0,0 3-3 0,0-4 1 16,0 0 4-16,0-1-5 0,-15-3-1 15,15-4 3-15,0 0 0 0,0-5 3 0,0-3 2 16,0 0-1-16,0-2-5 0,0 0 2 0,0 0 1 16,0-25 0-16,27 25 5 0,-27-33-8 0,21 12 0 15,-21-5-3-15,27-2-2 0,-12-1 4 0,-1 0 4 16,1 2-1-16,-2 1 1 0,2 8 0 0,0 4-2 16,0 5-3-16,-1 9 0 0,1 0-1 0,-2 0 0 15,0 0 5-15,-1 32 2 0,0-32 0 0,-1 35 3 16,0-17 3-16,-1 1-6 0,2-1 0 0,-2-1-3 15,3-1-4-15,-1-4 6 0,1 1 1 0,0-4 4 16,3-9 5-16,1 10 1 0,0-10-3 0,3 0-6 16,-1 0-4-16,1-25-3 0,-1 25 5 15,2-31 3-15,-4 11-3 0,-1 1 0 0,-1-4 7 16,-1 1 7-16,-4-4 10 0,-3 3 10 0,-1-4-2 16,-1 6 9-16,-4-1 15 0,-1 2 17 0,0 6 15 15,0 2-5-15,0 4-14 0,0 4-27 0,-29 3-21 16,29 1-21-16,-24 0 0 0,24 0 0 0,-28 0-4 15,28 31 8-15,-27-31-6 0,27 28-2 0,-18-28 4 16,18 30 2-16,-11-14-4 0,11 4-3 0,0-2 5 16,0-1-11-16,0-5 8 0,26 0 2 0,-26-1-5 15,28-2 11-15,-28-2-12 0,32 0 3 16,-12-4 3-16,-2-1-7 0,2 1 13 0,-3 2-4 16,-3 0-11-16,1 1-14 0,-4 2-43 0,-11 1-24 15,13 1-51-15,-13 2-67 0,0 5-68 0,0-2-96 16,0-1-135-16,0 5-192 0,-36-3 21 0,36-1 123 15</inkml:trace>
  <inkml:trace contextRef="#ctx0" brushRef="#br0" timeOffset="103842.6581">12605 9477 3678 0,'-9'5'3'15,"0"-5"-4"-15,1 0 1 0,8 0 4 0,0 0-2 16,0 0 3-16,0 0-3 0,0-22-5 0,37 22-1 16,-37 0 0-16,43-27 0 0,-16 27-27 0,2-25-49 15,4 25-75-15,1-25-87 0,0 13-87 16,4-1-108-16,-1 3-160 0,3-2-78 0,-4 3 114 16</inkml:trace>
  <inkml:trace contextRef="#ctx0" brushRef="#br0" timeOffset="104021.0335">12556 9840 3509 0,'-6'4'18'0,"0"-1"-3"0,3-3-2 0,3 0-1 0,0 0-17 16,0-24 5-16,36 24 0 0,-36-29 1 15,48 11-4-15,-14-2-18 0,6-3-31 0,3-1-52 16,4 0-65-16,2-3-76 0,3 1-111 0,4 2-222 15,-2 2-141-15,-2 0 92 0</inkml:trace>
  <inkml:trace contextRef="#ctx0" brushRef="#br0" timeOffset="104985.4564">14376 9198 2371 0,'22'0'26'0,"-22"0"13"0,0 0 9 16,16 0 9-16,-16 0-25 0,0 0-4 0,0 0-4 15,0 0-5-15,0 0 3 0,0 0-1 0,0 0-4 16,0 0-1-16,0 0-5 0,0 0-6 16,0 0-1-16,0 0 0 0,0 0-1 0,0 0 14 15,0 0 11-15,0 0 15 0,0 0 22 0,0 0-3 16,0 0-8-16,0 0-10 0,0 0-16 0,0 0-11 16,0 0-2-16,0-24-3 0,0 24-8 0,0 0 4 15,15-14-6-15,-15 14-2 0,0 0 3 0,0-13-1 16,16 13 1-16,-16 0-3 0,0-9 3 0,14 9-3 15,-14-4-3-15,9 1 6 0,-3 3-7 0,-1-3 4 16,0 3 3-16,0-2-3 0,0 2 2 0,1-2 0 16,-2 2 0-16,-2 0 0 0,2 0 0 0,-1 0-3 15,-2 0 1-15,0 0 2 0,1 0-2 0,-2 0-4 16,0 0 4-16,0 19 2 0,0-19 0 0,0 0 3 16,0 14-3-16,-30-14-3 0,30 0 3 0,-24 17 2 15,24-17 0-15,-24 10 0 0,24-10 3 0,-25 7 1 16,13-7 8-16,1 0 0 0,3 0 1 15,-1 0 8-15,-1 0 2 0,6 0 1 0,-3 0-5 16,3 0-14-16,2 0-6 0,2-22-3 0,0 22 1 16,0-14-1-16,0 14-2 0,0-17-2 0,27 17-1 15,-27-20 0-15,24 20 1 0,-24-16 0 0,31 16 2 16,-15-9 0-16,1 9-1 0,-2-4 3 0,0 4-5 16,1 0 3-16,-3 0-3 0,-1 0 5 0,3 22-3 15,-1-22 5-15,-5 27-1 0,2-27-1 0,-2 34 1 16,-4-14-2-16,-1 1 5 0,-2 1-3 0,-2 2 3 15,0-2-1-15,0 3-7 0,-33-3 5 0,33 3-1 16,-31-3 1-16,10 0 5 0,-2-1-5 0,2-2 8 16,-3 1-3-16,-2-3 0 0,0-2 3 15,3-3-7-15,-2-3 6 0,0-4 7 0,5 0 6 16,2-1 4-16,4-3-1 0,1-1 1 0,-1 0-3 16,8 0-3-16,-1 0-8 0,2 0-8 0,-2-25-4 15,5 25-4-15,2-26 5 0,0 26-6 0,0-27-2 16,0 27 6-16,0-23-9 0,33 23 9 0,-33-13-6 15,35 13 0-15,-13 0 1 0,1 0-4 0,2 0 3 16,4 22 0-16,4-22 3 0,-1 24-4 0,-1-24 4 16,1 25-4-16,-3-25 0 0,2 24-4 0,-2-24-13 15,-2 18-19-15,-4-18-29 0,-3 15-33 16,0-15-23-16,-3 8-33 0,-2-8-29 0,-2 0-54 0,1 0-96 16,-3 0-105-16,1 0-117 0,-2 0 71 15,-1 0 133-15</inkml:trace>
  <inkml:trace contextRef="#ctx0" brushRef="#br0" timeOffset="105298.2101">14906 9201 3018 0,'2'-5'43'0,"1"2"15"15,-3 2 23-15,0 1 18 0,0 0-24 0,0 0 7 16,0 0-13-16,0 0-9 0,0 0-13 0,0 0-21 16,0 21-13-16,-19-21-10 0,19 16-2 0,0-16-1 15,-20 29 3-15,20-13-2 0,-16 3-4 0,16 1 0 16,0 2 1-16,-9 1-1 0,9 1 1 15,0 0-5-15,0 1-10 0,0-3-2 0,0-3-11 16,26 2-3-16,-26-4 0 0,26-3 3 0,-26-3 12 16,36-4-1-16,-14-7 11 0,1 0-1 0,-1 0-1 15,1 0 0-15,0 0-2 0,-1-32 8 0,-5 32 0 16,-3-34 6-16,0 34 1 0,-8-39-9 0,-2 13 2 16,-4 3 7-16,0-2-4 0,0 1-1 0,-28-3 1 15,28 1-5-15,-37 3 2 0,15-1 4 0,-2 3-2 16,1 4-1-16,-3 5-1 0,4 5-7 0,1 4-24 15,3 3-48-15,6 0-61 0,-2 0-73 0,4 27-79 16,10-27-107-16,0 29-171 0,0-29-43 0,0 32 102 16</inkml:trace>
  <inkml:trace contextRef="#ctx0" brushRef="#br0" timeOffset="105774.2084">15291 9336 2888 0,'-24'0'55'0,"24"0"22"0,-12 0 22 0,12-19 29 15,0 19-36-15,-15 0-16 0,15 0-19 0,0-17-27 16,0 17-18-16,0 0 5 0,0-15 8 0,0 15 0 16,0-16-2-16,36 6-11 0,-36 0-10 0,38-2-3 15,-13 2 1-15,1 1-3 0,0 0-2 16,3 1 0-16,-4 4 3 0,0 1 7 0,-5 3 2 15,2 0-5-15,-3 0-4 0,-6 0-5 0,-2 29-8 16,-2-29 3-16,-5 31-2 0,-4-13 4 0,0 3 8 16,0 0-3-16,0 1 10 0,-34 0-4 0,34 1-6 15,-25-1 10-15,25 1-7 0,-26-3-3 0,26-1 10 16,-24-2-10-16,24-3 5 0,-14-4 3 0,14-1-2 16,0-4 4-16,-11-2-2 0,11-3-1 0,0 0 0 15,0 0-2-15,31-30 2 0,-31 30 3 16,34-38-5-16,-14 12-1 0,0-4-2 0,-20-1 2 15,32-1 3-15,-32 2 0 0,22 0 0 0,-22 3-7 16,12 5 10-16,-12 1 20 0,0 7 9 0,0 4 14 16,0 5-16-16,0 5-14 0,0 0-15 0,0 0-7 15,0 27 5-15,0-27-4 0,-24 36 5 0,24-12-3 16,0 2-2-16,-22 5 11 0,22-3-6 0,0 2 1 16,-18-2-1-16,18-1-6 0,0-1 6 0,0-4-8 15,25-3-11-15,-25 0-35 0,28-4-68 0,-8-3-64 16,4-3-78-16,2-4-83 0,5-2-105 0,4-3-175 15,3 0-27-15,3 0 114 0</inkml:trace>
  <inkml:trace contextRef="#ctx0" brushRef="#br0" timeOffset="106347.2378">16336 9278 2989 0,'10'0'10'15,"-4"0"4"-15,-1 0-1 0,-2 0 1 0,-1 0-9 16,1 22 1-16,-1-22 2 0,-2 17 8 0,0-17 3 15,0 23 3-15,0-7 11 0,0-1-5 0,0 2 2 16,0 1-13-16,-23 2-8 0,23 0-2 0,0-1-4 16,-22-2 5-16,22 1-3 0,0-3-6 0,-21 2-1 15,21-5-2-15,0-1 1 0,-11-4 8 16,11-1 11-16,0-1 11 0,0-4 8 0,0-1 1 16,0 0-1-16,0 0-10 0,0-24-12 0,23 24 0 15,-23-32-13-15,26 32-2 0,-26-36 1 0,31 11-3 16,-14 5 4-16,1-3 1 0,-2 3-4 0,-1 5 1 15,0 4 0-15,-2 1 9 0,0 10 3 0,-2 0 0 16,1 0 2-16,-3 0-10 0,-2 0 5 0,3 0-2 16,-1 32-3-16,-3-32 3 0,2 31-3 0,-2-31-2 15,3 36 5-15,-1-19-2 0,1-2-3 0,1-1 0 16,0 1-3-16,4-1 3 0,1-4 0 0,0-2 3 16,4-2-6-16,2-1 1 0,0-5-1 0,3 0 1 15,2 0 2-15,1 0 0 0,1 0 2 0,1-31-2 16,-4 31 0-16,-4-30 3 0,-2 12 2 15,0-2 1-15,-8-2-1 0,-2-2-1 0,-5-2 4 16,-2 1 19-16,-2 3 24 0,0 1 23 0,0 5 17 16,0 3 1-16,0 1-17 0,0 5-16 0,0 5-23 15,0 1-20-15,-24 1-9 0,24 0-5 0,0 0-3 16,-26 22-1-16,26-22 5 0,-20 23-3 0,20-23 2 16,-14 25 3-16,14-8-3 0,0-17-6 0,0 27-4 15,0-13 2-15,0-2-4 0,0 1 8 0,33-2-1 16,-33 0 0-16,22-2 7 0,-22-2-8 0,26 3 9 15,-26-6-7-15,28 2-4 0,-14 1 6 0,-1-4-4 16,3 2-2-16,-5-1-8 0,-2 1-23 16,0-1-24-16,-4 1-21 0,-1-2-30 0,-1-1-28 15,-3 1-36-15,0-2-42 0,0 0-37 0,0 1-44 16,0 1-56-16,-24-1-112 0,24-2-131 0,0 3 65 16,-17-3 118-16</inkml:trace>
  <inkml:trace contextRef="#ctx0" brushRef="#br0" timeOffset="106491.1619">17351 9460 2257 0,'12'-3'16'0,"-2"3"4"0,1 0-3 16,-2-1-2-16,-2 1-35 0,-2-1-34 0,-3 1-40 16,-2 0-77-16,0 0-129 0,0 0-169 15,0 0-18-15,0 0 78 0</inkml:trace>
  <inkml:trace contextRef="#ctx0" brushRef="#br0" timeOffset="108652.0205">19253 7246 2485 0,'-7'-17'31'0,"0"4"23"0,0-1 38 16,1 2 22-16,1 3-4 0,-2-5-1 0,1 6-26 16,-1-2-7-16,1 0-18 0,2 3-15 15,0-3-13-15,4 1-11 0,0-1-6 0,0 1-4 16,0-2 2-16,0-1-6 0,29 3 1 0,-29-2-6 0,30 2-2 16,-30 2 5-16,34 0-3 0,-16 4 4 15,0 3 3-15,-1 0-8 0,-2 0 9 0,1 24-10 16,-5-24 2-16,-1 34 8 0,-2-9-12 0,-8 7 10 15,0 3-2-15,0 7-7 0,0 1 2 0,-30 5 2 16,30 5 1-16,-45 0 1 0,15 1 1 0,-3 0-3 16,2-2-1-16,-4-2 0 0,1-5 2 0,3-3 0 15,2-4 0-15,3-5 0 0,4-3-2 0,6-7 0 16,5-5 2-16,5-1 0 0,6-5 4 0,0-2 3 16,0-3-3-16,0 0 5 0,30-2-6 0,-30 3-6 15,31 1 6-15,-31-4-5 0,36 0 0 0,-17 2 2 16,-3 0-4-16,-2 2-3 0,-14 0 3 15,22 2-1-15,-22 1 3 0,9 4 4 0,-9 3-3 16,0 4 0-16,0 1 1 0,-27 4-1 0,27 2 3 16,-32 2 0-16,32 2-1 0,-38-5 2 0,17 3 0 15,3-2 0-15,0-2-4 0,5-2-3 0,0 1 0 16,13-3-2-16,-13 2 4 0,13-3 1 0,0 1 1 16,0-2-4-16,0 3 2 0,24-1 0 0,-24 0-4 15,33-1 13-15,-33 4-8 0,39-1-1 0,-21 4 5 16,2 1-14-16,-1 0 0 0,-4 1-6 0,1 2-15 15,-4 4 7-15,-12 1 5 0,14 2 9 0,-14-2 1 16,0 1-15-16,0 2-8 0,0 2-1 0,-24-3 12 16,24 0 15-16,-26 0 12 0,26-2-1 15,-33 0-4-15,33-2-3 0,-33-2 0 0,15 1 4 16,1-4 3-16,-3-4 6 0,4-3-10 0,0-1-4 16,0-4-3-16,1-3-2 0,1-3 8 0,0-3-5 15,4-3-38-15,0 0-38 0,1 1-49 0,3-4-41 16,-3 0-25-16,1 0-38 0,1-5-69 15,0 0-124-15,-1 0-141 0,1 0 65 0,-2 0 116 0</inkml:trace>
  <inkml:trace contextRef="#ctx0" brushRef="#br0" timeOffset="109216.2783">19955 7596 2532 0,'0'-4'3'0,"0"3"-8"16,0 1-5-16,0 0 3 0,0 0 3 15,0 0 14-15,0 0 12 0,0 0 13 0,0 29 5 0,0-29 1 16,0 34-1-16,0-10-17 0,21 2-7 15,-21 5-5-15,15 0-6 0,-15 2-2 0,12 3-2 16,-12-1-1-16,0 2-1 0,12 1 7 0,-12-4-2 16,0 2-2-16,0-2 3 0,0-8-1 0,0 2-3 15,0-7-1-15,0-4 2 0,0-2-1 0,0-6 8 16,0-4 43-16,0-3 4 0,0-2-2 0,0 0-5 16,0 0-33-16,0-29-11 0,0 29 13 0,-28-39 1 15,28 16-3-15,0-6 7 0,-24-3-8 0,24-2 1 16,0-7-2-16,-17-1-2 0,17-4 2 0,-9-4 5 15,9-3 1-15,-9-2 6 0,9 2 3 0,0 3 5 16,0 2 7-16,0 7 2 0,0 2-5 0,0 10-13 16,0 4-9-16,24 6-7 0,-24 5-9 15,22 0 0-15,-22 3-3 0,26 2-1 0,-10 2 4 16,1 0 0-16,3 2 0 0,0 0 0 0,2 1 0 16,1 3-3-16,-1-1 1 0,3 2 0 0,-4 0-7 15,1 0 0-15,-4 26-3 0,-1-26-2 0,-4 32 10 16,-4-7-2-16,-4 0 4 0,-5 3 1 0,0 2-3 15,0 3 2-15,-35 0 2 0,35 1-2 0,-49 0 3 16,20-3 2-16,-3 0-5 0,-3-2 0 0,-2-1 4 16,1-6-7-16,1-1 0 0,3-4-11 0,0-2-39 15,7-5-42-15,4-3-66 0,2-2-82 16,6-2-89-16,4-3-179 0,5 0-168 0,4 0 98 16</inkml:trace>
  <inkml:trace contextRef="#ctx0" brushRef="#br0" timeOffset="110146.4396">20365 7988 2407 0,'0'-5'26'15,"0"1"33"-15,21-1 35 0,-21 1 34 0,0-1 6 16,0 1-7-16,0 3-12 0,0-2-19 0,0 0-25 15,0 1-21-15,0 1-17 0,0 1-13 0,0 0-2 16,0 0-2-16,0 0-5 0,0 0 0 0,0 0-8 16,0 0-3-16,0 0 2 0,0 26-2 0,0-26 1 15,0 25-1-15,0-10-3 0,0 4 2 0,-27 3 0 16,27 1 5-16,-23 0-5 0,23-1 0 0,-24 3 3 16,24-1-1-16,-21-2 2 0,21-4-1 0,-17 0-5 15,17-2-3-15,-10-4 6 0,10 1 0 16,-7-9-1-16,7 1 4 0,0 1 0 0,0-4-3 15,0-2 5-15,0 0-2 0,0 0 5 0,0 0-1 0,0 0-1 16,0-27 2-16,0 27-10 0,24-22 0 16,-24 22 2-16,0-31-2 0,19 12 5 0,-19-1-2 15,0-1-5-15,16 0 2 0,-16-2-3 0,12-3 6 16,-12-2-1-16,11 2-1 0,-5 2 1 0,-1 0-4 16,1 3 0-16,-1 3 1 0,-1 6 1 0,1 0 2 15,-3 7 0-15,1 1 2 0,-2 4 5 0,2 0 9 16,1 0 7-16,0 0 0 0,0 0 3 0,0 28-7 15,1-28-2-15,0 22-3 0,-1-22-6 0,-1 26-1 16,1-11 3-16,-3-3-7 0,1 5 2 0,-1-2-1 16,-1 1-9-16,0 0 6 0,1 0-3 15,0 1-1-15,2 2 7 0,-2 2 0 0,3-3-4 16,-1 0-1-16,0 1-1 0,2 0 0 0,2 2 0 16,0-3 1-16,-3-4-15 0,2 2-14 0,-2-2-34 15,1-3-49-15,-2 2-61 0,0-4-69 0,-2 3-65 16,-1-7-71-16,0 4-77 0,0-4-86 0,0-2 12 15,0-1 123-15</inkml:trace>
  <inkml:trace contextRef="#ctx0" brushRef="#br0" timeOffset="110329.2266">20310 8228 2276 0,'-3'0'24'15,"1"0"24"-15,-1 0 17 0,2 0 17 0,0 0-12 0,0 0-18 16,-1 0-14-16,2 0-19 0,0 0-10 15,0 0-5-15,0 0 2 0,0 0 3 0,0 0-1 16,0 0 4-16,28 0-4 0,-28 0 1 0,30 0-13 16,-9-21-48-16,3 21-52 0,3-15-77 0,1 15-83 15,-2-14-77-15,0 14-100 0,-1-10-67 0,-2 10 95 16</inkml:trace>
  <inkml:trace contextRef="#ctx0" brushRef="#br0" timeOffset="110787.1277">19886 8976 2155 0,'-15'2'19'0,"2"1"16"0,6 0 16 0,0-2 22 16,3 0-12-16,0-1-10 0,0 0-17 0,3 0-13 16,1 0 1-16,0 0 16 0,0 0 19 0,0 1 18 15,0-1-1-15,0 0-15 0,31 0-11 0,-31 0-17 16,22 0-2-16,-22 0 5 0,24 0 2 0,-24 0 0 15,24 0-1-15,-11 0-3 0,-1 0-5 0,3 0-2 16,0 0-6-16,3 0 0 0,4 0-8 16,2 0-4-16,2-19 0 0,4 19-5 0,5 0 2 0,1-17-4 15,5 17 2-15,4-12 0 0,-2 12-2 16,3-12 0-16,2 12-1 0,1-9-2 0,-3 9 2 16,4-7 1-16,-6 4 0 0,-2 1-5 0,-5 2 6 15,-2 0-7-15,-6 0 3 0,-7 0 1 0,-2 0-7 16,-6 0-2-16,-5 0-4 0,-4 0-25 0,-2 0-54 15,-3 0-80-15,0 20-126 0,0-20-176 0,0 0-168 16,-28 16 28-16,28-16 127 0</inkml:trace>
  <inkml:trace contextRef="#ctx0" brushRef="#br0" timeOffset="111351.5247">20140 9389 2890 0,'-11'0'6'0,"0"0"5"0,0 0 2 0,3-12 5 16,1 12-3-16,3 0-2 0,-1 0-2 0,3 0-1 15,0 0-3-15,0 0 4 0,2 24 0 0,0-24-6 16,0 23 3-16,0-23-7 0,0 33 0 0,0-16 0 15,23 1-2-15,-23 1 0 0,0 2-1 0,23 1 3 16,-23-2-7-16,0 1-2 0,17-1 4 16,-17 1 1-16,0-1 4 0,0-1 1 0,0-3 2 15,0 0-4-15,0-4 2 0,0 0 1 0,0-5-3 0,0-2 0 16,-24-4 5-16,24-1-3 0,0 0-3 16,-21 0 1-16,21-23-2 0,0 23 5 0,-16-30-1 15,16 10 1-15,-11-3-4 0,11-3-1 0,-7-1 1 16,1-4-9-16,0-3-9 0,-1-5-18 0,0-3-7 15,0 4 8-15,0-5 9 0,-3 5 19 0,2 1 7 16,2 3 7-16,0 7 9 0,1 4 11 0,1 6 16 16,3 4 5-16,0 6-1 0,1 0-9 0,0 2-16 15,0 2-9-15,0 3-1 0,0 0-4 0,27 0-1 16,-27 0 0-16,30 0-7 0,-30 0 1 0,39 0-2 16,-15 0 7-16,-1 0-6 0,2 0 2 15,-1 17-1-15,-1-17-6 0,-1 0 1 0,-1 0 0 16,-4 15-2-16,-2-15-1 0,-3 14 5 0,-5-4 3 15,-4 1 0-15,-3 2 3 0,0 1-3 0,0 2 0 16,0 0 5-16,-37 1-5 0,37 0 5 0,-35 0-1 16,35 0-4-16,-39-3 0 0,18 3-2 0,-2-2-11 15,3-1-18-15,-4 1-28 0,3-1-45 0,-2-1-45 16,2-4-48-16,0 1-64 0,2 0-96 0,3-6-130 16,0 3-63-16,6-3 95 0</inkml:trace>
  <inkml:trace contextRef="#ctx0" brushRef="#br0" timeOffset="112047.8011">20353 9525 2694 0,'0'0'11'0,"0"0"3"0,0 0-4 0,0 0-3 16,0 0-11-16,0 0-3 0,0 0 9 0,0 0-1 15,0 0 9-15,0 0 0 0,0 0 1 0,22 0-4 16,-22 24-7-16,0-24 2 0,16 29-2 16,-16-12 5-16,0 3-7 0,12 1 1 0,-12 1 0 15,0-1-1-15,5-3 7 0,-5 1-4 0,0 0-4 16,0-2 1-16,0 0 1 0,0-9 4 0,0 1 1 16,0-3 5-16,0-2 16 0,0-3 15 0,0-1 10 15,0 0 0-15,0 0-13 0,0-25-7 0,0 25-6 16,0-28 1-16,0 28-1 0,0-35-13 0,0 14-7 15,0-3-4-15,0 1 5 0,0 4 4 0,0-3 5 16,0 5-2-16,0 1-1 0,0 3-3 16,0 3-6-16,0 3 0 0,0 2-6 0,26 3-2 15,-26-1 0-15,0-1 4 0,21 3-1 0,-21 1 6 16,16 0 0-16,-16 0-3 0,17 0 3 0,-17 0-7 16,16 0 1-16,-16 0 4 0,11 0-1 0,-7 0 2 15,0 20-3-15,-2-20-1 0,-1 0 1 0,-1 28-3 16,0-28 4-16,0 25-1 0,0-25-3 0,0 23 5 15,0-13-2-15,0 1-3 0,0-1 6 0,-22-1-4 16,22-2 3-16,0-1 4 0,0-2-4 0,0-2 7 16,-14 1-3-16,14-3-7 0,0 0 9 0,0 0-10 15,0 0 2-15,0 0 0 0,0 0-5 0,0 0 8 16,0 0-6-16,0-19 2 0,25 19 5 0,-25 0-4 16,20 0 3-16,-20 0 4 0,28-13-7 0,-12 13 1 15,0 0 1-15,2 0-1 0,-1 0 0 16,1 0 0-16,-2 0-3 0,0 0 2 0,-1 0 0 15,-1 0-2-15,0 17 3 0,-4-17-1 0,-1 20-6 16,-2-20 3-16,-2 21 1 0,-1-8-1 0,-3 3 6 16,-1-2 3-16,0 2-2 0,0 0 2 0,0 1 0 15,-26-1-6-15,26 2 5 0,-29-6-1 0,29 5-7 16,-32-2 6-16,14-1-7 0,2-2 3 0,-4-1 2 16,3-2 1-16,-1 0 4 0,0-4-9 0,4-1 8 15,-3-3-9-15,4 1-6 0,1-2 3 0,-1 0-5 16,3 0-4-16,3 0-16 0,-1 0-20 0,2 0-25 15,2-22-25-15,2 22-23 0,0 0-36 0,1-16-63 16,1 16-114-16,0 0-156 0,0-15-66 0,0 15 89 16</inkml:trace>
  <inkml:trace contextRef="#ctx0" brushRef="#br0" timeOffset="112681.8058">21379 8597 2560 0,'0'0'29'15,"0"0"23"-15,0 0 27 0,0 0 31 0,0 0 13 16,0 0 11-16,0 0 5 0,0 0-7 0,21 0-23 16,-21 0-19-16,0 0-22 0,22-20-19 0,-22 20-24 15,23 0-11-15,-9-13-8 0,2 13-9 0,3-13 9 16,1 13-3-16,0-15-5 0,1 7 0 0,1 1-13 15,-3 0-19-15,4 0-50 0,-5 2-67 0,-1 2-63 16,-4 1-67-16,-1-1-58 0,-3 3-68 0,-1 0-114 16,-5 0-96-16,-2 0 111 0</inkml:trace>
  <inkml:trace contextRef="#ctx0" brushRef="#br0" timeOffset="112960.0507">21377 8939 1926 0,'-6'8'24'16,"0"1"15"-16,2-1 17 0,1 0 8 0,2-2-7 15,-2 0 12-15,1-3 16 0,2 0 28 0,0 1 22 16,0-1 9-16,0 0 8 0,0-3 3 0,0 0-6 16,30 0-10-16,-30 0-22 0,27 0-26 0,-9 0-16 15,0-19-11-15,2 19-1 0,4 0 2 0,-1-26-16 16,5 26-10-16,-3-18-18 0,1 18-13 15,0-17-3-15,0 17-4 0,-2-14-2 0,-3 14 1 16,1-12-3-16,-4 12-2 0,-3-8-5 0,-2 8-12 16,-3-2-18-16,-2 0-34 0,0 1-31 0,-4 1-42 15,0 0-56-15,-3 0-64 0,-1-2-109 0,0 2-183 16,0 0-171-16,0-3 100 0</inkml:trace>
  <inkml:trace contextRef="#ctx0" brushRef="#br0" timeOffset="114315.4568">22676 7703 1294 0,'0'-3'57'0,"0"3"48"0,0 0 28 0,0 0 25 15,0 0-28-15,0-1-14 0,0 1 2 0,0-1-5 16,0-1-12-16,0 2-16 0,0-1-20 0,0-1-5 15,0-1-2-15,0 2-2 0,0-2 8 0,0 3-6 16,0-4-6-16,0 1-5 0,0 2-12 16,0 0-5-16,0-2-1 0,0 3-6 0,0 0 3 15,0-3-1-15,0 3 1 0,0 0 4 0,0 0-4 16,0 0 5-16,0-2-2 0,0 2-7 0,0 0-3 16,0 0-14-16,0 0-1 0,0 0-4 0,-27-1-5 15,27 0 5-15,0 1-2 0,-22 0 0 0,22 0 2 16,-22 0-2-16,22 0-3 0,-28 0 5 0,11 0-1 15,0 0 1-15,-1 0 0 0,-1 22 1 0,0-22 0 16,-2 18-4-16,2-18 0 0,0 25-2 0,3-11 3 16,-1 3 0-16,0-2 5 0,7 2-4 0,1 0 0 15,2-1-1-15,5-1-1 0,2-1 6 16,0-1-1-16,0-4 6 0,0 2-1 0,28-2-1 16,-28-2 0-16,30-2-3 0,-30-2-2 0,32 1 2 15,-13-3-4-15,2-1-1 0,-1 0-6 0,1 0-12 16,0 0-5-16,-2 0 3 0,2 0 5 0,-4-24 9 15,-2 24 11-15,-3 0-2 0,-5 0 3 0,-3-17-1 16,-3 17-7-16,-1 0 0 0,0 0 0 0,0 0 1 16,-27 0 0-16,27 0 5 0,-33 21-1 0,11-21-2 15,-1 20 9-15,-3-20 0 0,1 29-1 0,2-13 4 16,0 1-7-16,4 0 1 0,4 0-1 16,1 0-3-16,3-3 5 0,11 1 2 0,-9-2 6 15,9-1 7-15,0-1 5 0,0-1 3 0,0-5 8 16,27 1-1-16,-27 0-5 0,31-1-5 0,-11-3-12 15,4-1-7-15,3-1-4 0,2 0-6 0,1 0-6 16,1 0-7-16,-1 0-43 0,3-25-73 0,-3 25-83 16,-2-17-103-16,-2 17-128 0,-2-19-142 0,-3 19-48 15,-1-26 113-15</inkml:trace>
  <inkml:trace contextRef="#ctx0" brushRef="#br0" timeOffset="114495.5909">22824 7803 2366 0,'0'-1'20'0,"0"1"17"0,0-2 13 0,0 1 25 16,0-1 9-16,0 0 4 0,0 0 3 0,28-3-15 16,-28 2-22-16,28-1-18 0,-28 0-9 0,31 0-9 15,-13-1-8-15,1 0-7 0,-1 0-3 0,1 2-7 16,1 0-9-16,1-2-35 0,-3 3-68 0,2-2-63 16,-4 0-73-16,-1 2-69 0,0-4-53 0,-1 4-53 15,-5-3-37-15,-2 1 87 0,1-2 116 0</inkml:trace>
  <inkml:trace contextRef="#ctx0" brushRef="#br0" timeOffset="114683.9669">23096 7681 2041 0,'0'0'47'0,"0"0"30"0,-21 0 21 16,21 0 22-16,0 0-22 0,-15 0-10 0,15 0 2 15,0 0-7-15,-7 0-5 0,7 0-12 16,0 0-14-16,0 0 5 0,0 0-3 0,0 22 8 16,0-22 5-16,0 19-18 0,0-19-13 0,-4 32-17 15,3-13-7-15,-1 3-1 0,0 0-2 0,-1 1 0 16,0 2-6-16,-1 3-3 0,-1-3-6 0,-3 2 2 15,1 0 3-15,-1 1-2 0,1-3-10 0,-2 3-39 16,2 0-41-16,0-2-69 0,0-2-126 0,1-2-172 16,2-2-262-16,3-3 57 0,1-1 140 0</inkml:trace>
  <inkml:trace contextRef="#ctx0" brushRef="#br0" timeOffset="115479.9597">23234 8021 2462 0,'0'-7'38'16,"-19"7"20"-16,19-5 31 0,0 5 35 0,0-1-10 16,0-1 2-16,0 2-25 0,0 0-35 0,0 0-35 15,0 0-22-15,0 0-10 0,0 0 4 0,0 22 8 16,-10-22-2-16,10 23 4 0,0-23-1 0,-6 31-1 15,6-13-2-15,-3 4 1 0,1-3 0 0,2 3-2 16,-2-2 4-16,0 0 0 0,2 0 2 0,0-1 1 16,0-4-3-16,0 2 1 0,0-5-3 0,0-2 2 15,0-3 6-15,0-4-3 0,0-1 7 16,0 0-2-16,0-2 9 0,0 0-1 0,0 0-10 16,0 0 4-16,0-27-11 0,0 27 2 0,0-22 11 15,0 22-2-15,0-28 7 0,0 13-3 0,0-2-5 16,0-1 0-16,0-2-5 0,0 0-3 0,0-1-4 15,0 1-1-15,18 0 3 0,-18 2 2 0,0 3 3 16,0-2-7-16,0 3 1 0,12 5-4 0,-12 0 1 16,12 3 1-16,-4 3-2 0,0-2 4 0,1 5-2 15,0 0 2-15,0 0 0 0,3 0-4 0,-5 0 2 16,3 0-5-16,-2 0 2 0,-1 0 1 16,1 23 4-16,-2-23 4 0,-1 16-2 0,-3-16 2 15,1 24 0-15,-2-12-5 0,-1 1 2 0,0 0 3 16,0 0-9-16,0 1 10 0,0-3-3 0,0 3 0 15,-26-4 5-15,26-1-3 0,0 1 3 0,0-3-3 16,-18-3 4-16,18 0-4 0,0-2 3 0,-13 1-3 16,13-3 1-16,0 0 0 0,-9 0-2 0,9 0 9 15,-4 0 3-15,4 0 3 0,0 0-4 0,0 0-6 16,0 0-11-16,0-18 1 0,0 18-1 0,0 0 3 16,0 0 6-16,23 0-4 0,-23-12 1 15,24 12-3-15,-24 0 0 0,33 0 2 0,-12 0 0 16,-1 0 0-16,0 0 1 0,2 0-3 0,-5 0 0 15,1 24-3-15,-4-24 6 0,-2 17-3 0,-1-17 0 16,-3 19-1-16,-4-19-1 0,-3 21-1 0,-1-10 0 16,0 2 2-16,0-2 1 0,0-2 3 0,-35 5-11 15,35-5-5-15,-35 3-25 0,15 2-39 0,-6-4-39 16,0 2-65-16,-5 3-58 0,-2 1-63 0,-3-1-95 16,2 2-131-16,-2 1-66 0,-1-4 102 0</inkml:trace>
  <inkml:trace contextRef="#ctx0" brushRef="#br0" timeOffset="115824.0148">22587 8756 2371 0,'-7'1'44'16,"0"-1"19"-16,1 0 23 0,5 1 25 0,0-1-16 15,1 0 6-15,-3 0-4 0,2 0-12 0,1 0-23 16,-1 0-24-16,1 0-16 0,-2 0-18 0,2 0-4 15,0 0-4-15,0 0-1 0,0 0 4 0,0 0 2 16,0 0 3-16,28 0-2 0,-28 0 2 0,35 0-1 16,-11 0-5-16,6 0-9 0,5 0-2 0,3-26-5 15,8 26 6-15,2-18 6 0,5 18 2 0,3-19 2 16,4 19 1-16,5-21 3 0,2 21-12 0,3-17-24 16,0 9-29-16,-5 1-10 0,-1 2 7 15,-4 3 27-15,-8-1 27 0,-9-1 8 0,-3 2 4 16,-11 0 0-16,-9 1 1 0,-5 0 5 0,-4 0 10 15,-6 1 13-15,-1 0 10 0,-1 0 2 0,-3 0-11 16,0 0-16-16,0 0-14 0,0 0-7 0,0 0-5 16,0 0-22-16,0 0-63 0,0 0-87 0,0 0-131 15,0 0-185-15,0 0-149 0,0 0 90 0</inkml:trace>
  <inkml:trace contextRef="#ctx0" brushRef="#br0" timeOffset="116620.2324">22680 9139 2219 0,'0'-8'28'0,"0"1"16"16,0 2 21-16,-28 0 32 0,28-1-5 0,0 1-2 15,-30-1 1-15,30 2-8 0,-23 0-14 0,23 0 4 16,-22 1-9-16,9 1-4 0,2-2-4 0,1 1-16 16,0 3-14-16,0-1-20 0,2 1-9 0,-2 0-2 15,1 0 0-15,0 0 2 0,-3 0 0 0,2 22 3 16,-2-22-1-16,-1 20 3 0,0-20 0 0,-1 30-2 16,2-13 2-16,-1 1-4 0,1 1 1 0,2-2 0 15,0 3 1-15,4-4 4 0,2 0-4 0,1-2 1 16,3-2-2-16,0-2 2 0,0-1 4 0,26-2 1 15,-26-2-5-15,30-2-5 0,-30 0-8 16,37-3 1-16,-14 0-11 0,-1 0-8 0,-1 0-5 16,-1 0-12-16,0 0 3 0,-5 0-1 0,-3-23 8 15,-1 23 4-15,-11 0 15 0,7 0 6 0,-7 0 2 16,0 0 2-16,0 0 1 0,0 0 4 0,-25 0 1 16,25 21 9-16,-33-21-5 0,11 25 1 0,0-25 2 15,-2 30-3-15,-1-14 1 0,2 1 1 0,1 0 6 16,4 2-6-16,3-2 1 0,2-2 1 0,4-2-6 15,2-3 7-15,7 1 0 0,-8-1 4 0,8-1 14 16,0-2 8-16,0 1 12 0,0 0 2 0,35-3-10 16,-35 2-11-16,45-3-12 0,-16-2-6 15,6-2-8-15,2 0 4 0,2 0 0 0,0 0-1 16,-2 0-3-16,1-24-21 0,0 24-42 0,-3 0-61 16,-2-19-73-16,-3 19-82 0,0-17-87 0,-1 17-101 15,-5-18-88-15,-2 7 68 0,-3-4 127 0</inkml:trace>
  <inkml:trace contextRef="#ctx0" brushRef="#br0" timeOffset="116848.6996">22899 9240 2195 0,'0'-1'39'0,"0"-1"11"16,0 2 7-16,0 0 9 0,0-2-33 0,0-1-4 15,0 3-3-15,0-5-6 0,26 1-5 0,-26-1-6 16,28-2-3-16,-10-1-1 0,4-1-3 0,4-1 3 16,1 0-4-16,3 1-2 0,0 0-22 0,1-1-47 15,-3 1-62-15,-1 0-82 0,-4 0-102 0,-4 1-99 16,-3 0-82-16,-6 2 72 0,-4-1 126 0</inkml:trace>
  <inkml:trace contextRef="#ctx0" brushRef="#br0" timeOffset="117064.0537">23030 9160 2150 0,'0'0'39'0,"-10"0"15"0,10 6 4 16,0-6 21-16,0 0-18 0,0 3 10 0,0 0 18 15,0-1 3-15,0 0-8 0,0 4-10 0,20-4-4 16,-20 6-14-16,0 0-9 0,0 1 1 0,19 1-11 16,-19 3-3-16,0 2-4 0,0 1-12 0,0-1-6 15,0 4-6-15,0 3 1 0,0 0-7 0,0 2 4 16,-29 5 0-16,29-2 0 0,-20-2 4 0,20 3-12 15,-16 1-4-15,16 0-2 0,-15-3-13 0,15-1-1 16,-11 0-41-16,11-2-59 0,0 2-68 0,0-6-115 16,0-3-151-16,0-5-182 0,0-2 45 15,0-6 123-15</inkml:trace>
  <inkml:trace contextRef="#ctx0" brushRef="#br0" timeOffset="119103.3203">23327 9440 2279 0,'0'0'36'0,"0"-7"13"16,4 3 17-16,-4 1 18 0,0 1-19 0,0 2 6 15,0-3 8-15,3 3 6 0,-3 0-5 0,0 0-3 16,0 0-10-16,0 0-20 0,0 0-11 0,0 0-8 16,0 0-15-16,0 0-4 0,0 0-1 0,0 0-6 15,0 0 5-15,0 0 0 0,0 22-3 0,0-22 1 16,0 21-2-16,0-21 2 0,0 25-3 0,0-7-1 16,0 3 1-16,0 0-7 0,-22 3 8 0,22 1 0 15,-20 1-9-15,20 3 6 0,-23-1-3 16,23 0 4-16,-23-4 2 0,11-1-2 0,3-3 3 15,2-3-7-15,7-3 4 0,-10-3 1 0,10-4 2 16,-5-2 18-16,4-3 20 0,1-2 18 0,0 0 3 16,0 0-11-16,0-23-19 0,23 23-13 0,-23-30-8 15,23 11-4-15,-23-3-1 0,25-2-6 0,-25-5-1 16,24 2 5-16,-24 0-4 0,19 1 5 0,-19 3 5 16,15 5 6-16,-15 3 10 0,9 3 6 0,-9 5-1 15,7 2-9-15,-5 5-8 0,0 0-11 0,-1 0-2 16,0 0-1-16,0 0 2 0,2 27 6 0,0-27-12 15,1 29 1-15,1-10-1 0,1 2-2 0,1-3 7 16,1 3-1-16,1-1 3 0,-1-1-8 0,0 1 0 16,2 1-6-16,-2-1-4 0,0 1-10 15,-1-1-33-15,1-2-39 0,-1 0-58 0,-3-1-50 0,-2-2-34 16,0-1-48-16,-2-2-53 0,0-4-97 16,0-1-136-16,0-2 34 0,0-2 111 0</inkml:trace>
  <inkml:trace contextRef="#ctx0" brushRef="#br0" timeOffset="119274.3469">23150 9881 2436 0,'-13'0'45'0,"6"14"6"16,2-14 15-16,4 0 13 0,1 0-32 0,0 0 8 16,0 0-2-16,0 0-8 0,37-28-16 15,-37 28-11-15,49-30-18 0,-15 11-4 0,6-5-14 16,6-1-63-16,3 0-99 0,6-1-174 0,-1-1-286 15,1 0-11-15,0-1 103 0</inkml:trace>
  <inkml:trace contextRef="#ctx0" brushRef="#br0" timeOffset="119919.4277">24384 8264 2231 0,'0'0'39'0,"0"0"23"15,0 0 18-15,0 0 28 0,0 0-17 0,0 0 2 16,0 0 7-16,0 0-13 0,0 0-4 0,0 0-6 16,0 0-11-16,0 0-2 0,0 0-15 0,0 0-14 15,0 0-13-15,0 0-12 0,31 0-6 0,-31-14-3 16,38 14-3-16,-13-12-6 0,1 12-10 0,4-17-57 15,0 11-62-15,1-3-81 0,0 2-97 0,-3 0-108 16,-1 0-165-16,-3 1-12 0,-3 2 109 16</inkml:trace>
  <inkml:trace contextRef="#ctx0" brushRef="#br0" timeOffset="120156.1672">24369 8594 2519 0,'-5'7'11'0,"0"-4"3"0,3-1 6 16,0 1 24-16,1-2 6 0,1-1 27 0,0 0 19 15,0 0 0-15,0 0-9 0,0 0-11 16,0 0-15-16,0 0-13 0,0 0-8 0,0 0-9 16,25 0-8-16,-25-20-7 0,29 20-1 0,-10 0-8 15,2-21 0-15,3 21-3 0,3-21-7 0,2 11 1 16,0-2-14-16,2-3-39 0,1 3-60 0,0-5-85 15,-1 3-124-15,0-1-170 0,1-2-224 0,-5 2 87 16</inkml:trace>
  <inkml:trace contextRef="#ctx0" brushRef="#br0" timeOffset="172816.5873">4096 8863 15 0,'0'0'-2'15,"0"-2"1"-15,0 2 2 0,0-1 3 0,0-2 7 16,0 1 3-16,19-3-2 0,-19-2 0 0,0-1-4 16,13-1-8-16,-13-2 0 0,12-1-8 0,-12-1-13 15,17 2 5-15</inkml:trace>
  <inkml:trace contextRef="#ctx0" brushRef="#br0" timeOffset="185679.9657">4309 8606 744 0,'-9'0'56'0,"9"-2"37"16,-6 1 11-16,2-1 18 0,0 1-51 0,0-1-17 15,0 0 9-15,0-1-3 0,1 1 4 0,0 1-11 16,-1-3-10-16,3 2-1 0,0 0-1 0,-1-3 13 16,0 2 12-16,2 3 3 0,-3-5 10 0,2 1-16 15,0 2-10-15,-1-1-7 0,2 3-12 0,-1-3 2 16,1 3-6-16,-1 0-7 0,0-1-8 0,-1 1-4 16,1 0-2-16,0-1 0 0,-3 1 5 0,3-2 2 15,-2 2-10-15,1-1 6 0,1 1-12 16,0-1 1-16,-1-2 10 0,0 3-2 0,1-1 13 0,-1 1-6 15,1-1 0-15,0 0-8 0,1 1-5 16,-2 0-3-16,2 0-1 0,0 0 1 0,0 0-1 16,0-2 3-16,0 2-3 0,0 0 1 0,0 0 0 15,0 0 2-15,0 0-1 0,0 0 2 0,0 0-1 16,0 0-2-16,0 0 2 0,0 0-3 0,0 0-3 16,0 0 1-16,0 0-2 0,0 0 2 0,0 20 1 15,0-20 2-15,15 18 0 0,-15-18 3 0,0 23-3 16,0-9-4-16,0 0 4 0,0-1-3 0,0 1 4 15,0 0-6-15,0-1-3 0,0 1 1 0,0-2-1 16,0 3 10-16,0-2-2 0,0 3 0 0,0-2 4 16,0-1-6-16,0 1 0 0,0 0 2 15,0-4-7-15,0 0 1 0,0-2 5 0,0-3-1 16,0 1 1-16,0-3 5 0,0 0-4 0,0-2 2 16,9-1 1-16,-9 0-5 0,0 0 2 0,0 0-2 15,0 0 1-15,0 0 1 0,0 0 2 0,0 0-4 16,0 0 3-16,0 0-1 0,0 0-5 0,0 0 4 15,0 0-7-15,0 0 4 0,0 0-2 0,0 0-7 16,0 0 4-16,0 0-3 0,0 0 6 0,0 0 6 16,0-18 4-16,0 18-1 0,0-13-3 0,0 13 0 15,0-15-2-15,0 5 0 0,0-1 3 0,0 2-3 16,0-4 0-16,0 1 3 0,0-2 1 16,0 1-6-16,0-2 6 0,0 1-7 0,0 0-1 15,0-1 8-15,0 0-9 0,0 1 6 0,-16 1 1 16,16 2 3-16,0-1 1 0,0 0-3 0,0 2-3 15,0 0-3-15,0 1 7 0,0 1-7 0,0-1 9 16,0 0-1-16,0-2-8 0,0 1 7 0,0 3-6 16,0-5 3-16,0 3 8 0,25-1-6 0,-25 0-6 15,0 3-1-15,21 1-2 0,-21-2-11 0,16 2 10 16,-16 2-3-16,15 0-5 0,-15 1 9 0,16 0 0 16,-8 0 2-16,-3 3 5 0,1 0 5 15,0 0-5-15,-3 0 2 0,1 0 1 0,0 0-4 0,-2 24 3 16,0-24 4-16,-2 23-11 0,0-23 3 15,0 30 3-15,0-12-7 0,0-1 10 0,0 0-6 16,0-3-7-16,-24-1 4 0,24 1 1 0,0-4-1 16,0-1 1-16,-20-1-1 0,20-3-13 0,0-1 3 15,0 0-12-15,0-3-9 0,0 1 4 0,0-2 4 16,0 0 9-16,0 0 12 0,0 0 5 0,0 0 4 16,0 0-1-16,0 0 1 0,0-21-5 0,25 21-3 15,-25 0 4-15,19-18-4 0,-19 18 12 0,20 0 3 16,-8-14 1-16,-2 14 0 0,0-9-6 0,2 9-2 15,-1 0-4-15,-2 0 3 0,0 0 1 0,0 0-5 16,-1 0 3-16,0 0 4 0,0 0-3 16,0 0 4-16,-2 0-4 0,1 20-1 0,-2-20-1 15,0 0 1-15,-1 18 0 0,-2-18 1 0,1 14 0 16,-2-14-1-16,1 16 9 0,-1-6-6 0,-1-1-2 16,0 3 6-16,0-3-7 0,0 3-4 0,0 1 8 15,0-1-4-15,0 1 0 0,0-1 8 0,-21-1-5 16,21 3-7-16,0-1 4 0,-21-1-4 0,21-1 0 15,-16 0 1-15,16-2-1 0,-17 1-12 0,8-2-23 16,0-2-46-16,2-1-54 0,0 1-70 0,-2-3-93 16,2 0-82-16,1 2 57 0</inkml:trace>
  <inkml:trace contextRef="#ctx0" brushRef="#br0" timeOffset="186778.0839">4173 10486 1257 0,'0'-3'14'0,"0"3"10"0,0-2-5 16,0 2 0-16,0-1-14 0,0 1-10 0,0 0 0 15,0 0 0-15,0 0 5 0,0 0 0 0,0 0 5 16,0 0 0-16,0 24 0 0,0-24 9 15,0 15 1-15,-24-15 5 0,24 21-5 0,0-8-6 16,-19 1 16-16,19-1-6 0,-13 4 15 0,13 3-9 16,-14-2-19-16,14 1 5 0,-12 1-13 0,7-2 12 15,5 0-1-15,-7 0-10 0,4-4-1 0,2-2-3 16,0-2 0-16,1-1 5 0,0-2 0 0,0-1 0 16,0-4 10-16,0 0 18 0,0-2 13 0,0 0 2 15,0 0 7-15,0 0 0 0,0 0-13 0,0-29-5 16,0 29-4-16,22-26-13 0,-22 9-3 0,0-4 8 15,19-2-12-15,-19 1 0 0,11-4 4 0,-11 1-4 16,10 0 4-16,-10-2-3 0,10 3 8 16,-6 4 5-16,2-2 10 0,-2 3 8 0,0 2-5 15,0 2 0-15,-2 3-10 0,1 3-4 0,-1 3-6 16,-1 0-2-16,-1 3-10 0,2 0 6 0,-2 1-9 16,0 2-2-16,0 0 4 0,0 0-10 0,1 0 5 15,-1 0-1-15,1 0-7 0,-1 0 5 0,1 0-6 16,-1 0-2-16,2 0 7 0,-2 0-3 0,1 0 13 15,0 0-1-15,2 0 8 0,-1 16-5 0,1-16-4 16,2 15-4-16,-2-15-4 0,2 22 7 0,0-7-3 16,-1 0 5-16,1 4-2 0,0 3 2 0,0-1 1 15,3 5-2-15,-2-2 7 0,0 4-12 0,0-2 2 16,1-1 2-16,1-1-5 0,1-2 12 0,0 2-18 16,2-5-21-16,-2 0-13 0,0-4-15 0,3 2 17 15,-3 0 16-15,0-6-16 0,1 2-24 16,-3-3-43-16,0-2-64 0,0-1-34 0,-2-2-48 15,0-3-80-15,-3 0 28 0,-2-2 62 0</inkml:trace>
  <inkml:trace contextRef="#ctx0" brushRef="#br0" timeOffset="186988.3057">4219 10735 1576 0,'17'0'32'0,"-17"0"18"16,0 0-4-16,0 0 0 0,0 0-36 0,9 0-14 15,-9 0 5-15,0 0-1 0,6 0 0 0,-2 0-4 16,0 0-6-16,3 0-12 0,1 0-12 0,1-5-38 16,4 0-67-16,0-2-70 0,1-4-97 0,6-2-58 15,0-1 72-15</inkml:trace>
  <inkml:trace contextRef="#ctx0" brushRef="#br0" timeOffset="192019.1977">4266 9220 607 0,'0'0'24'0,"0"0"15"0,0 0 13 0,0 0 5 16,0 0-16-16,0 0-10 0,0 0-14 15,0 0-9-15,0 0-8 0,0 0-9 0,0 0-17 16,0 0-18-16,0 0-50 0,0 0-105 0,0 0 4 15,0 0 21-15</inkml:trace>
  <inkml:trace contextRef="#ctx0" brushRef="#br0" timeOffset="195248.9652">15065 3531 976 0,'2'0'26'0,"-2"0"20"0,0 0 9 0,0 0 5 16,0 0-12-16,0 0-4 0,0 0-5 16,0 0 10-16,0 0-10 0,0 0-19 0,0 0-1 15,0 0-19-15,0 0 0 0,0 0 5 0,0 0-10 16,0 0-10-16,0 0-14 0,0 0-10 0,0 0-6 16,0 0 11-16,0 0-19 0,0 0-26 0,0 0-52 15,0 0-35-15,0 0-40 0,0 0-33 0,0 0 61 16</inkml:trace>
  <inkml:trace contextRef="#ctx0" brushRef="#br0" timeOffset="206600.8254">25833 7516 1513 0,'0'-5'8'0,"21"-2"9"0,-21 2 16 15,25-4 17-15,-10 0 0 0,3 3 0 0,2-2-9 16,1-1-12-16,4 3-5 0,-2 3-11 16,0 0-5-16,0 3 6 0,0 0-7 0,-4 0 10 15,0 0-5-15,-3 36-7 0,-3-36 4 16,-5 43-7-16,-3-15 6 0,-2 4 2 0,-3 3 3 0,0-1-3 15,0 2-2-15,-37 1 0 0,37-1 1 0,-38-2 14 16,13 0 7-16,1-5 9 0,0-2 17 0,-1 0 10 16,0-6 7-16,2 0 11 0,1-5-3 0,2-2 4 15,2-5 2-15,5 2 6 0,1-7 2 0,3 3 6 16,4-6-1-16,1 1-8 0,2-2-2 0,2 0-9 16,0 0-12-16,0 0-18 0,0 0-21 15,0 0-21-15,0 0-11 0,0-20-4 0,0 20 0 16,23 0 0-16,-23 0 2 0,17-14 4 0,-17 14 0 15,23 0-2-15,-23 0-2 0,25 0-1 0,-12 0 1 16,3 0 4-16,-1 0 2 0,1 20-1 0,2-20-1 16,-2 0 2-16,2 0-5 0,2 18-15 0,0-18-29 15,0 0-48-15,-1 0-48 0,1 0-31 0,-3 0-24 16,4 0-27-16,-6 0-24 0,1 0-96 0,-3 0-119 16,1-22-59-16,-3 22 76 0</inkml:trace>
  <inkml:trace contextRef="#ctx0" brushRef="#br0" timeOffset="207032.945">26298 7642 2210 0,'0'-6'34'0,"0"1"16"16,0-1 18-16,0 4 34 0,0-6-4 0,0 4 17 16,0-1 10-16,0 1-11 0,0-2-21 0,0 1-15 15,0 2-30-15,0 0-21 0,0 0-7 0,0 3-21 16,0-3 0-16,14 3-1 0,-14 0 4 0,0 0 10 15,0 0 1-15,9 23 3 0,-9-23-6 0,7 23-10 16,0-23 0-16,-2 36-4 0,1-18 1 16,-4 3 5-16,0-1-6 0,0-1-9 0,1-1-26 15,-1-2-26-15,4-1-25 0,2-3-3 0,3 0-3 16,3-4 17-16,5-4 32 0,4-1 11 0,2-3 23 16,4 0-11-16,0 0-10 0,-5-24 2 0,1 24 3 15,-2-26 19-15,-4 7 8 0,-4 2 3 0,-7-2 3 16,2-3 5-16,-8 0 3 0,-2-2 6 0,0 1 6 15,0-2 4-15,0 1 19 0,0 7 18 0,0-1-1 16,0 4-5-16,-25 6-24 0,25 5-24 0,0 3 1 16,0 0 10-16,0 0 8 0,0 35 6 0,0-35-8 15,0 35-9-15,0-12 3 0,0 2-4 0,23-1 1 16,-23 1-3-16,0-2-7 0,0 1 1 0,13-2 4 16,-13 4 6-16,0-3 17 0,9 3-1 15,-9-2-5-15,0 1-8 0,9 0-20 0,-9 1 1 16,0-1-3-16,0-1-40 0,0-3-61 0,0-1-101 15,0-3-126-15,0 0-121 0,0-2-114 0,0-4-66 16,0-4 127-16</inkml:trace>
  <inkml:trace contextRef="#ctx0" brushRef="#br0" timeOffset="207566.2968">26859 7932 2593 0,'0'-9'33'0,"-23"0"29"16,23 2 42-16,-16 0 25 0,16 0-16 0,-16-1-13 16,16 0-32-16,0 1-16 0,0-2-15 0,0 1-10 15,0-2-13-15,30 2-4 0,-30-3-7 0,40 0-3 16,-15 2 0-16,4 0-2 0,2-1 2 15,-2 6-2-15,1-2 2 0,-1 5-6 0,-4 0 7 16,0 1-3-16,-5 0-4 0,-4 0 6 0,-3 22-8 16,-4-22 0-16,-4 26 0 0,-5-26-5 0,0 37 1 15,0-16-2-15,-30 2 4 0,30 0-2 0,-41 2 1 16,20-1 1-16,-4 1 4 0,2-3 7 0,2-3 2 16,2-1 1-16,3-2-1 0,3-7-1 0,13 1 6 15,-12-6 6-15,12-3 5 0,0-1 4 0,0 0-6 16,0 0-1-16,41-30-4 0,-41 30-6 0,40-31 3 15,-11 12 6-15,-4-4 2 0,2 0 2 0,-4-2 2 16,-1 1 0-16,-4 1 6 0,0 2 15 0,-5 3 15 16,-4 3 14-16,-9 5-6 0,12 3-14 0,-12 7-27 15,0-5-21-15,0 5-3 0,0 0 1 0,0 0 4 16,-31 32-3-16,31-32 0 0,-27 29-7 16,27-9 0-16,-30 0 4 0,30 2-5 0,-25 0 1 0,25 0 1 15,0 1-3-15,0-2-1 0,0 0 1 16,0-2-3-16,0 1 2 0,34-1-20 0,-9-3-23 15,2-2-25-15,4-2-38 0,-1-3-21 0,3-1-22 16,-2-2-28-16,-5-3-25 0,-3 0-37 0,-7-1-38 16,-2-2-47-16,-14 0-68 0,11 0-110 0,-11 0 70 15,0 0 102-15</inkml:trace>
  <inkml:trace contextRef="#ctx0" brushRef="#br0" timeOffset="207882.5107">25999 8495 1997 0,'-19'6'35'0,"1"-1"20"0,5 0 32 15,1-1 39-15,3-3-11 0,0 2-1 0,3-1-20 16,0-2-25-16,4 2-15 0,2-1-10 0,0-1-5 16,0 0-14-16,0 0-5 0,0 0-7 0,0 0 4 15,35 0 3-15,-16 0-2 0,9 0 2 0,9 0-7 16,11 0 1-16,4-23 2 0,15 23-1 0,7-19-4 15,13 19-2-15,8-25-3 0,7 11-1 0,7 1-1 16,2 0-2-16,6 1 2 0,-2 2-5 0,-8-3-1 16,-7 3-1-16,-14 2 0 0,-11 1 2 0,-13 1 1 15,-17 4 0-15,-11-3-1 0,-10 3 1 16,-9 0 5-16,-9 2 5 0,-3 0-2 0,-3 0-3 16,0 0-4-16,0 0-21 0,0 0-19 0,-34 0-40 15,34 0-51-15,-28 0-70 0,28 18-96 0,-38-18-150 16,18 0-192-16,0 18 85 0</inkml:trace>
  <inkml:trace contextRef="#ctx0" brushRef="#br0" timeOffset="209442.0466">26024 9144 1581 0,'-6'-2'44'0,"1"-1"32"16,1-1 19-16,2 0 22 0,0 1-25 0,-1-1-10 16,2-1-1-16,-1 0-7 0,2 2 10 0,-2-2-9 15,2 1-8-15,0-1-7 0,0 1-23 0,0-1-10 16,0 0-10-16,0-1-7 0,0 1-8 0,0-2-2 15,25 2 0-15,-25-2-1 0,23 2 1 16,-23-2 4-16,29 2-4 0,-16 3-1 0,3-2 2 16,3 3-1-16,-4 1 5 0,3 0 0 0,-3 0-4 15,0 0 1-15,-2 24-2 0,0-24 1 0,-2 26 2 16,-4-26-5-16,-3 32 4 0,1-12-1 0,-5 0 3 16,0-2-5-16,0 6 1 0,0-2-3 0,-24 3 4 15,24-1 2-15,-25 2-3 0,25-3 1 0,-34 0-2 16,14-1 4-16,-1 1 3 0,4-3 1 0,-4-2 2 15,1 0 1-15,0-6 13 0,0 0 9 0,1-1 11 16,4-1 20-16,-1-3 0 0,3-4-1 0,0 1-3 16,1-3-15-16,5-1-10 0,-1 0 1 15,2 0-11-15,0 0-4 0,3 0-4 0,1 0-15 16,2-28-4-16,0 28-2 0,0 0-2 0,0-23 4 16,34 23 4-16,-34-15-4 0,36 15-1 0,-14-10 2 15,1 10-2-15,2 0 1 0,-3 0 3 0,3 0 0 16,0 0 1-16,-1 0-3 0,1 22-2 0,-5-22-2 15,3 18-6-15,-3-18 2 0,0 21 5 0,-2-21-22 16,1 18-41-16,-2-18-51 0,-3 11-53 0,-1-11-33 16,3 8-38-16,-3-8-94 0,4 0-162 0,0 0-54 15,-1 0 81-15</inkml:trace>
  <inkml:trace contextRef="#ctx0" brushRef="#br0" timeOffset="209769.3315">26656 9099 2545 0,'0'-2'33'0,"2"2"8"0,0 0 5 0,-2 0 21 16,0 0-18-16,0 0 2 0,0 0 6 0,0 0-12 15,0 0-17-15,0 0-6 0,0 17-5 0,0-17-1 16,-27 14 4-16,27-14-2 0,-17 25-6 0,17-6-6 16,-23 0-1-16,23 3-1 0,-23 0-2 0,13 2-1 15,10-1-1-15,-15 2 0 0,15 0 2 16,-6-1 0-16,6-1-6 0,0-3 4 0,0-1 1 15,0-3 3-15,27-3 1 0,-27-4 0 0,34-5 1 16,-14-3-4-16,3-1 5 0,-1 0-2 0,5 0-2 16,-3-35 3-16,1 35-1 0,-2-36-1 0,-5 16 3 15,-2-2 0-15,-3-1 0 0,-3-2-3 0,-10 1 2 16,0-2-3-16,0-2-6 0,0-1 5 0,0 1-6 16,-42 2 0-16,42 1-1 0,-44 3-9 0,19 3-7 15,-4 6-34-15,2 3-37 0,-3 8-51 0,1 2-65 16,0 0-73-16,0 0-120 0,2 25-190 0,3-25 30 15,-1 28 107-15</inkml:trace>
  <inkml:trace contextRef="#ctx0" brushRef="#br0" timeOffset="210744.979">28270 8366 2432 0,'-23'0'29'0,"23"0"12"0,0 20 16 16,0-20 25-16,-20 0-4 0,20 0 6 16,0 0 2-16,0 0-9 0,0 0-23 0,0 0-16 15,0 0-17-15,0 0-18 0,0-20-2 0,0 20-6 16,37-17 5-16,-37 17 0 0,41-14-17 0,-16 14-40 16,2-13-63-16,3 13-78 0,-4-7-82 0,0 7-82 15,-4 0-115-15,-3 0-95 0,-1 0 99 0</inkml:trace>
  <inkml:trace contextRef="#ctx0" brushRef="#br0" timeOffset="210917.2217">28153 8734 1992 0,'-5'6'51'16,"3"1"30"-16,1-4 17 0,1 0 12 0,0 0-40 15,0-3-8-15,0 0 2 0,23 0 7 0,-23 0-9 16,31 0-19-16,-7-25-20 0,4 25-22 0,6-21-2 15,5 21-9-15,2-29-49 0,3 15-93 0,1 1-118 16,-1-2-191-16,-5 0-163 0,1 0 96 0</inkml:trace>
  <inkml:trace contextRef="#ctx0" brushRef="#br0" timeOffset="212581.2057">29780 7638 1943 0,'0'-7'42'0,"0"4"28"0,0-2 26 16,0 0 27-16,0 3-21 0,0 1-14 0,0 1-4 15,0 0-19-15,0 0-21 0,0 0-12 0,0 0-19 16,0 0-3-16,0 0 5 0,-26 28 7 0,26-28-4 15,-25 31 1-15,9-9-10 0,-4 3-5 0,-4 3 6 16,3 4-4-16,-3 0 1 0,3 3 1 0,1-1-1 16,3 3 0-16,4 0 5 0,2-2-2 0,4-2 1 15,5-1-2-15,2-3 3 0,0-4-3 0,26-3 0 16,-26-3-3-16,39-5 0 0,-13-4-5 16,4-6 2-16,0-1-7 0,3-3-6 0,-1 0 0 15,-1 0-3-15,-3-29 7 0,-3 29 0 0,-5-23 9 16,-3 23-5-16,-4-28-4 0,-4 28-4 0,-9-27-11 15,0 27-8-15,0-24-4 0,0 24-10 0,-25-16 1 16,25 16 13-16,-44 0 0 0,14 0 5 0,-2 0-7 16,-5 0-23-16,-2 25-33 0,0-25-32 0,-1 33-37 15,3-15-65-15,3 3-57 0,4 0-114 0,6 1-81 16,2 0 88-16</inkml:trace>
  <inkml:trace contextRef="#ctx0" brushRef="#br0" timeOffset="212809.8713">29265 8497 1763 0,'-18'17'48'0,"3"-5"34"0,5 2 18 15,0-3 22-15,4-5-24 0,6 0-13 0,-7-3 0 16,7 1-1-16,0-3-10 0,0-1-2 0,0 0-8 16,37 0-17-16,-11 0-14 0,9 0-18 0,12-31-8 15,7 31-7-15,12-25 0 0,8 9-3 0,6-2-3 16,4-2 3-16,3 2-2 0,1 1-3 0,-3 2-12 15,-4-1-19-15,-6 5-30 0,-8 3-35 0,-9 1-32 16,-10 2-34-16,-12 4-3 0,-10 1-35 0,-12 0-60 16,-6 0-121-16,-8 0-58 0,0 21 74 15</inkml:trace>
  <inkml:trace contextRef="#ctx0" brushRef="#br0" timeOffset="214149.9041">29648 8763 2231 0,'1'0'30'0,"-1"0"11"16,0 0 9-16,0 0 11 0,0 0-26 0,0 0 4 15,0 0 5-15,0 22 6 0,0-22 10 0,0 0-2 16,0 21-4-16,0-21-10 0,0 18-14 16,-21-8 1-16,21 0-8 0,0 2-1 0,0-2 5 0,0 0-5 15,0 0 2-15,0 1 1 0,0-2-3 16,0 0-5-16,32 0-1 0,-32-1-3 0,33-1-1 15,-13-2-1-15,2 2-1 0,0-2-5 0,1 0-4 16,0-1 0-16,1 2 0 0,-5-1 5 0,-3 0-4 16,-1 1-1-16,-3 1 3 0,-4 2-6 0,-4 1 3 15,-3-1 5-15,-1 4-9 0,0 0 3 0,0 2-4 16,-26-2-9-16,26 0 3 0,-32 0-12 0,32 1-5 16,-40-2-16-16,19-1-12 0,-3-2-15 0,1 0-19 15,-1-1-15-15,-1-1-39 0,2-3-42 0,-2-1-32 16,5-3-47-16,-4 0-50 0,4 0-50 15,0 0-71-15,0 0 76 0,3-26 102 0</inkml:trace>
  <inkml:trace contextRef="#ctx0" brushRef="#br0" timeOffset="214313.4685">29488 8906 2063 0,'0'-10'37'0,"17"0"20"0,-17 0 20 15,20 0 19-15,-20 0-23 0,18-3-10 0,-8 1-12 16,2-3-17-16,3 1-12 0,4 0-11 0,5-2-12 15,2 0 2-15,2-4-7 0,4 3 0 16,0-2 1-16,5 3-26 0,-3 0-32 0,0 0-58 0,-2 3-74 16,-3 1-112-16,-2 3-129 0,-2 0-84 0,-5 3 77 15</inkml:trace>
  <inkml:trace contextRef="#ctx0" brushRef="#br0" timeOffset="215473.9768">30617 8286 2380 0,'0'0'26'0,"0"0"16"0,0 0 9 16,0 0 30-16,-18 0-8 0,18 0-1 0,0 0 7 15,0 0-14-15,0 0-4 0,0 0-9 0,0 0-9 16,0 0-16-16,30 0-16 0,-30 0-7 0,40 0-8 16,-13-21-1-16,6 21 1 0,2 0-24 0,2-17-33 15,0 17-48-15,-5 0-59 0,-3 0-51 0,-5 0-53 16,-5 0-43-16,-7 0-67 0,-6 0-89 0,-6 0 39 16,0 26 94-16</inkml:trace>
  <inkml:trace contextRef="#ctx0" brushRef="#br0" timeOffset="215627.3439">30557 8632 1871 0,'-16'17'42'0,"2"-3"29"0,6-5 28 16,4-3 34-16,3-3-14 0,1 0 4 0,0-3-3 15,0 0-22-15,41 0-22 0,-16 0-28 0,5-23-26 16,10 23-9-16,5-25-9 0,5 25-8 0,5-32-9 16,0 14-31-16,0 0-53 0,-3 1-73 0,-2-1-87 15,-9 3-113-15,-3-1-141 0,-7 2-24 0,-5-1 96 16</inkml:trace>
  <inkml:trace contextRef="#ctx0" brushRef="#br0" timeOffset="215844.9136">31187 8163 2403 0,'0'-15'30'0,"26"0"16"16,-26 4 16-16,0-1 29 0,25 0-9 0,-25 4 4 16,14 0-1-16,-14 1-14 0,0 5-15 0,10 1-18 15,-10 1-7-15,0 0-15 0,0 0-1 0,0 0 15 16,0 0 2-16,0 0-2 0,0 32-2 15,0-32-15-15,0 39-11 0,0-14 3 0,0 6 1 0,0-2-6 16,0 3 3-16,0 1 0 0,0 1-2 0,0 0 4 16,0 0-7-16,0 0-14 0,0-2-36 15,0 1-51-15,0-1-51 0,-18-3-33 0,18-3-37 16,0-1-58-16,0-7-82 0,0 0-182 0,0-4 4 16,23-4 107-16</inkml:trace>
  <inkml:trace contextRef="#ctx0" brushRef="#br0" timeOffset="216026.4295">31568 8546 2847 0,'2'0'21'0,"-1"0"14"0,0 0 23 16,-1 0 22-16,2 0-8 0,-2 0-6 0,0 14-18 16,0-14-13-16,0 0-9 0,0 0-5 0,0 0-8 15,0 0-9-15,0 0-16 0,0 0-39 16,0-20-72-16,0 20-115 0,0 0-123 0,0 0-175 15,0-16-172-15,0 16 115 0</inkml:trace>
  <inkml:trace contextRef="#ctx0" brushRef="#br0" timeOffset="216445.3786">31860 8245 2690 0,'-24'-12'33'16,"24"5"20"-16,-15-1 19 0,15 1 9 0,0-1-32 16,0 0-16-16,0 1-21 0,0 0-5 0,0 1 3 15,0-1 6-15,39 0 10 0,-39 2 5 0,45-3 7 16,-16 1-1-16,3 5-3 0,3-4-10 0,4 4-13 16,1 1-7-16,-5 1-6 0,2 0 1 0,-2 0 4 15,-5 0 0-15,-5 21-1 0,-5-21 7 0,-8 31-7 16,-5-12 0-16,-7 3 4 0,0 3-8 0,0 5-3 15,-32 3-3-15,32 5-9 0,-46-3-11 0,20 2-7 16,-6-1-7-16,0 4 7 0,0-2 13 0,0-3 11 16,2-2 12-16,4-4-2 0,1-2-3 15,3-5 4-15,7-3-6 0,5-2-2 0,2-7-2 16,8-1-1-16,0-2 1 0,0-2 7 0,0 0 8 16,41-5-2-16,-18 0 1 0,7 0 1 0,6 0-2 15,4 0 4-15,5 0 1 0,4 0-1 0,-1-22 10 16,1 22 6-16,0 0 3 0,-3 0-2 0,-1-19-9 15,-5 19-12-15,-6 0-2 0,-4 0-4 0,-7 0-1 16,-3 0 0-16,-9 0-6 0,-3 0-20 0,-5 0-36 16,-1 0-53-16,-2 0-82 0,0 0-109 0,0 0-160 15,-33 0-200-15,33 0 85 0</inkml:trace>
  <inkml:trace contextRef="#ctx0" brushRef="#br0" timeOffset="217562.0324">25574 10630 2606 0,'0'3'13'0,"0"-3"0"0,0 0 3 0,0 0 8 15,0 0 2-15,0 0 9 0,0 0 10 0,0 0 7 16,0 0 3-16,0 0 11 0,0-16-7 0,-15 16-3 16,15 0-11-16,0 0-12 0,0 0-6 0,0-15-10 15,-10 15 0-15,10 0-8 0,0-11 0 0,0 11-5 16,0-9-8-16,0 3-2 0,0-2 0 16,0 0 7-16,0-3 0 0,25-2-2 0,-25 1 0 15,25-2-10-15,-6-3 3 0,-2 0 2 0,4 2-4 16,1 1 7-16,-1 2-7 0,-1 2 1 0,1 3-5 15,-1 4-4-15,-1 3 9 0,-3 0 0 0,2 0 5 16,-2 29 3-16,-3-29 1 0,3 29 0 0,-2-29 0 16,-2 35 2-16,1-17-1 0,0-1 1 0,-2 0 2 15,2-2-3-15,1-2-3 0,-3-2-3 0,-2-1 5 16,5-2-1-16,-3-8 1 0,1 5 7 0,-3-5-6 16,3 0 1-16,0 0-2 0,-1-28-4 15,-2 28 5-15,5-30 2 0,-5 12 0 0,2-3-2 16,-4-2 4-16,-1-1-8 0,-3 2-6 0,3-2-6 15,-4 4-23-15,-1 1-20 0,-1 5-43 0,0 2-42 16,0 2-41-16,0 10-30 0,0 0-19 0,0 0-58 16,0 0-77-16,0 30-127 0,-20-30 57 0,20 33 109 15</inkml:trace>
  <inkml:trace contextRef="#ctx0" brushRef="#br0" timeOffset="217897.1354">25842 10996 2100 0,'-13'11'41'0,"4"3"29"0,0-5 22 16,2-1 29-16,1-2-8 0,1-3-1 0,1 0 0 15,-1-2-6-15,3 0-18 0,-1-1-24 0,3 0-24 16,-2 0-18-16,2 0-18 0,0 0-7 0,0-29 6 16,0 29-6-16,0-26 3 0,0 10 0 0,28 0-4 15,-28-3 3-15,29 1 0 0,-9 1 2 0,2 3-6 16,1 2-2-16,0 4 2 0,3 8-3 0,-3-8 7 15,3 8-1-15,-1 0 1 0,0 0 0 0,0 0-3 16,-3 30 4-16,2-30-3 0,1 23 6 0,0-23-2 16,-2 18-1-16,0-18 2 0,-1 0-4 15,2 17 4-15,-3-17-3 0,-2 0-2 0,-2 0-2 16,-4 0 0-16,-1 0-1 0,1-23 5 0,-5 23 0 16,2-25 3-16,-1 25-5 0,2-33-14 0,3 12-13 15,1-1-20-15,-1 1-23 0,1 2-31 0,1 2-25 16,0 1-47-16,2 2-59 0,0 3-106 0,-2-1-172 15,4 4-19-15,-3 3 90 0</inkml:trace>
  <inkml:trace contextRef="#ctx0" brushRef="#br0" timeOffset="218642.6261">27097 10401 2289 0,'15'-2'8'0,"1"1"1"16,-9 0-4-16,1 0 2 0,-3 1-2 0,-3 0 14 16,-2 0 16-16,0 0 20 0,0 0 13 0,0 0 6 15,0 0 3-15,0 0-6 0,0 0-12 0,0 0-16 16,0 0-14-16,0 0-13 0,0 0-8 0,0 0 0 16,0 0-1-16,0 0 1 0,0 0-6 0,0 0 2 15,0 0-1-15,0 0-1 0,0 0 7 0,0 0-3 16,0 0 1-16,0 0-2 0,0-13 0 0,0 13-4 15,0 0 1-15,0-11-2 0,0 11-2 0,0 0 2 16,0-8 0-16,0 8 0 0,0-4 0 16,16 1 0-16,-16 0-2 0,0 2 0 0,0-1 3 15,16-1 2-15,-16 2-2 0,7 0 0 0,-7 1-4 16,8-2 1-16,-8 2 3 0,5 0 2 0,-5 0-2 16,0 0 3-16,0 0 6 0,0 0 2 0,0 0 9 15,0 0 5-15,0 0-5 0,0 20 0 0,0-20-6 16,0 0-9-16,-23 23 1 0,23-23-4 0,-17 16 3 15,17-16-2-15,-19 14-2 0,6-14 0 0,0 11-2 16,1-11 0-16,1 7 1 0,-4-7 9 16,4 0 2-16,-3 0 4 0,3 0 1 0,-1 0 1 15,3 0 1-15,1 0-5 0,1-23 1 0,1 23-8 16,4-18-3-16,0 18-1 0,2-20-3 0,0 20 0 16,0-21-5-16,0 21-1 0,34-17 0 0,-34 17 0 15,35-11 5-15,-16 11-1 0,4 0 1 0,-1 0-1 16,-2 0-2-16,3 0 1 0,-3 0-1 0,-2 24-1 15,0-24 0-15,2 31 2 0,-4-14-6 0,-2 1 1 16,-1 4 4-16,-2 0-1 0,-1-1 3 0,-6 3-2 16,-4 0 6-16,0 1-2 0,0 2-1 0,-32 2 6 15,32-2-5-15,-45-1 4 0,16 4-1 0,0-4-3 16,-5 2 3-16,-2-1-2 0,0-2 7 16,0-1 1-16,-1-2 2 0,2 1-2 0,1-5 2 15,3-6 10-15,6 0 2 0,1-7 4 0,6-5-8 16,3 0-8-16,3 0-5 0,5 0-7 0,5-38 2 15,2 38-8-15,0-40 4 0,0 19 2 0,38 2 3 16,-15-1-3-16,2 3-2 0,6 0-6 0,-2 17-2 16,3-20 4-16,-1 20-4 0,1 0 7 0,-5 0-4 15,2 0 2-15,-7 0 0 0,5 0-2 0,-4 33 3 16,1-33-9-16,-4 31-1 0,1-13-5 0,-3 0-10 16,-1 2-20-16,2-2-37 0,-1-2-29 0,-3-1-28 15,1-4-29-15,0-11-45 0,0 12-75 0,1-12-119 16,0 0-130-16,-2 0 51 0,3-34 110 0</inkml:trace>
  <inkml:trace contextRef="#ctx0" brushRef="#br0" timeOffset="218925.4549">27606 10417 2949 0,'7'-2'21'0,"-4"2"4"0,-3 0 3 16,0 0 16-16,0 0-5 0,0 32 1 0,0-32 6 15,-34 31-3-15,34-14-14 0,-27 6 5 0,27-1-7 16,-31 2-16-16,31 1 8 0,-23 0-12 0,23 1 3 15,-18-1 1-15,18 2-11 0,-11-1-2 0,11-2-7 16,0-1-9-16,0-2-4 0,0-3-2 16,0-4-5-16,29-1-2 0,-29-8-4 0,40-5-3 0,-13 0 1 15,0 0 14-15,-2-26 10 0,0 26 6 16,0-32-2-16,-4 13-2 0,-4-3-9 0,-6-1-7 16,-11-2-7-16,0 0-22 0,0-3-14 0,0-4 7 15,0 4 8-15,0-2 27 0,-36 6 23 0,36 2 6 16,-40 5 5-16,20 7 0 0,-3 4 4 0,3 6-9 15,-2 0-1-15,3 0-29 0,1 0-46 0,0 31-59 16,8-31-92-16,-1 26-122 0,11-26-194 0,-10 22-8 16,10-22 94-16</inkml:trace>
  <inkml:trace contextRef="#ctx0" brushRef="#br0" timeOffset="219414.3067">28020 10190 3170 0,'5'-12'3'0,"-3"3"1"16,0 4-2-16,2 2-2 0,-4 2-4 0,0 1 0 16,0 0 0-16,0 0 6 0,-28 33-6 0,28-33 2 15,-23 33 0-15,23-15-4 0,-23 3 5 0,23-1-6 16,0-3-6-16,0-1-9 16,0-1-12-16,0-4-15 0,0-1 5 0,0-10 5 0,31 8 12 0,-31-8 21 15,32 0 0-15,-32 0 6 0,32 0 0 16,-32-27-5-16,26 27 8 0,-26-26-3 0,15 26 5 15,-15-31 4-15,0 14-5 0,0-1 7 0,0-3 2 16,0 3-4-16,-35-3 12 0,35 2 9 0,-33 2 1 16,33 0 7-16,-32 2-2 0,17 4-11 0,-1 3-7 15,16 3-9-15,-23 0-14 0,23 4-9 0,-7 0-1 16,7 1 0-16,0 0 6 0,0 0 7 0,0 0-6 16,37 0 1-16,-37 0-8 0,47 0-2 0,-18 0 5 15,7 0 2-15,4-24 3 0,1 24 0 0,3-20 0 16,-1 20 3-16,-4-21 1 0,-1 21 4 0,-6-17-7 15,-4 17-2-15,-7 0 4 0,-6 0 5 16,-5 0 13-16,-5 0 5 0,-5 0 10 0,0 0 6 0,0 34 4 16,0-34 8-16,-32 38-5 0,32-13-1 15,-28 3-1-15,28 2-12 0,-31 3-2 0,13 3-7 16,2 2-9-16,1 2-1 0,1 0-1 0,-1 1-5 16,4 2 2-16,2-4-2 0,-1-1-3 0,4 1 6 15,-3-1-6-15,7-3 1 0,-1-3-4 0,1-1-20 16,2-1-20-16,0-1-35 0,0-4-47 0,0-1-43 15,0-2-53-15,0-4-49 0,0 0-97 0,0-1-176 16,0-7-47-16,20-1 85 0</inkml:trace>
  <inkml:trace contextRef="#ctx0" brushRef="#br0" timeOffset="219677.6422">28436 10747 2640 0,'11'0'20'0,"-1"0"4"0,-4 0-1 16,-3 0 6-16,-1 0-11 0,-2 0 3 0,0 0 9 15,0 26 0-15,0-26-4 0,0 24-2 0,0-8-2 16,0-2-4-16,0 5 0 0,-21-1-4 0,21 0-9 16,0 1-1-16,0 0-4 0,0-4-2 0,0-1 2 15,27 2 1-15,-27-6-5 0,29-4 8 0,-29-1-4 16,34-5 1-16,-14 0 2 0,-3 0-5 16,3-24 10-16,-5 24-2 0,0-29 1 0,-2 10-4 0,-5-1-2 15,-8-2-1-15,7 1 7 0,-7 1 10 0,0-1-1 16,0 4 2-16,-30 0-8 0,30 5-7 15,-39 12-3-15,14-5-1 0,-5 5-17 0,-4 0-30 16,-3 0-63-16,-5 29-86 0,-4-29-119 0,-8 31-199 16,-2-31-140-16,-6 32 88 0</inkml:trace>
  <inkml:trace contextRef="#ctx0" brushRef="#br0" timeOffset="220718.2842">20986 7067 1923 0,'0'-10'31'0,"0"10"30"0,-14-8 37 16,14 4 31-16,0 1 4 0,-9-1-5 0,9-2-19 15,-7 2-20-15,7 1-10 0,-7-2 4 16,5 2 0-16,-1-1 6 0,1 2-17 0,-1 1-20 15,3-3-25-15,-2 2-18 0,2 0-4 0,0 2-7 16,0 0 5-16,0 0 0 0,0 0-5 0,0 0 1 16,0 0-1-16,21 0 0 0,-21 0 5 0,0 26-5 15,20-26 5-15,-20 22 4 0,17-22-10 0,-17 27 7 16,13-13-4-16,-13 3-2 0,18-3 7 0,-10 3-5 16,-1-2 2-16,-2-2-2 0,2 4-4 0,-1-6 2 15,2 0-3-15,-1-3 3 0,3-5-1 0,2-3 5 16,6 0 3-16,5 0-9 0,6-29 6 15,2 29-15-15,8-43-4 0,3 16-4 0,2-5-10 16,4 0 5-16,-3-2 1 0,1 2 7 0,-3 1 2 16,0-1 2-16,-4 6-18 0,-5 2-29 0,-4 7-42 15,-7 4-39-15,-5 4-18 0,-5 5-21 0,-6 4-23 16,-7 0-70-16,0 0-111 0,0 29-130 0,-36-29 68 16</inkml:trace>
  <inkml:trace contextRef="#ctx0" brushRef="#br0" timeOffset="221060.9195">21028 7083 2127 0,'-1'0'28'16,"-2"0"1"-16,3 0 4 0,0 0 5 0,0 0-27 15,0 0 6-15,0 0-1 0,0 0 0 0,0 0 11 16,0 0 5-16,19 0 12 0,-19 0 0 0,0 21-3 15,15-21-9-15,-15 25-2 0,16-5-2 0,-16 1-8 16,17 4-1-16,-17 1-13 0,14 1-3 0,-8 0 1 16,4 0 1-16,-4-2 12 0,3-4 0 0,-1-3 9 15,4-3 2-15,3-5 0 0,1-2 1 0,6-8-10 16,5 0-7-16,6 0-10 0,6-34 0 16,7 12-2-16,6-6 3 0,6-4 0 0,4-3 2 15,5 1 2-15,2-3-4 0,0 1-1 0,-1 3-6 16,-5 2-4-16,-6 4 1 0,-7 5 4 0,-7 7-1 15,-10 1 4-15,-8 6-5 0,-8 8-5 0,-6 0 5 16,-6 0-24-16,-5 0-17 0,0 0-52 0,0 29-82 16,-26-29-97-16,26 33-151 0,-32-33-172 0,32 30 80 15</inkml:trace>
  <inkml:trace contextRef="#ctx0" brushRef="#br0" timeOffset="222462.2037">22048 11423 2775 0,'0'-8'19'0,"0"1"-1"0,0 4-4 0,0 0-7 15,0 2-20-15,7 1 2 0,-7 0 2 0,7 0 12 16,-2 22 3-16,0-22 1 0,1 32 0 0,4-11 0 15,-1 3-5-15,-2 2-1 0,2 1 4 16,1 1-4-16,-1 2 3 0,-1 1 0 0,1-2 1 16,-3 0 6-16,0-2 3 0,-3 0 3 0,-1-4 1 15,-1-3 9-15,-1 0 12 0,0-8 16 0,0-1 31 16,0-3 11-16,0-4 7 0,0-3-18 0,-19-1-28 16,19 0-23-16,0 0-11 0,-19-30-4 0,19 30-1 15,-14-43-4-15,14 14-6 0,-13-6-5 0,13-5-7 16,-12-6 0-16,4-5-6 0,3-5 6 0,-2-4 1 15,1-1 2-15,0 3 0 0,0 3 0 0,3 6 8 16,2 9-6-16,0 5-1 0,1 12 1 0,0 4-9 16,0 10 7-16,0 3 3 0,22 3-6 15,-22 3 8-15,0 0-8 0,30 0 3 0,-30 0-5 16,28 0-2-16,-12 0 2 0,3 0-9 0,2 0-2 16,-1 22-5-16,2-22-7 0,0 0 12 0,0 0 5 15,-4 19-1-15,1-19 3 0,-3 16-7 0,-4-7-1 16,-1 2 4-16,-6 4 0 0,-4 2 2 0,-1 1 5 15,0 5 2-15,0 1 2 0,-32 1-2 0,32 1-5 16,-45 3-4-16,15 0 0 0,-1-2 0 0,0 0-9 16,-4-1-23-16,0-1-44 0,6-4-48 0,4-5-44 15,1-2-48-15,7-3-32 0,4-6-71 0,4-3-144 16,9-2-77-16,0 0 80 0</inkml:trace>
  <inkml:trace contextRef="#ctx0" brushRef="#br0" timeOffset="222874.0979">22636 11432 2514 0,'0'0'38'0,"0"0"13"0,0 0 13 16,0 0 8-16,0 0-35 0,0 0-15 0,0 0-11 15,0 0-2-15,0 0-5 0,0 0 4 0,0 0 12 16,0 0 1-16,0 0 9 0,0 27 3 15,0-27-13-15,0 27-5 0,0-9-9 0,0 1-2 16,0 2 1-16,0 0-3 0,0 3 4 0,0-2-4 16,0 0 0-16,0-2 1 0,0 0-2 0,0 0 3 15,-22-5-3-15,22-1 3 0,0-5 4 0,0-1 11 16,-15-4 15-16,15-3 3 0,0-1-7 0,0 0-5 16,0 0-17-16,0-26-10 0,0 26 8 0,0-34-11 15,0 10 2-15,0-3 1 0,23-3-6 16,-23-2 3-16,0-1 2 0,0 0 1 0,20 4 2 0,-20 4-2 15,0 5-5-15,12 4-2 0,-12 6 1 0,11 5 4 16,-11 5 4-16,12 0 2 0,-4 0 0 16,3 26 3-16,-1-26-3 0,4 34 3 0,0-14 0 15,-2 4-2-15,3 0 3 0,-2 1-2 0,2 2-2 16,-2 0-5-16,1 1-2 0,-3-2-10 0,2 1-31 16,-2-5-41-16,-3 2-53 0,-2-4-66 0,-2-2-59 15,-3-5-77-15,-1-1-153 0,0-5-72 0,0-4 88 16</inkml:trace>
  <inkml:trace contextRef="#ctx0" brushRef="#br0" timeOffset="223046.6393">22546 11693 2532 0,'-13'0'28'0,"3"0"11"16,2 0-1-16,1 0 1 0,6 0-29 0,0 0-7 16,1 0-6-16,0 0 2 0,0 0 0 15,37 0-3-15,-37-28 7 0,49 28-24 0,-15-30-62 16,6 10-115-16,2 0-195 0,7 0-257 0,-1-5 62 15</inkml:trace>
  <inkml:trace contextRef="#ctx0" brushRef="#br0" timeOffset="223401.4604">23447 11383 2864 0,'4'0'2'0,"-3"0"1"0,0 0 0 15,-1 0 2-15,0-19-2 0,0 19-6 0,0 0 5 16,0 0-5-16,0 0 1 0,0 0 7 16,0 26-4-16,0-26 1 0,0 27-1 0,0-27 2 15,0 34-6-15,0-16 4 0,0 2-5 0,0-2 1 16,0-2 4-16,0 0 0 0,0-3 1 0,0-3-1 16,0 0 4-16,26-5-1 0,-26-5 12 0,20 4 0 15,-20-4-2-15,25 0 2 0,-25 0-10 0,26 0-1 16,-13-32 2-16,1 32-6 0,-1-24 2 0,3 24 0 15,-4-32-2-15,0 15 2 0,-1-1 1 0,-1 2-8 16,-1 0 2-16,2 1 1 0,-1 4-6 0,-3 1 1 16,2 3 4-16,0 7-3 0,1 0 8 0,3 0 4 15,-2 0-6-15,0 0-2 0,1 24 3 16,2-24-3-16,0 24 1 0,-1-24 2 0,1 25-3 16,-4-25 2-16,2 27-1 0,-2-13 3 0,-3-2-8 15,-2-2-6-15,-4 1-23 0,-1-1-31 0,0-1-35 16,0 0-45-16,0 0-43 0,-35-1-67 0,35-3-69 15,-35 0-99-15,13-1-99 0,-1-4 97 0</inkml:trace>
  <inkml:trace contextRef="#ctx0" brushRef="#br0" timeOffset="223560.0368">23323 11081 2530 0,'0'-8'3'0,"0"3"-1"0,0 1 0 0,0-3 0 15,0 0-1-15,22-1-2 0,-22 1-3 0,0 0-30 16,28 0-48-16,-28-2-53 0,25 0-81 0,-11 5-134 16,3-3-190-16,-2 2 42 0,4 2 84 0</inkml:trace>
  <inkml:trace contextRef="#ctx0" brushRef="#br0" timeOffset="225080.9399">24235 10983 2722 0,'-4'-4'18'0,"4"1"0"16,-2 2-1-16,2 1-2 0,0 0-24 0,0 0 6 16,0 0 2-16,0 0-1 0,0 21 2 0,0-21 0 15,0 25 6-15,25-9 8 0,-25 4 13 16,0 4 1-16,17 5 3 0,-17 3-5 0,0 3-9 16,19 2-2-16,-19 2-11 0,0 1 1 0,16-1 3 15,-16-1-5-15,0-1 7 0,0-2-2 0,0-5 1 16,0-2 8-16,0-6-3 0,0-4 10 0,0-3 16 15,0-5 11-15,0-3 22 0,0-3 11 0,0-4-10 16,0 0-25-16,0 0-24 0,0 0-16 0,0-33-11 16,0 33 2-16,22-36-2 0,-22 14-4 0,20 0 1 15,-20-2 6-15,27 2-8 0,-9 1-2 0,-2 5 0 16,2 3-2-16,0 13 9 0,2-12 2 0,-1 12-2 16,-3 0-1-16,1 0 1 0,-1 38-1 15,-2-17 8-15,-3 4-8 0,0 1 3 0,-2 2 0 0,-3 1-8 16,-2-1 6-16,-4 3-13 0,0-1-6 15,0 1 1-15,0-4 5 0,-36 0 9 0,36-4 4 16,-37 0-10-16,16-4-18 0,-3-2-19 0,2-5-37 16,-2-5-25-16,0-2-32 0,1-3-42 0,1-2-37 15,3 0-69-15,4 0-127 0,7-36-128 0,1 15 30 16,7 0 107-16</inkml:trace>
  <inkml:trace contextRef="#ctx0" brushRef="#br0" timeOffset="225741.8756">24644 11598 2448 0,'14'0'34'0,"-3"0"20"0,-4 20 11 16,-1-20 22-16,-3 0-11 0,-2 15-3 0,-1-15 10 16,0 0-3-16,0 9-6 0,0-9 4 0,0 0-9 15,0 0-6-15,0 0-5 0,0 0-20 0,0 0-9 16,0 0-9-16,0 0-13 0,0 0-5 0,0 0-6 16,0-27-5-16,24 27-4 0,-24-26-13 0,21 9-13 15,-21 0-16-15,21-4-28 0,-21-1-1 0,17-4 1 16,-17 2 6-16,9-4 30 0,-9-1 15 0,0 3 17 15,0 2 15-15,0 4 15 0,0 3 14 0,0 6-1 16,0 5-2-16,0 6-9 0,-16 0-9 0,16 0-2 16,0 29 0-16,-19-29 4 0,19 39 4 15,-16-15 12-15,16 5 11 0,-17 0 3 0,17 0-4 16,-11 2-14-16,11-2-8 0,-10 3-11 0,10-6-1 16,0 2 3-16,0-4-5 0,0-3 2 0,0 1-3 15,25-5 1-15,-25-5-7 0,33-3-7 0,-12-3-14 16,4-6-18-16,3 0-22 0,2 0-34 0,3-32-18 15,-4 32-13-15,-1-41 3 0,-2 16 28 0,-2-1 16 16,-3-2 11-16,-7-2 18 0,-2 0 1 0,-9-5 5 16,0 0 19-16,-2-1 13 0,-1 0 25 0,0 0 59 15,0 4 44-15,0 7 27 0,-23 4 7 16,23 7-37-16,0 6-39 0,0 8-31 0,0 0-8 16,0 0-6-16,0 37 11 0,0-16 11 0,0 4-4 15,0 2 8-15,0 4-9 0,0 0-6 0,0 1-6 16,0 2-13-16,0-2-6 0,0-3-8 0,0 0 0 15,0-1-4-15,0-3-4 0,0-2-21 0,0-3-33 16,0-2-37-16,25-5-43 0,-25-5-30 0,25-5-20 16,-25-3-7-16,29 0 6 0,-14 0 10 0,-1-32 15 15,1 32 6-15,0-39 14 0,-3 12 23 0,1 2 24 16,-3-3 43-16,-3-5 24 0,-3-2 30 0,0-3 76 16,-4-1 9-16,0-2 83 0,0 0 52 0,2 0-1 15,-2 7 38-15,2 6-59 0,0 6-52 0,-2 6-54 16,4 8-28-16,-2 7 2 0,2 1 6 0,-3 0-2 15,1 36-9-15,0-36-9 0,-2 44-1 16,0-15 15-16,2 5 5 0,-2 2-3 0,0 2-9 16,0-1-26-16,0 2-14 0,0 2-6 0,0-2-7 15,0-3-3-15,0 0 0 0,0-5-6 0,0 1-20 16,0-6-23-16,0-3-54 0,0-5-57 0,0-5-46 16,0-1-48-16,0-7-67 0,0-3-90 0,0-2-72 15,0 0 4-15,0 0 122 0</inkml:trace>
  <inkml:trace contextRef="#ctx0" brushRef="#br0" timeOffset="226366.1633">25027 11614 2465 0,'-7'-9'36'0,"7"9"20"0,-7-4 7 0,5 4 5 15,2 0-37-15,0-3-20 0,0 3-8 0,0 0 0 0,0 0 0 16,0-3 9-16,0 0-4 0,29 0-4 16,-29-3 3-16,39-2-9 0,-11-2-1 0,6 0-5 15,2-1-31-15,1 2-36 0,0 0-28 0,1 0-21 16,-3 2 0-16,-4 1 20 0,-2 6 22 0,-4 0 14 15,-7 0 31-15,-2 0 14 0,-3 0 15 0,-4 30 21 16,-4-30 16-16,-4 28 23 0,-1-28 9 0,0 35 18 16,0-17-1-16,0 2 15 0,0 0 8 0,0-2-4 15,0 2-2-15,0-3-22 0,0 2-11 0,0-2-10 16,0 0-9-16,0-4-3 0,0-3-4 0,0 1-4 16,23-4-3-16,-23-2 3 0,18-5-6 0,-18 0-6 15,24 0-9-15,-10 0-10 0,0-29 0 16,2 29 0-16,-3-30-7 0,-2 9-4 0,-2 2-17 15,-2-3-23-15,-7-2-7 0,0 0-7 0,0-1 7 16,0 2 19-16,-29 0 14 0,29 3 17 0,-31 3 14 16,31 4 1-16,-32 5 5 0,32 4-4 0,-27 4-8 15,27 0 2-15,-25 0-4 0,25 29-2 0,-17-29-1 16,17 33 4-16,-14-15-2 0,14 2 5 0,0-1 2 16,0 2-3-16,0-4 8 0,0 0-3 0,0-1 0 15,37 0 4-15,-37-4-7 0,38 0-2 0,-17-5 3 16,6 0-6-16,-2-7-2 0,2 0-7 15,2 0-18-15,-3 0-23 0,0 0-13 0,-2-28-6 16,-3 28 5-16,-3-23 26 0,-3 23 14 0,-1-24 16 16,-5 24 13-16,-4-29-5 0,-1 15 6 0,-2 2 0 15,-2-3-2-15,0 2 6 0,0 0 3 0,0 2 5 16,0 2 2-16,0 4-6 0,0-1-5 0,0 3-3 16,0 1 8-16,0 2 10 0,0 0 3 0,27 0-2 15,-27 0-9-15,23 0 2 0,-23 27-9 0,25-27-1 16,-12 22-5-16,1-22-6 0,-3 28 5 0,0-28 1 15,0 26 8-15,-2-13 5 0,-3 0 5 0,-1-2 8 16,0 1 6-16,-1-3 7 0,-4 0 7 0,0-1 10 16,0-4 14-16,0-1 1 0,0-1-2 15,0-2-18-15,0 0-24 0,-22 0-10 0,22 0-16 0,0-31-2 16,0 31 2-16,0-33-26 0,0 12-42 16,0-7-75-16,0-1-97 0,29-7-122 0,-29 0-200 15,34-1-130-15,-14 0 96 0</inkml:trace>
  <inkml:trace contextRef="#ctx0" brushRef="#br0" timeOffset="242167.2013">1829 12015 2283 0,'0'-5'1'15,"0"2"22"-15,0-2 24 0,0 0 37 0,0 1 39 16,0 0 11-16,0 3 7 0,-19-1-22 0,19 0-23 16,0 2-19-16,0 0-25 0,0 0-13 15,0 0-12-15,0 0-12 0,0 0-6 0,0 0-3 16,0 0-2-16,0 0 2 0,0 0 6 0,0 24 9 16,0-24-1-16,0 39 3 0,-27-13-10 0,27 6-8 15,-23 6-3-15,23 3-3 0,-25-2 6 0,25 2-4 16,-23 0 0-16,23-1 1 0,-12-2-2 0,12-2-2 15,0 0 4-15,0-6-4 0,0-2-3 0,26-4 3 16,-26-4-3-16,32-3-2 0,-11-8 1 0,-1-2-4 16,2-6-4-16,2-1-1 0,4 0 1 0,-2-25 4 15,-1 25 4-15,1-37 1 0,-3 13 0 0,-2-2 0 16,-5-3 2-16,-1-3 5 0,-5-1-5 0,-6-1 2 16,-3-3-3-16,-1-1-5 0,0 0 7 15,0-2-5-15,-31 0 1 0,31 3 7 0,-31 3-1 16,31 6 6-16,-27 6 9 0,27 3 8 0,-25 6-4 15,25 6-3-15,-13 5-8 0,13 2-14 0,-10 0 1 16,10 0 10-16,-15 36 1 0,9-36 1 0,-3 44 11 16,6-18-5-16,-3 7 1 0,3 0 0 0,3 2-4 15,0 0-2-15,0 0 4 0,0 3-1 0,27-2-6 16,-27 2 4-16,22-2-7 0,-22-2 0 0,25 0 3 16,-25-2-1-16,32 3 3 0,-17-3 0 0,5-1 0 15,-4 0-3-15,5-3-2 0,-3-1 0 0,-2-1-14 16,0-4-30-16,-3-3-52 0,-2-1-61 15,-1-4-70-15,-2 0-58 0,-3-2-24 0,-2 0-105 16,2-3-162-16,-4-3 25 0,1 1 76 0</inkml:trace>
  <inkml:trace contextRef="#ctx0" brushRef="#br0" timeOffset="242589.7489">1760 13162 2071 0,'-4'0'34'0,"3"2"26"16,1-2 23-16,0 0 15 0,0 0-33 15,0 0-19-15,0 0-20 0,25 0-14 0,-25 0-5 16,25 0-3-16,-5-26-2 0,3 26 4 0,2-22 3 16,7 7-2-16,1-2-1 0,1 1-5 0,2 1-9 15,-3-2-14-15,-1 5-40 0,-1 0-35 0,-2 2-19 16,-4 4-28-16,-4 0-25 0,-6 1-21 0,-2 3-19 15,-4 2 3-15,-6 0 20 0,-3 0 34 0,0 0 22 16,-26 32 7-16,26-32 32 0,-41 31 27 0,13-14 43 16,-2 2 84-16,-4 0 52 0,2-2 60 0,-1 0 32 15,-2 0 5-15,1 2-4 0,6-3-38 0,3-2-32 16,2-4-32-16,6 4-16 0,4-5-6 0,3-4 1 16,3 2-9-16,4-6 5 0,3-1 1 15,0 0-15-15,0 0-10 0,0 0-22 0,29 0-21 16,-29-30-9-16,39 30 0 0,-14-24-4 0,6 24 3 15,6-31 1-15,1 12-8 0,2-1-2 0,6 1 11 16,1-3 9-16,2 3 1 0,-4-1 8 0,-2 0-14 16,-3 6-10-16,-5 1-9 0,-6 4-26 0,-6 2-25 15,-11 3-42-15,-4 1-36 0,-8 3-63 0,0 0-116 16,0 0-156-16,-27 0-51 0,27 22 83 0</inkml:trace>
  <inkml:trace contextRef="#ctx0" brushRef="#br0" timeOffset="248765.9159">4383 12434 861 0,'0'0'34'0,"0"0"24"0,0 0 19 0,0 0 21 0,0 0-18 15,0 0 2-15,0 0-3 0,0 0 6 0,0 0 3 16,0 0-8-16,0 0 6 0,0 0-17 0,0 0 1 16,0 0-11-16,0 0-7 0,0 0 1 15,0 0-2-15,0 0 1 0,0 0 2 0,0 0-9 16,0 0-8-16,0 0 5 0,0 0-1 0,0 0 12 15,0-16-2-15,0 16-4 0,0 0-3 0,0 0 0 16,0 0 10-16,0 0 11 0,0 0 0 0,0 0-3 16,0 0-20-16,0 0-21 0,0-8-5 0,0 8-7 15,0 0 4-15,0 0 6 0,0 0-1 0,0-5 4 16,0 5 6-16,0 0 3 0,0 0 0 0,0 0-5 16,0 0-5-16,0 0-9 0,0 0-5 0,0 0 0 15,0 0-9-15,0 0 2 0,0 0-1 0,0 0 2 16,0 19 5-16,0-19 5 0,0 22 2 15,0-6-2-15,19 3-2 0,-19 4-4 0,0 3-5 16,12 4 3-16,-12 0 2 0,0 0-1 0,0 1-2 16,0 0-1-16,0-1-1 0,0-1-1 0,0-1 6 15,0-4-2-15,11-1 0 0,-11-4 0 0,0-2-1 16,4-3-2-16,-4-1 0 0,4-4 1 0,-2-4-3 16,1 0-2-16,-2-1-11 0,2-3-17 0,-2-1-22 15,0 0-38-15,1 0-58 0,-2 0-80 0,0 0-106 16,0-22-156-16,0 22-149 0,0-22 97 0</inkml:trace>
  <inkml:trace contextRef="#ctx0" brushRef="#br0" timeOffset="249015.48">4209 12441 2404 0,'0'-10'36'16,"16"2"32"-16,-16 1 34 0,0 1 28 0,0 0-8 15,0 2-8-15,0-1-12 0,0 2-17 0,8 1-19 16,-8 2-21-16,0-3-18 0,0 3-13 0,5 0-6 16,-4 0-6-16,2-2-4 0,-1 2 4 0,0-3-4 15,2 0 1-15,4-2-1 0,4-3-5 0,4-2 2 16,4 0 0-16,5-2-4 0,4 0-5 16,5-2-25-16,0 3-40 0,1 2-40 0,-2 1-44 0,-2 4-35 15,-1 4-28-15,-3 0-40 0,-3 0-44 16,-5 0-67-16,-4 29-106 0,-8-29 48 0,-3 37 97 15</inkml:trace>
  <inkml:trace contextRef="#ctx0" brushRef="#br0" timeOffset="249220.852">4317 12963 2158 0,'-3'9'40'0,"1"2"30"0,-2-2 13 0,-1-1 33 16,0 1-8-16,-3-1-2 0,0-1 5 0,1 0-11 15,2 0-12-15,1-2-15 0,0-2-5 16,2-3-14-16,1 4-17 0,1-4-14 0,0 0-13 16,0 0-5-16,0 0-3 0,0 0-3 0,32 0-6 15,-32 0-30-15,39 0-44 0,-16 0-54 0,7-24-65 16,0 24-75-16,3 0-94 0,1-22-177 0,0 22-58 16,-1-14 101-16</inkml:trace>
  <inkml:trace contextRef="#ctx0" brushRef="#br0" timeOffset="249715.1148">4838 12942 2526 0,'0'-13'28'0,"0"13"13"0,0-7 16 16,0 7 12-16,0 0-19 0,0-7-2 0,0 7-3 15,0 0-6-15,0 0-8 0,0 0-9 0,0 0-7 16,0 0-4-16,0 0 2 0,0 24 0 0,0-24-2 15,0 17 1-15,0-17-6 0,0 27-2 0,0-13-2 16,0 3-2-16,-26-3 7 0,26 1-3 0,0 0 4 16,-19-1-3-16,19-2-6 0,0 2 2 0,0-4-5 15,-16-2 2-15,16-3 3 0,0-1 18 0,0-2 21 16,0 0 14-16,0-2 18 0,0 0-7 0,0 0-20 16,0 0-17-16,0-25-17 0,0 25-8 0,0-26-2 15,0 8 4-15,26-1-1 0,-26-5-5 16,0-3 2-16,23 1-5 0,-23 1-1 0,0 0 5 15,15 2 1-15,-15 6 7 0,0 0 10 0,9 5-3 16,-9 5 1-16,6 2-9 0,-6 2-11 0,0 3 4 16,5 0-6-16,-5 0 4 0,2 0-2 0,-2 0 0 15,2 0 4-15,1 0 0 0,2 0 4 0,1 0 0 16,1 0 2-16,2 0 0 0,-1 22 0 0,4-22 2 16,-2 17-2-16,0-17 2 0,-2 24 1 0,1-9-7 15,-1 2 4-15,-4 3-6 0,0-1 2 16,-1 2 5-16,-3 3-3 0,1-3-2 0,-1 2 1 15,0-4-3-15,0-1-3 0,0 0 6 0,0-5-6 16,0-1-1-16,0-3-19 0,0-3-22 0,0-1-28 16,26-1-33-16,-26-2-36 0,0-2-32 0,15 0-36 15,-15 0-37-15,0 0-28 0,0 0-65 0,12 0-88 16,-12 0-77-16,0 0 63 0,0 0 118 0</inkml:trace>
  <inkml:trace contextRef="#ctx0" brushRef="#br0" timeOffset="249993.0325">4772 13126 2361 0,'-4'-3'35'0,"3"1"26"15,0 2 18-15,1-3 25 0,0 3-19 0,-1-2-6 16,-1 2-6-16,1-2-12 0,1 2-10 0,0 0-15 16,0 0-9-16,0 0-8 0,0 0-7 0,0 0-5 15,0 0-2-15,0-1-8 0,0 1 4 0,0-2 4 16,25-3-5-16,-25 3 5 0,16-4-4 0,-16-1 1 15,32 0 2-15,-11-1-3 0,4-1 2 0,0 0-3 16,-1-3-4-16,3 4 4 0,1-1-1 0,-1 2 0 16,-2-1 4-16,-4 3-8 0,-4 2-1 0,-2 1-9 15,-4-2-15-15,-2 4-15 0,-3 0-24 0,-3 0-22 16,-2 0-22-16,-1 0-20 0,0 0-31 16,0 0-15-16,0 0-37 0,0 0-58 0,0 0-68 15,0 0-100-15,0 0 22 0,0 0 100 0</inkml:trace>
  <inkml:trace contextRef="#ctx0" brushRef="#br0" timeOffset="251209.828">6067 12642 2276 0,'-1'0'61'0,"-2"0"34"0,2 0 38 0,-2 0 36 16,1 0-19-16,0 0 6 0,-1 0 3 0,-1 0-6 15,1 0-14-15,0 0-19 0,2 0-22 0,0 0-18 16,-1 0-20-16,2 0-17 0,0 0-14 0,0 0-12 16,0 0-11-16,0 0 3 0,0 0-7 0,0 0 3 15,31 0-1-15,-31 0-1 0,38-16-2 0,-14 16-4 16,7 0 1-16,4-12 2 0,3 12-2 0,2 0 4 16,-1-12 3-16,-1 12-5 0,4 0 1 0,-7-8-2 15,-2 8-4-15,-5-3-2 0,-4 2 3 0,-7 0-1 16,-2 1-1-16,-6 0-1 0,-4-1 1 0,-1 1 1 15,-3 0-2-15,-1 0-1 0,0 0-5 16,0 0-10-16,0 0-10 0,0 0-21 0,0 0-33 16,0 0-31-16,0 0-35 0,0 0-35 0,0 0-34 15,0 0-38-15,0 0-53 0,0 0-41 0,0 0-111 16,0 0-114-16,0 0 102 0</inkml:trace>
  <inkml:trace contextRef="#ctx0" brushRef="#br0" timeOffset="252274.7465">7502 12226 1912 0,'0'-3'53'0,"0"1"26"0,0-1 18 0,0 1 26 16,0-1-30-16,0 1 1 0,0-1 12 0,0 1-5 16,0 2 1-16,0-1-5 0,0 1-11 0,0 0-7 15,0 0-14-15,0 0-16 0,0 0-14 16,0 0-10-16,0 0-3 0,0 0 2 0,16 0-5 15,-16 0-2-15,0 0-5 0,0 16-9 0,0-16 1 16,0 14 3-16,0-14 4 0,0 23 4 0,0-8-4 16,-25 5-2-16,25-2-2 0,0 3-6 0,-17-2 1 15,17-2-1-15,0 0 1 0,-12-2-2 0,12-1 5 16,0-2-3-16,0-2 2 0,0 0 8 0,0-3-4 16,27 0 7-16,-27-1-9 0,0-1-6 0,35-4 2 15,-16 2-4-15,-1-2 2 0,1 0 0 16,1 1-2-16,3-2 4 0,2 1-2 0,-4 0 2 0,-2 2-4 15,-3 0-4-15,-3 2 2 0,-2 0-5 16,-4 1 1-16,-2-1 1 0,-2 5-1 0,-3-2 6 16,0 1 2-16,0-1-3 0,0 1 4 0,0 1-3 15,-33 2 2-15,33-2-4 0,-29 2-5 0,29-1-4 16,-34 0-12-16,12 0-6 0,2 2-7 0,-1-2-9 16,2 0-2-16,1-2-3 0,-1 0-11 0,3-1-12 15,-1-1-12-15,6-1-10 0,0-4-14 0,-2 1-31 16,2-2-53-16,2-1-83 0,4 0-107 0,0 0-121 15,2 0 19-15,2-31 110 0</inkml:trace>
  <inkml:trace contextRef="#ctx0" brushRef="#br0" timeOffset="252789.152">7376 12315 2264 0,'-8'-2'36'0,"8"-1"18"0,0 3 4 16,0-3 18-16,0-1-20 0,0-1-1 0,25 0 8 15,-25 0-9-15,35-4-16 0,-13 1-16 0,5-2-14 16,3 0-5-16,4 1-1 0,2 0-4 0,-3 2-3 16,0 2-27-16,-1 0-29 0,-1 5-24 0,-2 0-27 15,-5 0 0-15,-3 0 16 0,-2 0 15 0,-3 0 21 16,-1 22 28-16,-4-22 15 0,1 0 13 0,-6 22 9 16,1-22 1-16,-2 0 6 0,-2 16 13 15,-2-16 20-15,0 0 17 0,2 0 11 0,-3 8 5 16,1-8 3-16,-1 0-7 0,0 0-8 0,1 0-1 15,0 0-7-15,-1 0-5 0,0 0-3 0,0 0-8 16,0 0-5-16,0 0 1 0,2 0 8 0,-2 0 21 16,0 0 1-16,0 0-4 0,1 26-11 0,-1-26-27 15,0 27-11-15,0-11-2 0,0 2-2 0,0 1-9 16,0 2 1-16,0-1-5 0,-25 2 0 0,25-2 4 16,0 1-1-16,0 1 3 0,0-3-7 0,0 2 4 15,0-1-1-15,0-3 0 0,0 1 3 0,25-2 4 16,-25-2 1-16,34-2 0 0,-14-2 1 15,0-2-5-15,0-3 2 0,1-1 0 0,-2-4 2 16,0 0 3-16,-3 0-3 0,-1 0 0 0,-2 0 1 16,0 0-7-16,-3-29-2 0,-2 29 0 0,-2-26-4 15,0 26-5-15,-1-32-8 0,-4 13-6 0,-1-3-1 16,0 0-3-16,0-3 2 0,-24-1 1 0,24 0 5 16,-28-1 8-16,28 2 2 0,-34 2-5 0,14 3-1 15,1 4-4-15,-2 3 8 0,1 6 6 0,1 4-16 16,1 3-16-16,0 0-36 0,1 0-41 0,3 0-43 15,0 22-51-15,3-22-50 0,2 0-71 0,4 27-154 16,5-27-64-16,0 17 85 0</inkml:trace>
  <inkml:trace contextRef="#ctx0" brushRef="#br0" timeOffset="253361.2416">8344 12134 2553 0,'3'-15'26'16,"0"4"27"-16,-1 3 9 0,-1 2 15 0,0 2-18 16,-1 3-14-16,0 1-8 0,0 0-15 0,0 0-2 15,0 0-10-15,0 0-4 0,0 25 3 0,0-25-10 16,0 21 1-16,-22-21 1 0,22 31 0 16,0-13-1-16,-19-2-3 0,19 0 0 0,0 0-4 15,-17-1-1-15,17-2-7 0,0-2-10 0,0-2-5 16,0-1-3-16,0-3 6 0,0-2 7 0,0-2 4 15,0-1 10-15,0 0 2 0,27 0 0 0,-27 0 4 16,19-26-6-16,-19 26 2 0,16-24 1 0,-16 7 5 16,0-2 3-16,13 1-3 0,-13-3-1 0,0 2 4 15,0-3 7-15,0 1 11 0,0 3 7 0,-27 3-3 16,27 1 2-16,0 2 2 0,-21 5-4 0,21 2-8 16,0 0-10-16,-20 2-12 0,20 3 0 0,0 0-1 15,0 0-7-15,-11 0-5 0,11 0-7 0,0 0-9 16,0 0 2-16,0 0-1 0,0 23-7 15,34-23 0-15,-34 0-10 0,35 0 4 0,-13 0-2 16,3 0 3-16,1 0 11 0,3 0 4 0,-3 0 5 16,-2 0 12-16,0 0 5 0,-5-27 2 0,-4 27 16 15,-3 0 7-15,-3-16 26 0,-4 16 24 0,-1 0 22 16,-3 0 19-16,-1-9-1 0,0 9-6 0,0 0-12 16,0 0-17-16,0 0-21 0,0 0-21 0,0 0-15 15,0 0-12-15,0 0-4 0,-19 20 9 0,19-20-3 16,0 21 4-16,-18-6-2 0,18 0 1 0,-14 4-2 15,14 3-3-15,-14 0 2 0,14 2-5 0,-12 3 1 16,6 2 2-16,-1 2-4 0,1 1-1 0,-2 2 5 16,1 0-6-16,-4 1 3 0,2-1 1 15,0 0-5-15,-1-2 4 0,2 0-2 0,0-4-8 0,1-1-24 16,1-2-37-16,3-1-54 0,-1-3-72 16,1-4-79-16,1-1-111 0,0-1-156 0,2-5-104 15,0-2 105-15</inkml:trace>
  <inkml:trace contextRef="#ctx0" brushRef="#br0" timeOffset="253693.8278">8608 12574 2582 0,'9'-5'47'0,"-3"0"20"0,2 1 20 16,-4 0 25-16,2 0-17 0,-2 0 2 0,-3 3-2 15,1-2-13-15,0 3-19 0,-1-1-21 0,-1 1-15 16,0 0-11-16,0 0-9 0,0 0 1 15,0 0-1-15,0 23-1 0,0-23-2 0,0 23-4 16,0-23-2-16,0 29 0 0,0-13 4 0,0 0-2 16,0-1 0-16,0 0-1 0,0 0-1 0,0-1 0 15,0-2 2-15,0-1-4 0,0 0 2 0,0-4-1 16,31-2-1-16,-31 0 6 0,29-5-8 0,-12 0 3 16,-1 0 5-16,0 0-4 0,-2 0 7 15,1-24-3-15,-2 24-1 0,-3-22-1 0,0 22 2 0,-5-27-2 16,-1 27 0-16,-4-28-2 0,0 15 0 15,0-1 0-15,0 2-2 0,-30 1-2 0,30 3-13 16,-33 8-14-16,13-8-24 0,2 8-28 0,-6 0-41 16,0 0-49-16,-1 0-57 0,1 0-82 0,1 27-146 15,0-27-186-15,2 19 83 0</inkml:trace>
  <inkml:trace contextRef="#ctx0" brushRef="#br0" timeOffset="260598.0306">9786 12535 1700 0,'0'0'38'16,"0"0"29"-16,0 0 21 0,0 0 25 0,0 0-13 16,0 0-10-16,0 0-7 0,0 0-2 0,0 0-4 15,0 0-5-15,0 0 1 0,0 0-4 0,0 0-14 16,0 0 0-16,0 0-6 0,0 0-13 0,0 0-4 15,0 0-5-15,0 0-6 0,0 0 1 0,0 0-6 16,0 0-3-16,0 0-4 0,0 0-2 16,0 0 0-16,0 0-4 0,0 0 5 0,0 0-4 15,0 0-1-15,0 0-3 0,0 0 0 0,0 0-1 16,27 0 2-16,-27 0 3 0,32 0-3 0,-10 0 1 16,3 0-2-16,4-19-3 0,2 19 1 0,-1 0-1 15,3-13 3-15,-1 13-2 0,-2 0 7 0,0-11-4 16,-2 11-3-16,-4-6 6 0,-4 6-10 0,-1-4 5 15,-3 2 3-15,-4 1-2 0,-4-1 2 0,-4 2-2 16,1-1 2-16,-1 1 0 0,-1 0 2 0,-3 0 6 16,0-1 5-16,0 1 3 0,0 0 6 0,0 0 6 15,0 0-4-15,0-2 8 0,0 2-8 0,0-1-6 16,0 0-4-16,0-2-10 0,0 1 0 16,0-2 4-16,0 2-2 0,0-3-1 0,0 3 2 15,0-3-1-15,0 3 5 0,0-1-1 0,0 0-2 16,0 0-5-16,0 1-5 0,0-1 4 0,0 2-1 15,0-1 1-15,-20 1 0 0,20-1-4 0,0-1-2 16,0 2-4-16,-13-2 4 0,13 2 2 0,0 0 0 16,-11 0 6-16,11-1-8 0,-6 2 0 0,6 0 3 15,-4 0-6-15,3 0 5 0,1 0 0 0,0 0 2 16,0 0-6-16,0 0-2 0,0 0 0 16,0 0-3-16,0 0 12 0,0 0-1 0,0 0 0 0,0 0 1 15,25 21-7-15,-25-21 2 0,18 0 3 16,-18 18-3-16,21-18 3 0,-9 14-3 0,2-14-4 15,1 13 4-15,-3-13-4 0,0 13-8 0,-4-5-4 16,2-1-10-16,-3-1-7 0,-2 1 1 0,-1 2-5 16,-4-2-15-16,0 0-9 0,0 1-17 0,0 0-20 15,0 1-10-15,-33-2-29 0,33 1-28 0,-29 1-34 16,29-1-50-16,-32-1-79 0,32-2-110 0,-25 0-29 16,25-1 84-16</inkml:trace>
  <inkml:trace contextRef="#ctx0" brushRef="#br0" timeOffset="261538.1656">11596 12059 2138 0,'4'-5'30'0,"-2"-2"16"16,0 3 19-16,3-2 28 0,0 0-3 0,0 0 8 15,1 0-4-15,-4 2-16 0,0 0-22 0,-1 3-17 16,0-2-14-16,-1 3-9 0,0-2-5 0,0 2-3 16,0 0-8-16,0 0 1 0,0 0 3 0,0 0 10 15,0 0 13-15,0 20 4 0,0-20-3 0,0 22-7 16,0-5-1-16,0 4-9 0,0-1-2 0,0 4-1 16,-24 2-4-16,24 1 1 0,0 2-1 0,-29-3-4 15,29 1 5-15,-26-2-1 0,11 0-2 0,15-2 0 16,-23-2-3-16,11-3 3 0,5-2-1 15,-5-4 2-15,12-2-5 0,-9-2-1 0,9-1-3 16,0-4-4-16,0 2 2 0,0-2 1 0,0-2 3 16,0 1 3-16,25-2-2 0,-25 0-1 0,25 0-4 15,-25 0 0-15,36 0 1 0,-12 0-5 0,-3 0-7 16,4 0-6-16,-1 0-9 0,1-20-12 0,0 20 2 16,-5 0 1-16,0 0 7 0,-4 0 18 0,-1-13 9 15,-3 13 8-15,0 0 2 0,-6 0 0 0,-1-9 2 16,-1 9-2-16,0-6 2 0,-2 1 3 0,-2 2 12 15,0-2 4-15,0-1 7 0,0-1 6 0,0 1 0 16,0-2 3-16,0 0 0 0,0 0-6 16,0-2 2-16,0 1-3 0,0 0 12 0,0 1 4 0,0 1-4 15,0 0 6-15,0 1-5 0,0 2-4 16,0 1-1-16,0 0-4 0,0 1-7 0,0 2-1 16,0 0 1-16,0 0-9 0,0 0 1 0,0 0-7 15,0 0-7-15,0 0-3 0,0 0-3 0,0 0 0 16,0 0-5-16,0 0 7 0,0 0-2 0,0 0 2 15,0 18 3-15,0-18-1 0,0 18-4 0,0-18 0 16,0 25 2-16,0-7 0 0,0 0 4 0,0 1-2 16,0-1-6-16,0 5 0 0,-20-1 0 0,20 0 2 15,0 3 2-15,0-1 0 0,0 0 0 0,0 0-4 16,0 0 4-16,0-2-2 0,0 0 2 16,0-3 2-16,0-1 0 0,0-2-1 0,0-1-3 0,0-3 2 15,0-3-6-15,0-1-7 0,0-2-20 16,0-3-23-16,0 0-26 0,0-1-25 0,0-2-32 15,-16 0-44-15,16 0-73 0,0 0-108 0,0 0-152 16,0-24-148-16,0 24 103 0</inkml:trace>
  <inkml:trace contextRef="#ctx0" brushRef="#br0" timeOffset="265733.0207">4438 13938 1715 0,'0'-19'29'16,"0"19"34"-16,0 0 26 0,0 0 16 0,0-13-10 16,0 13-9-16,0 0 5 0,0-10 9 0,0 10 3 15,0 0-6-15,0 0-22 0,0 0-18 0,0 0-20 16,0 0-12-16,0 0-11 0,0 0-7 0,0 0-6 16,0 0-7-16,0 0 5 0,0 0 1 0,0 0 1 15,0 0 5-15,0 18-3 0,0-18 3 0,0 15 7 16,0-3 0-16,0 1 8 0,0 0-3 15,0 3-2-15,0 1-4 0,0 1-3 0,0 0-1 16,20 3-6-16,-20 1 5 0,0 3-4 0,0-1 1 16,15-1 0-16,-15 1-1 0,0 1 1 0,0-5-4 15,0 3 0-15,0-6-9 0,9-1-29 0,-9-1-48 16,0-2-53-16,3-4-64 0,0-1-58 0,-1-2-22 16,1-3-62-16,2-3-40 0,0 0-51 0,3 0 71 15</inkml:trace>
  <inkml:trace contextRef="#ctx0" brushRef="#br0" timeOffset="265962.7763">4207 13989 2034 0,'22'-7'36'0,"-22"1"27"0,0 0 26 0,0 0 34 15,21 0-11-15,-21-4 0 0,0 3-15 0,0-1-23 16,12 1-26-16,-12-1-25 0,0 1-11 0,15-3-11 15,-7 2 2-15,3-2-5 0,2-2 1 0,3-2-1 16,4 1-1-16,3-1 3 0,2 1 0 0,2 0-13 16,-1 0-37-16,2 2-45 0,-1 3-58 0,-1 3-51 15,-1 4-36-15,-5 1-40 0,-3 0-39 0,1 0-61 16,-7 33-35-16,-2-33 85 0</inkml:trace>
  <inkml:trace contextRef="#ctx0" brushRef="#br0" timeOffset="266146.1709">4409 14401 2128 0,'-12'14'40'0,"0"-4"25"15,6-2 23-15,2 1 26 0,1-5-8 0,3-3-5 16,0 1-11-16,0-1-6 0,0-1-20 0,0 0-17 16,39 0-16-16,-39 0-12 0,46-32-15 0,-13 32-6 15,6-27-3-15,5 27-57 0,2-34-66 16,2 17-103-16,-4-2-135 0,-1 5-153 0,-3-2-100 15,-2 0 107-15</inkml:trace>
  <inkml:trace contextRef="#ctx0" brushRef="#br0" timeOffset="266705.4028">4901 14227 2828 0,'0'0'28'0,"0"0"15"15,-6 0 15-15,6 0 16 0,0 9-22 0,0-9-14 16,-4 0-10-16,4 7-16 0,0-1-4 0,0 0 0 15,0 6-1-15,0 1-1 0,0 1-2 0,0 1 0 16,0 4-4-16,0-2 4 0,0 0-5 0,0 3 2 16,0-3-1-16,0-1-4 0,0-2 6 0,0 0-3 15,0 0 1-15,0-6 2 0,0-2 2 0,0-2 23 16,0-3 34-16,0-1 29 0,0 0 0 16,0 0-24-16,0 0-31 0,0-27-30 0,0 27 1 15,0-29-6-15,0 8-2 0,-13-3-2 0,13-1-3 16,0 1 6-16,0-3 3 0,0 3-5 0,0 0 3 15,28 4-1-15,-28 3 1 0,19 5-2 0,-19 3-2 16,21 3 0-16,-21 2-3 0,24 4 5 0,-24 0-2 16,22 0-3-16,-9 0 1 0,-3 0 2 0,1 21 2 15,1-21 2-15,-1 0 0 0,0 23-5 0,-2-23 3 16,-2 16-2-16,3-16 0 0,-4 17 2 0,-1-17 0 16,-1 20-1-16,-3-9 3 0,-1-1 2 15,0 3-6-15,0-1 6 0,0-3-2 0,0 0-2 0,-21-1 2 16,21-1-2-16,0 0 2 0,-18-1-3 15,18-2 8-15,0-1-3 0,0 0-4 0,-14-1 4 16,14 0-6-16,0-2-5 0,0 0-3 0,0 0 3 16,0 0 3-16,0 0 6 0,0 0 4 0,21 0-2 15,-21 0 1-15,23-16-3 0,-23 16-7 0,32 0 2 16,-16 0-3-16,0 0-3 0,1 0 4 0,-2 0-10 16,-5 0-7-16,1 0-5 0,-2 0-6 0,-3 0 2 15,0 28 5-15,-3-28 6 0,-2 27 5 0,-1-27 3 16,0 32 7-16,0-18-1 0,0 3 2 15,-28 2 2-15,28-3-4 0,-29 0-2 0,29 0-2 16,-37-2-2-16,16-2-9 0,1 1-13 0,0-3-13 16,2-2-24-16,3-4-21 0,2 1-23 0,1-3-65 15,5-2-81-15,7 0-100 0,-5 0-132 0,5 0-59 16,0-24 108-16</inkml:trace>
  <inkml:trace contextRef="#ctx0" brushRef="#br0" timeOffset="267576.8088">6520 14191 2797 0,'-16'0'34'15,"16"0"21"-15,0 0 20 0,0 0 25 0,0 0-10 16,0 0-5-16,0 0-18 0,0 0-18 0,0 0-20 16,30 0-21-16,-30-22-2 0,42 22-8 0,-17-17-6 15,4 17 8-15,0-13-6 0,4 13 0 0,-2-14 1 16,-2 14-3-16,-2-8 2 0,-2 8 5 0,-2-6-11 16,-2 6-4-16,-4 0 2 0,-2 0-2 0,-1 0 10 15,-5 0 3-15,0 0 1 0,-3 0 2 16,-2 0 0-16,-2 0 2 0,-1 0 2 0,1 0-4 15,-2 0 3-15,0 0-3 0,0 0 1 0,0 0 1 16,0 0-4-16,0 0 7 0,0 0-7 0,0 0 2 16,0 0 2-16,0 0-4 0,0 0 0 0,0 0-1 15,0 0 1-15,0 0 2 0,0 0 0 0,0 0 2 16,0 0 0-16,0 0-2 0,0 0 2 0,0 0-2 16,0 0 1-16,0 0-1 0,0 0 0 0,0 0 1 15,0 0 4-15,0 0-2 0,0 0 2 0,0 0-1 16,0 0-4-16,0 0 2 0,0 0 0 0,0 0-2 15,0 0 4-15,0 0-2 0,0 0-5 16,0 0 6-16,0 0-6 0,0 0 4 0,0 0 3 16,0 0-9-16,0 0 5 0,0 0-2 0,0 0-2 15,0 0 9-15,0 0-5 0,0 0 0 0,0 0 2 16,0 0-6-16,0 0 2 0,0 0 1 0,0 0 1 16,0 0 2-16,0 0 0 0,0 0-4 0,0 0 0 15,0 0 0-15,0 0 0 0,0 0 2 0,0 0 0 16,0 0 0-16,0 0 0 0,0 0 0 0,0 0 0 15,0 0 0-15,0 0 0 0,0 0 1 0,0 0-1 16,0 0 2-16,0 0 0 0,0 0-5 0,0 0 5 16,0 0-4-16,0 0 1 0,0 0 3 15,0 0-4-15,0 0-2 0,0 0 5 0,0 0 0 16,0 0-4-16,0 0 7 0,0 0-6 0,0 0 2 16,0 0 2-16,0 0-4 0,0 0 0 0,0 0 2 15,0 0-3-15,0 0 6 0,0 0-1 0,0 0-2 16,0 0 3-16,0 0-6 0,0 0 3 0,0 0 0 15,0 0 0-15,0 0 2 0,0 0-1 0,0 0-1 16,0 0 1-16,0 0 1 0,0 0-2 0,0 0 0 16,0 0 0-16,0 0-2 0,0 0 4 15,0 0-2-15,0 0 0 0,0 0 3 0,0 0-3 0,0 0 0 16,0 0 2-16,0 0-2 0,0 0 0 0,0 0 5 16,0 0-8-16,0 0 3 0,0 0 2 0,0 0-4 15,0 0 2-15,0 0 0 0,0 0-5 16,0 0 6-16,0 0-6 0,0 0 5 0,0 0-2 15,0 0 1-15,0 0-1 0,0 0-10 0,0 0-4 16,0 0-13-16,0 0-18 0,0 0-20 0,0 0-28 16,0 0-33-16,0 0-12 0,0 0-29 0,0 0-46 15,0 0-71-15,0 0-138 0,0 0-159 0,0 0 83 16</inkml:trace>
  <inkml:trace contextRef="#ctx0" brushRef="#br0" timeOffset="268172.9164">7566 13842 2222 0,'0'-3'53'0,"0"1"33"0,0-1 23 0,0-1 23 16,0-1-40-16,0 1-19 0,0-2-14 0,0 1-25 16,0-1-11-16,0 1-14 0,0-3-5 0,0 2 0 15,0 0-4-15,0-2 1 0,0-1-5 0,36 4 4 16,-36-4-1-16,34 4-2 0,-16 0 2 0,0 1-2 15,0 2 4-15,-1 2-1 0,0 0-1 0,-2 0-1 16,-4 0-6-16,0 0 1 0,-4 0 3 0,1 30-4 16,-4-30 5-16,-1 24 2 0,-3-24-3 0,0 29 3 15,0-11 0-15,0 0-1 0,-30-1 2 0,30 1 2 16,-29-3-3-16,29 1 3 0,-30-2 2 0,30-1-1 16,-27-2 4-16,14-3-6 0,13-2-2 15,-17-2 9-15,17 0 1 0,-10-3 15 0,10 2 15 16,0-3 4-16,0 0 1 0,0 0-8 0,0 0-16 15,0 0-9-15,0 0-8 0,27 0-6 0,-27-19 5 16,18 19-2-16,-18 0-1 0,29 0 2 0,-12-16-9 16,1 16-7-16,-1 0-9 0,-1 0-16 0,0 0-13 15,-1 0-5-15,-4 0-6 0,0 0 3 0,-3 26 19 16,-2-26 0-16,-2 19 19 0,-4-19 9 0,0 24-1 16,0-11 17-16,0 0-1 0,0 3-5 0,-36-3 6 15,36 1-5-15,-34 0 1 0,15 0 4 0,-2-1-2 16,-2-2-1-16,0 0-4 0,0-2-7 0,3 0-29 15,-1-1-43-15,0-3-37 0,2 0-56 16,4-5-82-16,2 1-114 0,3-1-144 0,3 0 48 16,3 0 108-16</inkml:trace>
  <inkml:trace contextRef="#ctx0" brushRef="#br0" timeOffset="268494.139">8153 13830 2905 0,'7'-5'35'0,"1"0"32"0,-3 0 36 16,-3 0 43-16,-2 3-7 0,0 1-6 0,0-3-28 16,0 4-41-16,0 0-30 0,0 0-25 0,-26 0-11 15,26 0-2-15,-20 22 2 0,20-22 0 16,-29 22-4-16,29-22 0 0,-30 33-5 0,30-13 1 16,-22-1-1-16,22 0-1 0,-13 2-7 0,13-2-11 15,0-1 1-15,0 1-4 0,0-4 8 0,0-1 3 16,0-4 3-16,25-2 3 0,-25 1-3 0,0-4 6 15,24-2 7-15,-24-3 2 0,20 0 0 0,-20 0 2 16,20 0-2-16,-20-22 0 0,20 22 7 0,-20-23-7 16,15 23 0-16,-15-26-4 0,6 9-8 0,-6 2-12 15,0-3-18-15,0 1-23 0,0-1-16 0,0 0-12 16,-32 4-13-16,32 1-15 0,-24 1-25 16,24 5-32-16,-25 2-49 0,25 5-52 0,-23 0-91 15,23 0-123-15,-18 0 31 0,18 0 94 0</inkml:trace>
  <inkml:trace contextRef="#ctx0" brushRef="#br0" timeOffset="268973.4828">8595 13699 2559 0,'0'-12'2'0,"0"3"1"15,0 3 1-15,0 2 0 0,-24-1-4 0,24 0 1 16,0 5 2-16,-20 0-1 0,20 0 5 15,0 0-3-15,-22 0-1 0,22 24 2 0,0-24 1 16,-17 22-4-16,17-22 0 0,0 26-5 0,0-26-3 16,0 24 6-16,0-24-4 0,0 21 8 0,0-21-3 15,0 13-3-15,28-13 6 0,-28 8-7 0,0-8 5 16,25 0 0-16,-25 0-2 0,17 0 4 0,-17 0 0 16,13 0 7-16,-13-24 8 0,0 24 12 0,9-18 8 15,-9 18 11-15,0-22-2 0,0 22-10 0,0-26-3 16,0 11-11-16,0 1 1 0,-22 1 6 0,22 0 1 15,0 3-6-15,-22 0-1 0,22 3-6 0,0 0-7 16,0 4-4-16,-14 1-8 0,14 1-4 0,0-1-5 16,0 2-8-16,0 0-4 0,0 0 3 15,0 0 6-15,0-2 9 0,27 1 5 0,-27 0 1 16,28-2-2-16,-10 1-1 0,1-1-1 0,0-1-1 16,2 1-2-16,-4 1 0 0,3 1-4 0,-5 1 4 15,-4 0-2-15,0 0 0 0,-2 0 4 0,-4 0 0 16,-3 32 5-16,1-32 4 0,-3 35-1 0,0-13-2 15,0 3 4-15,0 2-1 0,-26 4 10 0,26 1-3 16,-21 2-2-16,21 0-1 0,-23 3-8 0,23-3 4 16,-23 3-6-16,23-2 2 0,-22-1 1 0,22 0-6 15,-15-3-14-15,6-2-37 0,9-2-52 0,-6-1-66 16,6-4-72-16,0-5-86 0,0-6-150 0,0-1-117 16,0-7 91-16</inkml:trace>
  <inkml:trace contextRef="#ctx0" brushRef="#br0" timeOffset="269241.3391">8885 14093 2283 0,'0'0'8'0,"0"0"7"0,0 0 5 16,0 16 19-16,0-16 10 0,-24 11 14 0,24-11 13 16,0 17-10-16,-16-8-7 0,16 0-11 0,0 0-10 15,-11 0-6-15,11-2-7 0,0 0-6 0,0 0-11 16,0-1 3-16,0-2-5 0,30-2 0 0,-30-1 3 15,19-1-5-15,-19 0 1 0,19 0 2 16,-19 0 2-16,22 0-1 0,-22-20 5 0,15 20 0 16,-15 0-1-16,0-25 5 0,0 25-6 0,0-15-6 15,0 15-2-15,0-17-11 0,-25 17-10 0,25-10-7 16,0 10-23-16,-27 0-23 0,27-5-28 0,-23 5-42 16,23 0-51-16,-19 0-59 0,19 0-90 0,-15 0-137 15,15 19-28-15,-8-19 87 0</inkml:trace>
  <inkml:trace contextRef="#ctx0" brushRef="#br0" timeOffset="269721.3213">9723 14041 2552 0,'16'-2'10'0,"-4"2"2"0,-5 0-3 15,2-3 1-15,-5 2-11 0,-1-1 18 0,0 1 24 16,1-1 14-16,0-1 12 0,-1 1-13 0,5-1-22 15,-2-1-14-15,7 1-12 0,0 0-5 0,5-3 1 16,7 2-1-16,2-2 1 0,6-1-2 0,6 2 2 16,6-1-1-16,0 1-2 0,5 1 1 0,5-2-3 15,-1 2 1-15,-2 0 1 0,1 1-2 0,-4-1 1 16,-5 2 0-16,-4 2 0 0,-4-5 4 0,-9 5 1 16,-7 0 0-16,-3-3-2 0,-6 3 10 15,-5 0 22-15,-2 0 6 0,-4 0 9 0,0-1-7 0,0 0-14 16,0-2-3-16,0 3-7 0,-30-3-6 15,30 2-7-15,0-2-3 0,-24 1-1 0,24 1 3 16,0-2-1-16,-20 1 0 0,20 2-1 0,0-1 1 16,0-1-1-16,0 2-1 0,0-1 0 0,0-1 4 15,0 2-5-15,0-1 3 0,0-1-4 0,0-1-2 16,0 1 6-16,21-1-3 0,-21 2 1 0,0-2-2 16,0 2 2-16,14-1-2 0,-14 2 1 0,0 0-4 15,0 0-3-15,0 0 0 0,8 0 2 0,-8 0 3 16,10 0-1-16,-4 0 1 0,1 0-3 15,3 0 2-15,0 20-1 0,3-20-3 0,-2 0 3 16,-1 19-2-16,2-19-1 0,0 19 0 0,-2-19 0 16,-3 20-4-16,0-11 2 0,-1 1 1 0,-4 1-10 15,-2-1-11-15,0-1-24 0,0 2-39 0,0-3-49 16,-31 2-68-16,31-3-104 0,-29 2-140 0,29-3-145 16,-33-2 84-16</inkml:trace>
  <inkml:trace contextRef="#ctx0" brushRef="#br0" timeOffset="271041.168">11564 13530 2290 0,'1'-1'53'15,"-1"-1"31"-15,0 0 21 0,3 2 20 0,-2-3-32 16,1 1-12-16,-2 2-2 0,4-3 0 0,-4 1 0 15,0 1-3-15,3 1-5 0,-3 0-16 0,0 0-11 16,0 0-2-16,0 0-7 0,0 0 2 0,0 0-5 16,0 0-7-16,0 0-2 0,0 0 11 0,0 0 10 15,0 25-3-15,0-25-4 0,-20 27-14 16,20-10-17-16,-18 0-3 0,18 5 1 0,-24-1-4 16,13 0 4-16,-2-2-5 0,1 2-3 0,4-4 2 15,2-2 5-15,6 0 2 0,0-2 3 0,0-1-4 16,0 0-4-16,0-4 2 0,36-1-6 0,-36-2 8 15,41-1-1-15,-16-2-4 0,3-2 4 0,4 0-5 16,-2 1 3-16,0-1-2 0,1 0-1 0,-6 2 0 16,0-2-3-16,-6 4 3 0,-2 0-1 0,-4 1-1 15,-4 2 2-15,-6 2 0 0,-3 2-1 0,0 3 1 16,0-2 0-16,0 5 0 0,-41-2-4 0,21 3-6 16,-7-1-9-16,-2 0-14 0,-1-2-6 15,1-1-10-15,2 0-9 0,0-3-10 0,2 0-13 0,4-3-16 16,-1-1-26-16,3-1-15 0,1-5-21 15,-2 2-13-15,1-3-18 0,2 0-58 0,2 0-95 16,3 0-126-16,2 0-55 0,1-27 98 0</inkml:trace>
  <inkml:trace contextRef="#ctx0" brushRef="#br0" timeOffset="271285.1492">11484 13636 2228 0,'2'-3'38'16,"-1"-1"28"-16,1-1 24 0,1 0 25 0,0 0-9 16,-1 0 8-16,0-2-8 0,3 2-5 0,1-4-22 15,2 1-33-15,0-1-16 0,3-2-18 0,3-1-3 16,5 1 18-16,6-1 5 0,5-3 1 0,0 2-7 16,3 1-14-16,3 2-4 0,2-1-4 0,-2 3 2 15,-7 0-10-15,-3 3-6 0,-5 1-4 0,-4 1-20 16,-6 2-31-16,-5 1-40 0,-2 0-36 0,-4 0-34 15,0 0-53-15,0 0-82 0,-29 22-137 0,29-22-168 16,-34 0 92-16</inkml:trace>
  <inkml:trace contextRef="#ctx0" brushRef="#br0" timeOffset="272221.7579">4400 15054 2319 0,'0'-2'43'0,"0"2"25"0,0 0 20 0,0 0 27 16,0 0-32-16,0 0-16 0,0 0-16 0,0 0-25 16,0 0-13-16,0 0-7 0,0 0-7 0,0 0-1 15,0 22 6-15,0-22-3 0,0 17 4 0,20-17 4 16,-20 25-3-16,0-8 7 0,13 1-2 0,-13 1-2 15,0 2 1-15,11 0-7 0,-11 0 2 16,0 1 0-16,8-1-6 0,-8-1 2 0,0 0-2 16,0-2-5-16,0-1-7 0,0-2-25 0,0-1-31 15,0-1-46-15,0-5-43 0,0-1-46 0,0-3-50 16,-18-4-43-16,18 0-76 0,0 0-81 0,0 0 39 16,0 0 90-16</inkml:trace>
  <inkml:trace contextRef="#ctx0" brushRef="#br0" timeOffset="272446.7861">4225 15097 2357 0,'-2'-2'32'0,"0"0"12"16,1 0 20-16,1-1 15 0,0-2-12 16,0 2-2-16,0-1-17 0,0-2-15 0,0-2-20 15,0 0-12-15,29 0-1 0,-29-1-1 0,29-3 1 16,-8 3-2-16,0-3-1 0,4 2 1 0,2 0-3 15,-1 2 2-15,1 3-10 0,-2-4-14 0,-2 6-29 16,0 2-38-16,-2 1-37 0,-4 0-39 0,1 0-38 16,-4 0-34-16,-1 29-63 0,0-29-107 0,-2 26-20 15,-2-26 73-15</inkml:trace>
  <inkml:trace contextRef="#ctx0" brushRef="#br0" timeOffset="272646.1236">4304 15547 2075 0,'-10'11'48'0,"2"-4"18"16,2-3 24-16,5 0 27 0,1-2-28 0,0-2-7 15,0 0-9-15,0 0-20 0,26 0-12 0,-26 0-9 16,31 0-11-16,-12 0-9 0,8-28-7 0,0 28-4 16,3-24-2-16,4 24 0 0,3-26 0 0,-1 12-12 15,1 14-46-15,3-22-75 0,1 12-112 0,-1 2-180 16,0-1-208-16,3 2 68 0,-3 2 113 15</inkml:trace>
  <inkml:trace contextRef="#ctx0" brushRef="#br0" timeOffset="273182.2361">5159 15425 2716 0,'0'0'17'0,"0"0"11"0,0 0 17 0,0 0 18 16,0 0 4-16,-19 0 6 0,19 0 1 0,0 0-9 15,0 0-14-15,0 0-16 0,0 0-21 0,0 0-12 16,0 0-5-16,0 0 3 0,0 0-2 16,0 0 2-16,0 0-4 0,0 0 2 0,0 0 4 0,0 0-2 15,0 0-3-15,0 0 0 0,0 0-5 0,0 0 6 16,0 0 2-16,0 0 2 0,0 0 1 16,0 0-7-16,0 0 2 0,0 0-3 0,0 0 4 15,0 0 2-15,0-10-1 0,0 10-2 0,0 0 1 16,0 0 3-16,0 0-4 0,0 0 0 0,0 0 1 15,0 0-2-15,0 0 1 0,0 0 2 0,0 0 1 16,0 0 0-16,0 0 0 0,0 0-2 0,0 0-1 16,0 0 0-16,0 0 2 0,0 0 1 0,0 0-1 15,0 0 0-15,0 0 1 0,0 0 1 16,0 0-1-16,0 0 3 0,0 0-5 0,0 0 1 16,0 0 2-16,0 0-2 0,0 0 10 0,0 0-2 15,0 0 6-15,0 0-4 0,0 0-4 0,0 0 0 16,0 0-7-16,0 0 3 0,0-15-2 0,0 15 1 15,-23 0-3-15,23-17 0 0,0 17 2 0,-16-11 0 16,16 11 2-16,-11-7 2 0,11 7-4 0,-16-7 0 16,8 7 2-16,-1 0-5 0,-3 0 6 0,-1 0-4 15,0 0-2-15,-1 22 7 0,-2-22-2 16,0 22 3-16,0-22 0 0,1 30-2 0,0-14 6 0,3 1-4 16,-2 0 4-16,3 3-1 0,0-3-4 0,3 0 6 15,3-5-2-15,2 2 2 0,3-1-1 0,0-1-1 16,0-3-2-16,0 0-4 0,36 2 3 15,-36-2-9-15,41-2-20 0,-15-2-29 0,4-1-51 0,0-4-59 16,6 0-23-16,2 0-50 0,2 0-69 16,4 0-137-16,1-29-193 0,0 29 79 0</inkml:trace>
  <inkml:trace contextRef="#ctx0" brushRef="#br0" timeOffset="273573.0243">6123 15349 2566 0,'0'17'18'0,"0"-17"8"0,0 0 9 0,0 0 17 15,0 0-6-15,0 0 3 0,0 0-5 0,0 0-13 16,0 0-12-16,0 0-9 0,0 0 2 0,28 0-2 15,-28 0 0-15,39 0-4 0,-12 0-1 16,6-17-4-16,3 17-1 0,4-16 3 0,2 16-4 16,2-13 1-16,0 13 0 0,-3-12-2 0,-2 12 1 0,-1-8 3 15,-5 8-3-15,-1 0-1 0,-6-6 2 16,-3 6-1-16,-6 0 2 0,-3 0 3 0,-5 0 8 0,-4 0 11 16,-3 0 17-16,-1 0 15 0,-1 0 2 0,0 0-6 15,0 0-10-15,0 0-13 0,0 0-13 16,0 0-5-16,0 0-4 0,0 0-6 0,0 0 0 15,0 0-1-15,0 0-4 0,0 0-5 0,0 0-14 16,0 0-20-16,0 0-28 0,0 0-29 0,0 0-17 16,0 0-20-16,0 0-27 0,0 0-44 0,0 0-88 15,0 0-159-15,0 0-123 0,0 0 79 0</inkml:trace>
  <inkml:trace contextRef="#ctx0" brushRef="#br0" timeOffset="274937.0189">7876 14904 2184 0,'-3'-4'33'0,"0"-2"30"0,1-1 13 0,2 2 16 16,0 0-8-16,0-2-6 0,0-1 8 0,0 1 11 15,0 3-2-15,0-2-4 0,20 2-6 0,-20 2-21 16,0-1-19-16,0 3-16 0,0-2-13 0,0 2-2 16,0 0-1-16,0 0 22 0,0 0 21 0,0 0 8 15,0 21 0-15,0-21-20 0,0 0-17 0,0 27 0 16,0-27 0-16,0 22 5 0,0-22-2 15,0 17-11-15,0-17-2 0,0 15-6 0,0-15-5 16,0 9 3-16,0-9-5 0,0 5-2 0,0-5 1 16,0 1 7-16,0-1 5 0,0 0 4 0,0 0 0 15,0 0-8-15,0 0-1 0,0 0-6 0,0 0 4 16,0 0-2-16,0 0 2 0,0 0 5 0,0 0 1 16,0 0-3-16,0 0-2 0,0 0 0 0,0 0-4 15,0 0 5-15,0 0-1 0,0 0-2 0,0 0 3 16,0 0 2-16,0 0-4 0,0 0 1 15,0 0-6-15,0 0 0 0,0 0 1 0,0 0-4 16,0 0 2-16,0 0-4 0,0-15 1 0,0 15 1 16,0 0 0-16,0 0-1 0,0 0 1 0,0 0 2 15,0 0-1-15,0 0 4 0,0 0-3 0,0 0-4 16,0 0 0-16,0 0-1 0,0 0 1 0,-20 0 4 16,20 26 0-16,-24-26-4 0,12 21 3 0,1-21-1 15,-2 25-7-15,2-25 3 0,4 19 0 0,0-9-5 16,3-1 12-16,2-3-3 0,2 2-2 0,0-2 4 15,0-1-8-15,0 0 2 0,34-2 1 0,-34 1 1 16,40-4 2-16,-15 0-1 0,1 0-2 0,5 0 0 16,-1 0-1-16,0 0-6 0,1 0-2 0,-3 0-1 15,-5 0-4-15,1 0 8 0,-6 0-4 0,-4 0-5 16,-2 0 0-16,-5 0-3 0,0 0 2 16,-7 22 3-16,0-22-11 0,0 21-5 0,0-21 2 15,-30 29 3-15,30-14 14 0,-34-1 7 0,11 2 9 16,2-3-1-16,-3 1-2 0,4-4-11 0,-2 0-17 15,0-2-22-15,2 0-25 0,3-2-31 0,-2 1-37 16,4-1-27-16,-1-3-35 0,2 2-35 0,3-4-60 16,0-1-133-16,2 0-190 0,2 0 74 0,0 0 111 15</inkml:trace>
  <inkml:trace contextRef="#ctx0" brushRef="#br0" timeOffset="275110.8492">7753 14993 2903 0,'-14'-5'5'0,"14"0"3"0,0 1 14 0,0-3 6 16,0-3 4-16,0 3 0 0,23-3-14 0,-23 1-11 15,37-1-4-15,-11-3-6 0,3 1 0 0,5 1 2 16,3-1-44-16,3 1-78 0,1-1-101 0,2 2-133 16,1 1-149-16,-2 0-135 0,1 1 103 0</inkml:trace>
  <inkml:trace contextRef="#ctx0" brushRef="#br0" timeOffset="275602.6213">8498 14829 2648 0,'0'0'38'16,"0"0"33"-16,0 0 42 0,0 0 33 0,0 0-14 16,0 0 3-16,0 0-28 0,0-17-25 0,0 17-23 15,0 0-34-15,0 0-17 0,-22 0-8 0,22 0-2 16,-15 0 0-16,15 24 4 0,-20-24-4 0,7 23 0 15,1-23-2-15,2 31-7 0,1-17 3 0,-1 0-10 16,5 1-15-16,5-3-9 0,-4 2-14 0,4-4-1 16,0-3 10-16,0-1 4 0,0-1 13 15,0-5 7-15,29 0 5 0,-29 0 9 0,0 0 2 16,21 0 6-16,-21 0 1 0,0 0 1 0,18-28-3 16,-18 28 2-16,0-22 3 0,0 22 0 0,0-24 2 15,0 11-3-15,0-4-2 0,0 4-4 0,0-2 3 16,0 1 4-16,-23 2-4 0,23-1 8 0,0 6-7 15,-15 0-1-15,15 2 1 0,0 3-6 0,0 0 0 16,0 2-3-16,0 0 1 0,0 0 5 0,0 0 2 16,28 0 3-16,-28 0-1 0,30 0-2 0,-30 0-1 15,39 0-2-15,-19 0 2 0,1 0-2 0,-5 0 1 16,3 0 0-16,-4 0 1 0,-1 0 0 16,-2 0-2-16,-4 13 1 0,0-13 0 0,-4 0 2 15,0 0 5-15,-2 10-3 0,0-10 2 0,-2 13-2 16,0-1 2-16,0 2 3 0,0 1-1 0,0 5 3 15,0 2-5-15,0 2 3 0,-23 2 0 0,23 3-5 16,0 0 2-16,-20 3-4 0,20-1 1 0,-16 1 4 16,16-2-3-16,-13 0 0 0,13-1-13 0,-13-3-26 15,13-2-36-15,-8-2-53 0,8-3-52 0,0-3-32 16,0-4-51-16,0-3-70 0,0-5-103 0,30-4-98 16,-30 0 80-16,29 0 124 0</inkml:trace>
  <inkml:trace contextRef="#ctx0" brushRef="#br0" timeOffset="275869.6971">8797 15201 2532 0,'4'0'45'0,"-2"0"26"0,1 0 17 0,-3 0 17 16,0 0-38-16,0 0-18 0,0 0-8 0,0 0-8 15,0 18-1-15,0-18 3 0,-29 0-4 0,29 17-4 16,0-17 0-16,-25 14-7 0,25-2-3 0,-16-5-4 16,16 3-6-16,0-1 0 0,-15-1-2 0,15 1 0 15,0-2-4-15,0 1 2 0,0-1-1 0,0-2-2 16,26-3 4-16,-26 0-4 0,24-1 4 0,-24-1-4 15,29 0-6-15,-29 0-3 0,29 0-6 0,-29-21 2 16,23 21 1-16,-23 0-3 0,12-25-5 16,-12 25-4-16,0-19-6 0,0 19-5 0,0-18 0 15,-24 18-1-15,24-16 3 0,-28 16 8 0,28-10-4 16,-35 10-1-16,19 0-15 0,-4 0-18 0,3 0-22 16,1 0-38-16,2 0-33 0,2 0-57 0,2 22-84 15,10-22-129-15,-10 0-111 0,10 0 80 0</inkml:trace>
  <inkml:trace contextRef="#ctx0" brushRef="#br0" timeOffset="276688.6616">9512 15161 2237 0,'17'-3'-3'0,"-2"0"2"0,-1-1 0 15,-3 0-2-15,2-2 9 0,-1 3 5 16,0-1 5-16,4-1 11 0,1 2 4 0,1 1-5 15,2-3-2-15,0 2-5 0,4 2-11 0,1-3 0 16,5 1 1-16,3-2-7 0,3 4 3 0,5-4 4 16,4 3-1-16,4-2 8 0,1 0 0 0,2 0-4 15,1 0 4-15,2-1-6 0,-1 0 1 0,3-1 1 16,-4 2-8-16,-3 2 1 0,-2-3-7 0,-5 2 3 16,-4-1-3-16,-7 1 6 0,-8 2 10 0,-4-2 12 15,-6 2 21-15,-5 1 15 0,-3 0 9 0,-1 0 3 16,-4-3-10-16,2 3-12 0,-3 0-9 0,0 0-17 15,0 0-6-15,0 0-9 0,0 0-6 0,0 0-3 16,0 0-2-16,0 0 0 0,0 0 0 16,0 0 0-16,0 0 0 0,0 0-1 0,0 0-1 15,0 0 1-15,0 0 2 0,0 0-1 0,0 0 3 16,0 0-3-16,0 0 0 0,0 0 4 0,0 0-2 16,0 0 1-16,0 0-1 0,0 0 1 0,0 0 5 15,0 0 7-15,0 0 4 0,0 0 9 0,0 0-2 16,0 0-7-16,0 0-8 0,0 0-5 0,0 0-4 15,0 0 1-15,0 0 5 0,0 0-6 0,0 0 2 16,0 0-2-16,0 0-1 0,0 0-1 0,0 0 0 16,0-14-1-16,0 14-1 0,0 0 2 0,0 0 0 15,0 0 4-15,0 0-4 0,0 0 2 16,0 0-2-16,0 0-2 0,0 0 2 0,0 0 0 16,0 0 0-16,0 0 2 0,0 0 0 0,0 0-2 15,0 0 0-15,0 0-2 0,0 0 0 0,0 0 2 16,0 0 0-16,0 0 0 0,0 0 0 0,0 0 1 15,0 0 2-15,0 0 0 0,0 0 2 0,0 0-1 16,0 0-1-16,0 0-1 0,0 0 0 0,0 0-3 16,0 0 3-16,0 0 1 0,0 0-3 0,0 0 1 15,0 0-1-15,0 0 2 0,0 0-2 0,0 0-4 16,-19 0 3-16,19 0-7 0,0 0 7 16,-13-17 1-16,13 17 0 0,-9 0 3 0,9 0-2 15,-10 0 1-15,6 0-3 0,1 0 3 0,1 0 0 16,-1 0-1-16,2 0-3 0,1 0 1 0,0 0-2 15,0 0 2-15,0 0 1 0,0 0 0 0,0 0 0 16,0 0-2-16,0 0 0 0,0 0-4 0,0 0 4 16,0 0-1-16,0 0 3 0,20 0 2 0,-20 0-4 15,18 0 2-15,-18 0-2 0,26 17 0 0,-12-17 1 16,-1 0-1-16,4 17 2 0,-2-17 0 0,-3 15 0 16,2-7-2-16,-2 1-4 0,-3 0 0 0,0-1 0 15,-3 1 2-15,-3 1 0 0,-2 1 0 0,-1-1 3 16,0 1-2-16,0-2-1 0,-25 3-22 15,25-1-9-15,-26-1-16 0,26-2-16 0,-29 1-10 16,29-1-27-16,-28-4-31 0,28 1-38 0,-17-2-47 16,17 0-72-16,-12-3-111 0,12 0-135 0,0 0 63 15,0 0 108-15</inkml:trace>
  <inkml:trace contextRef="#ctx0" brushRef="#br0" timeOffset="277670.1546">11706 14566 2899 0,'9'-7'8'0,"-9"2"3"0,6-3 0 16,1 3 2-16,-5-3-1 0,2 4 7 0,0-2 17 15,-2 4 13-15,2-1 2 0,1 2-12 0,-1-1-14 16,-2 2-17-16,-2 0-10 0,0 0 10 0,0 0 10 16,0 0 19-16,0 0 19 0,0 23 2 0,0-23-8 15,0 25-14-15,-31-25-15 0,31 36-14 16,-29-14-4-16,11 2-1 0,-4-1-1 0,1 2 3 16,1 2 0-16,-3-3-4 0,3 2 2 0,1-3-2 15,4 0 2-15,0-2 0 0,3 0-6 0,2-2 2 16,5-2-6-16,2-3 4 0,3-1 2 0,0-1-2 15,0-1 2-15,33-4-12 0,-33-1-6 0,39-1-9 16,-13-5-14-16,3 3-7 0,0-3-15 0,2 0-9 16,1 0-3-16,1 0 8 0,-4 0 11 0,-1 0 13 15,-4-25 13-15,0 25 4 0,-6 0 3 0,-2-22 9 16,-4 22-1-16,-2-22 7 0,-3 22 7 16,-2-24 3-16,-4 13 14 0,-1 0 15 0,0-2 27 15,0 3 24-15,0 2 13 0,0 1 7 0,0 0 0 16,-25 2-9-16,25 2-11 0,0 0-16 0,0 2-23 15,0 1-13-15,0 0-11 0,0-1-4 0,0 1-9 16,0 0-2-16,0 0 2 0,0 0-3 0,0 0-1 16,0 0-2-16,0 0-1 0,0 0 1 0,0 0 4 15,0 0 18-15,0 0 9 0,0 23 7 0,0-23 4 16,12 19-15-16,-12-19-6 0,0 24-5 0,0-10-1 16,0 1 2-16,0 5-8 0,0-2-1 0,0 2-2 15,-28-3-4-15,28 5-3 0,0-2 1 0,-21 3-7 16,21 0-2-16,0-2-24 0,-18 1-57 15,18 0-63-15,0-5-80 0,0 1-62 0,0 1-57 16,0-5-76-16,0 0-159 0,0-3-31 0,0 0 109 16</inkml:trace>
  <inkml:trace contextRef="#ctx0" brushRef="#br0" timeOffset="278649.2716">4496 16102 2029 0,'0'8'58'0,"0"-8"32"0,0 6 30 15,0-6 33-15,0 2-34 0,0-2-3 16,0 1-17-16,0 0-10 0,0-1-15 0,0 0-16 15,0 0-7-15,0 0-21 0,0 0-13 0,0 2-7 16,0-2-11-16,17 1 2 0,-17 0 2 0,0 8-1 16,0 0 0-16,0 6 0 0,0 3 2 0,0 3-4 15,0 6 3-15,0 4 1 0,0 3-4 0,0-1 4 16,0 2-2-16,0-3-1 0,0 2 5 0,-28-5-4 16,28-1 0-16,0-2 0 0,0-3-7 0,-17-3 1 15,17-4-21-15,0-4-48 0,0-2-54 0,0-1-55 16,0-6-40-16,0-2-49 0,0-1-85 0,0 0-116 15,0 0-67-15,21-26 96 0</inkml:trace>
  <inkml:trace contextRef="#ctx0" brushRef="#br0" timeOffset="278868.9507">4254 16204 2436 0,'-6'-1'48'16,"2"-2"25"-16,-2 1 24 0,2-1 19 0,3-1-34 15,0 0-12-15,-1-1-19 0,1 2-18 0,1-4-17 16,0 2-11-16,0-4-6 0,0 1 2 0,31-2-1 16,-31 1-1-16,39 0 1 0,-15 0-3 0,5 0-2 15,1 2-1-15,1 1-2 0,4 2-14 16,-3 2-33-16,1 2-55 0,-2 0-63 0,0 0-43 16,-2 0-33-16,-2 26-16 0,-4-26 1 0,-4 34-16 15,-5-10-54-15,-4 2-42 0,-10 4 65 0</inkml:trace>
  <inkml:trace contextRef="#ctx0" brushRef="#br0" timeOffset="279047.6327">4289 16820 2536 0,'-10'16'60'0,"4"-7"45"0,2 0 53 0,4-5 31 0,0-3-39 16,0-1-22-16,0 0-46 0,0 0-23 0,0 0-20 16,30-27-24-16,-30 27-5 0,32-23-12 15,-10 23-2-15,3-28-9 0,2 12-37 0,2 3-56 16,1 1-87-16,-2 1-89 0,0-2-104 0,-2 4-136 15,2 1-165-15,0-1 100 0</inkml:trace>
  <inkml:trace contextRef="#ctx0" brushRef="#br0" timeOffset="279485.1781">4931 16697 2833 0,'0'0'25'0,"0"0"17"0,-24 0 22 16,24 0 23-16,0 0-7 0,0 0-11 15,0 0-17-15,0 0-29 0,0 0-19 0,0 0-7 0,0 0-4 16,0 0 4-16,0 0 6 0,0 0 3 16,0 30-5-16,0-30 4 0,0 30-3 0,0-10 0 15,0 2 5-15,0 2-7 0,0 2-2 0,0-2 1 16,0 1-4-16,0 3 8 0,0-2-4 0,0-4-10 16,0-2-22-16,0-2-31 0,16-5-32 0,-16-2-35 15,0-4-3-15,12-3 20 0,-12-4 11 0,6 0 9 16,-6 0 1-16,0-22-13 0,0 22 14 0,0-28 12 15,0 9 14-15,0-3 16 0,0-3 9 0,0 0 22 16,-26 0 17-16,26-2 18 0,0 0 28 0,-23 3 31 16,23 0 49-16,0 7 31 0,-16 0 19 0,16 5 6 15,0 3-26-15,-11 1-32 0,11 1-34 0,0 4-29 16,0 1-15-16,0 0-10 0,0-1-5 16,0 3-10-16,0-2-11 0,0 1-4 0,0-1-4 15,23-1 0-15,-23 2 0 0,25-1-4 0,-25 1 6 16,33 1-2-16,-12 0 0 0,-3 0 0 0,4 0-7 15,-3 0 3-15,1 25 0 0,-3-25 4 0,2 22 5 16,-2-22-5-16,-4 31-2 0,3-10 2 0,-5-1 0 16,-2 4-1-16,-5-2-1 0,-2 2-10 0,-2 3-22 15,0-1-21-15,0 1-32 0,-29-7-23 0,29 3-15 16,-30-3-14-16,30-3-14 0,-32-3-45 16,32-2-63-16,-28-2-101 0,28-5-166 0,-22-3 29 15,22-2 98-15</inkml:trace>
  <inkml:trace contextRef="#ctx0" brushRef="#br0" timeOffset="279986.1227">6832 16554 2444 0,'-19'0'29'0,"19"0"16"0,-13 0 29 16,13 0 33-16,0 0 3 0,0 0-5 0,0 0-25 15,0 0-26-15,0 0-31 0,0 0-12 16,0 0 2-16,30 0-5 0,-30 0-3 0,37 0 1 16,-15 0-4-16,6-18-1 0,0 18-1 0,1 0-2 15,1-13 0-15,0 13-3 0,-2 0 3 0,-1 0-1 16,-3-6-1-16,-3 6 2 0,-1 0-1 0,-3 0-2 15,-5 0 1-15,-3 0-2 0,-3 0 0 0,-2 0 4 16,-3 0 1-16,-1 0 4 0,0 0 1 0,0 0-4 16,0 0 2-16,0 0-1 0,0 0-1 0,0 0-1 15,0 0-10-15,0 0-19 0,0 0-27 0,0 0-34 16,0 0-33-16,0 0-34 0,0 0-38 16,0 0-48-16,0 0-79 0,0 0-101 0,0 0-94 15,0 0 86-15</inkml:trace>
  <inkml:trace contextRef="#ctx0" brushRef="#br0" timeOffset="280817.0442">8222 16082 2521 0,'0'-3'49'0,"-3"-1"35"0,3-1 29 0,0 4 32 15,0-2-18-15,0-1-18 0,0 3-19 0,0 1-28 16,0 0-32-16,0 0-19 0,0 0-7 0,0 0 2 16,0 0 6-16,0 0 12 0,0 27-1 0,0-27-2 15,0 30-6-15,0-12-7 0,0 4 0 0,0 1-4 16,0 2 4-16,0-1-4 0,0 2 0 0,0-1 3 15,0-3-7-15,-24 0 4 0,24-1-4 0,0-3-4 16,0-2-14-16,0-2-64 0,0-2-67 0,0-2-79 16,0-3-91-16,0-1-71 0,0-4-133 15,0-2-122-15,0 0 111 0</inkml:trace>
  <inkml:trace contextRef="#ctx0" brushRef="#br0" timeOffset="281114.0484">8388 16096 2701 0,'6'-4'43'0,"-2"3"37"0,-3-3 36 16,2 4 39-16,-2 0-16 0,-1 0-10 0,0 0-17 15,0 0-29-15,0 0-27 0,0 0-27 0,0 0-17 16,0 0-6-16,0 22-4 0,0-22 2 0,0 19-4 16,0-19-4-16,-19 26 2 0,19-11-1 0,0 1 1 15,0-1 5-15,0 1-3 0,0-2 2 0,0 1 0 16,33-1 0-16,-33-2 3 0,30 3-3 15,-30-3 2-15,38-1-1 0,-20 1-3 0,2-1 2 16,-2 1-4-16,-1-3-6 0,-2 2 0 0,-2-2-7 16,-2 2-16-16,-3-3-8 0,-2 2-13 0,-1 0-30 15,-5 0 2-15,0 1-14 0,0-2-15 0,0 0-8 16,-29 2-32-16,29-1-31 0,-34-3-33 0,13 1-41 16,-3-2-62-16,1-1-86 0,-1-3-108 0,-1-2 56 15,1 0 111-15</inkml:trace>
  <inkml:trace contextRef="#ctx0" brushRef="#br0" timeOffset="281269.7972">8376 16128 2429 0,'19'-9'30'0,"-19"1"22"0,18 1 20 16,-8 0 10-16,1-2-31 0,2 0-23 0,-1 0-18 15,1 1-14-15,4 2-18 0,-1-2-63 0,0 1-107 16,3 0-151-16,1 2-215 0,4-2-44 0,0 1 105 15</inkml:trace>
  <inkml:trace contextRef="#ctx0" brushRef="#br0" timeOffset="281751.6356">8905 16019 2687 0,'0'0'46'0,"0"13"30"0,0-13 23 16,0 0 35-16,0 0-22 0,0 0-19 0,0 0-16 15,0 0-31-15,-24 0-16 0,24 0-8 0,0 0 0 16,-24 12-8-16,24-12-4 0,-20 14-7 0,7-2 1 15,-1-2-2-15,2 3-2 0,0 3 3 0,2-2-3 16,4 1 2-16,6 0-4 0,-4-1 0 0,4-1-6 16,0-2-4-16,0-1-8 0,0 0-3 0,27-4 2 15,-27 0 0-15,0-4 6 0,27 0 5 0,-27-2 0 16,16 0 7-16,-16 0 3 0,14 0-2 16,-14-24 2-16,10 24-2 0,-10-21 3 0,0 21-4 15,0-27-1-15,0 12 2 0,0-2-4 0,0-2 6 16,0 0 0-16,0 0-3 0,-24 1 4 0,24 0 1 15,0 3-1-15,-19 1 0 0,19 3-3 0,0 4 0 16,0 0-14-16,0 1-5 0,0 2-6 0,0-1-4 16,0 1 14-16,0 1-1 0,29-1-7 0,-29 2-7 15,28-1-10-15,-28 1-5 0,37 2 7 0,-17 0-7 16,0 0-5-16,2 0 6 0,1 0 4 0,0 0 17 16,-3 0 13-16,1 0 11 0,-3 0-3 0,-2 0-2 15,-2 15 2-15,-3-15 0 0,-1 0 7 0,-3 0 8 16,-1 17 10-16,-2-17 7 0,-2 18 9 15,-2-8 3-15,1 7-2 0,-1 0-5 0,0 4-4 16,0 0 4-16,0 4 2 0,0 1-3 0,-28 2-5 16,28 1-10-16,0 1-7 0,-26 2-6 0,26 0 1 15,-17-1-6-15,17 1-2 0,-16-3 2 0,16 0-2 16,-14-3-12-16,14-3-23 0,-11-2-45 0,11-2-59 16,-3-2-63-16,3-5-54 0,0 0-59 0,0-4-67 15,0-4-86-15,0-2-19 0,28 0 102 0</inkml:trace>
  <inkml:trace contextRef="#ctx0" brushRef="#br0" timeOffset="282025.0404">9265 16440 2454 0,'4'0'55'0,"-3"0"26"15,1 0 22-15,-1 0 23 0,-1 0-37 16,0 0-24-16,0 0-15 0,0 0-13 0,0 20-11 16,0-20 2-16,-22 14 1 0,22-14-5 0,0 20-5 15,-23-9-1-15,23 1-3 0,0-1-4 0,-16 1 0 16,16-1 1-16,0 0-4 0,0-2-1 0,0 1-1 15,0-3-8-15,28-1 2 0,-28-2 1 0,27-3-1 16,-27 0 2-16,31-1-6 0,-15 0 2 0,0 0-1 16,-16 0-4-16,24-21 11 0,-24 21-9 0,17-20 2 15,-17 20 3-15,0-23-7 0,0 23 0 0,0-28 0 16,0 16-6-16,0 2 2 0,-35 1 0 0,35 9 0 16,-31-12 5-16,12 12-5 0,-2 0-7 15,4 0-27-15,-3 0-37 0,2 0-41 0,3 0-35 16,0 0-26-16,6 22-43 0,9-22-64 0,-8 0-101 15,8 0-161-15,0 16 68 0,0-16 110 0</inkml:trace>
  <inkml:trace contextRef="#ctx0" brushRef="#br0" timeOffset="282526.8609">9960 16397 2439 0,'16'0'5'0,"-2"0"2"0,-1 0 2 0,-1 0-1 0,3 0 8 15,0 0 11-15,0-22 7 0,2 22 12 0,1 0-6 16,2 0-7-16,2-17-6 0,-2 17-9 16,3 0-15-16,0 0-2 0,3-9-2 0,4 9 1 15,0 0 4-15,1 0-1 0,3-5-2 0,2 5-3 16,0 0 0-16,1-3-1 0,-2 3 2 0,-2-2 0 16,0 2 3-16,-3-1-1 0,0-1-5 0,-4 0 5 15,-3 1 8-15,-3 0 31 0,-4-2 26 0,-3 3 24 16,-2-3 14-16,-4 2-11 0,-2 0-8 0,-2-1-10 15,-1 1-8-15,0 0 3 0,-1 0 0 0,-1-1-7 16,0 1-9-16,0-2-15 0,0 2-14 16,0 0-6-16,0-2-11 0,0 1-6 0,0-1 2 15,0 1-6-15,0-1 4 0,0 0-2 0,0 1-4 16,-16-1 6-16,16 1-4 0,0 0 2 0,0-1 2 16,0 1-4-16,0 2 2 0,-11-2 0 0,11 1 0 15,0 1-4-15,0-2 2 0,0 2 0 0,0 0-3 16,0 0 1-16,0 0-2 0,0 0-1 0,0 0 3 15,0 0 4-15,0 0 0 0,0 0-2 0,18 0 0 16,-18 0 0-16,0 0 0 0,19 0 0 0,-19 0-2 16,20 0 0-16,-7 0-2 0,-1 22-4 0,0-22-17 15,4 0-19-15,-3 19-19 0,1-19-12 0,0 20 3 16,0-20 3-16,-3 19 4 0,-3-8 8 16,0 0 1-16,-4-1 8 0,-4 1 7 0,0-1 8 15,0 0 5-15,0-1-10 0,-30-1-19 0,30-1-42 16,-26-1-50-16,26 0-64 0,-27-1-71 0,27 0-105 15,-25-1-132-15,25-3 37 0,-17-1 100 0</inkml:trace>
  <inkml:trace contextRef="#ctx0" brushRef="#br0" timeOffset="283710.951">11897 16056 2267 0,'-7'-4'41'0,"5"0"40"0,0 1 33 0,-3-1 37 15,2 1-3-15,-1-2 2 0,2 1-6 0,-2-1-15 16,3 1-8-16,-1 0-19 0,2 0-3 0,0-1-3 15,0 1-19-15,0-1-8 0,0 0-16 0,0-2-15 16,25 1-6-16,-25 0-9 0,23 0-4 0,-23 0-1 16,36-2-9-16,-17 4-1 0,6-3-5 0,0 4-3 15,-2-1 1-15,1 2-1 0,-2 2 1 0,2 0-1 16,-2 0 1-16,-3 0 3 0,0 0-5 16,-1 24 0-16,0-24 3 0,-4 23-6 0,-3-23 4 15,-1 31-1-15,-5-14-4 0,-5 2 4 0,0 3-4 16,0 0 7-16,-24-1 2 0,24 3-4 0,-37-2 3 15,13 1-3-15,-2-1 0 0,-2-1 0 0,-1 0-3 16,-3-1-3-16,3 2 0 0,-5-2 1 0,1 1-4 16,0-1-18-16,1 1-9 0,2-3 0 0,1 3 9 15,3-5 22-15,5 0 6 0,1-3-4 0,5 0-4 16,6-6-3-16,5 0 1 0,4-2 6 0,0-3 2 16,0-2-2-16,37 0 3 0,-10 0 0 0,5 0 3 15,4 0-1-15,5-21 0 0,7 21 0 0,-3 0-4 16,3-22 4-16,-2 22 0 0,-3 0-1 15,-5-18 0-15,-4 18-2 0,-5 0 2 0,-6-12 1 16,-8 12 2-16,-1 0-2 0,-7 0-2 0,-3-6 0 16,-2 6-12-16,-2 0-31 0,0-3-58 0,0 3-81 15,0-2-91-15,0 2-85 0,0-2-108 0,-27 0-152 16,27-1-54-16,-20 0 119 0</inkml:trace>
  <inkml:trace contextRef="#ctx0" brushRef="#br0" timeOffset="285541.648">15252 13343 1750 0,'3'-8'55'0,"-1"8"16"0,-2-7 4 16,2 2 20-16,1-1-42 0,0 1 3 16,-2-1 22-16,0 0-7 0,1 2 8 0,-2-2-7 15,1-1-15-15,-1 4 0 0,0-1-11 0,0-1-6 16,0 2 2-16,0 0-7 0,0 1-3 0,0-1-8 15,0 2-3-15,0 1-13 0,0 0-3 0,0 0 1 16,0 0-8-16,-25 0 4 0,25 28-2 0,-29-28-2 16,10 36 3-16,-2-13 1 0,-3 6-4 0,-2 0 3 15,1 6-2-15,6 2 2 0,-3-3 3 0,2 3-3 16,3-1 4-16,0-4-4 0,5 1 0 16,3-3 3-16,1 0 2 0,4-5 1 0,4-1-1 15,0-2-1-15,0-2-4 0,30-4 0 0,-30-1-4 16,47-4-13-16,-12-5-28 0,5-2-50 0,2-4-53 15,8 0-60-15,3 0-45 0,6-26-38 0,-1 26-59 16,-6-32-53-16,-5 15-20 0,-4-2 88 0</inkml:trace>
  <inkml:trace contextRef="#ctx0" brushRef="#br0" timeOffset="285984.865">15538 13462 1838 0,'-22'-6'56'0,"22"4"29"15,0 2 25-15,0 0 23 0,0 0-40 0,0 0-19 16,0 0-22-16,0 0-22 0,0 0-9 0,0 0-6 15,0 0 5-15,0 25 9 0,0-25 0 16,25 23 2-16,-25-5-1 0,18-1-6 0,-18 5-1 0,0 2 0 16,15 2-4-16,-15 1 5 0,0 2 0 15,0 2-2-15,0 0 0 0,0 1-8 0,0-1-4 16,-28 0-1-16,28-3 16 0,0 2 5 0,-20-4-2 16,20-2-4-16,0-3-18 0,0-2-5 0,-14-4 1 15,14-3 0-15,0-4-1 0,0 0 4 0,0-5 19 16,0 0 17-16,0-3 3 0,0 0-9 0,0 0-18 15,0 0-19-15,0-29-1 0,0 29-1 0,0-30 4 16,0 9 2-16,19 0-4 0,-19-4 3 0,0-2-4 16,0-1-2-16,13-5 5 0,-13-1-2 0,0-3 0 15,11-3 4-15,-11 1-8 0,9-3 1 16,-7 2 2-16,5 5-6 0,-2-1 10 0,-1 7-2 16,3 4 1-16,0 4-1 0,5 4-3 0,1 7 1 15,4 0-2-15,1 2 3 0,3 3-1 0,4 1-9 16,2 1-8-16,-3 2-8 0,1 0-7 0,-5 1-3 15,2 0-1-15,-3 0 2 0,-4 22 1 0,1-22 6 16,-7 29 5-16,-2-9 0 0,-7 4 2 0,0 2 5 16,0 1-11-16,-33 1 3 0,33 1 5 0,-46-1 5 15,18-2 10-15,-2-1 3 0,-1-3-1 0,2-1-14 16,4-2-26-16,2-5-43 0,3-2-54 0,4-3-73 16,4 0-98-16,1-7-131 0,11-2-67 15,-7 0 85-15</inkml:trace>
  <inkml:trace contextRef="#ctx0" brushRef="#br0" timeOffset="286247.7404">16068 13560 2093 0,'4'0'42'0,"1"0"23"0,1-26 36 0,-4 26 25 15,2-14-20-15,-2 14-3 0,-2-15-21 0,1 15-23 16,0 0-23-16,-1-11-20 0,0 11-11 0,0 0 1 15,0 0 4-15,0 0 1 0,0 31-1 16,0-31-2-16,0 36-3 0,0-10 5 0,0 5 2 16,0 2-1-16,0 5 7 0,0-1-7 0,0-1-2 15,0 4-2-15,0-3-9 0,0 2 6 0,0-6-2 16,0 0-4-16,0-4 4 0,0 0-28 0,0-4-50 16,0-2-69-16,24-6-115 0,-24-1-153 15,26-6-211-15,-26-2 29 0,30-4 114 0</inkml:trace>
  <inkml:trace contextRef="#ctx0" brushRef="#br0" timeOffset="286601.8266">16725 13481 1922 0,'5'-14'31'0,"-1"3"33"15,-2 0 27-15,1-1 11 0,-2 0-21 0,2 2-31 16,-1 0-23-16,-1 0-11 0,3 3-13 0,0-1-2 16,1 3-3-16,5-1 0 0,1 1 4 0,4 3-5 15,3 2 3-15,-1 0 2 0,6 0-3 0,-3 0 4 16,1 0 2-16,-3 22-3 0,1-22 0 0,-3 26 3 16,-3-26-4-16,0 37 4 0,-6-16 2 15,1 4-1-15,-5-2 1 0,-3 4 2 0,0 0 4 16,0 2 0-16,-26 0 1 0,26-2-1 0,-39 4 0 15,14-4 8-15,-1 2-6 0,1-3 1 0,-1 0-1 16,0-3-6-16,2-2 3 0,2-1-2 0,4-3-3 16,4-2-6-16,3-1 0 0,4-2 0 0,7 0-2 15,0 0 1-15,0-2-3 0,0-1-6 0,0 3-29 16,26-3-67-16,-26 2-96 0,32-2-140 0,-32 3-99 16,36-2-105-16,-16 2 95 0</inkml:trace>
  <inkml:trace contextRef="#ctx0" brushRef="#br0" timeOffset="286813.0238">16862 14589 2237 0,'18'6'39'0,"-18"-2"31"0,0 1 37 0,0-5 34 16,0 0-5-16,0 0-1 0,0 0-12 0,0 0-6 15,0 0-5-15,0 0-23 0,0 0-16 0,0 0-32 16,0 0-29-16,0 0-6 0,0 0-9 0,0-17 3 15,0 17 2-15,-18 0-6 0,18-21 0 0,0 21-12 16,0-14-28-16,0 14-48 0,-9-11-70 0,9 11-93 16,0 0-131-16,0 0-163 0,-5 0-144 15,2 0 105-15</inkml:trace>
  <inkml:trace contextRef="#ctx0" brushRef="#br0" timeOffset="289904.8863">14462 12997 1521 0,'-19'-7'31'0,"19"-3"27"0,-14 2 18 0,14 2 16 0,-5 0-3 16,5 1-6-16,0 3-1 0,0 0 0 0,0 2-11 16,0 0-14-16,0 0-11 0,0 0-17 15,0 0-18-15,0 0-6 0,0 0-8 0,0 0 0 0,0 0-1 16,0 0 1-16,0 0 6 0,0 23 2 15,0-23 1-15,0 31-1 0,0-10 0 0,0 4-3 16,-30 2 1-16,30 6 4 0,-25 3-8 0,25 6 6 16,-30 1-6-16,19 3 0 0,11 4-2 0,-23 4 0 15,23 4 8-15,-14-1-3 0,7 2 4 0,7 0-4 16,-5 2 5-16,5-1-2 0,-3 0-1 0,3-2 4 16,0-1-3-16,0-1-4 0,0-2 7 0,0-3-6 15,23-1 1-15,-23-2 5 0,0-2-5 0,25-2 3 16,-25 0 0-16,18-3-4 0,-18 5-2 15,18-7-4-15,-18-1 2 0,16-2 4 0,-16-2-3 16,13 0 2-16,-8-6 1 0,1-5-5 0,-1-3 3 16,1-4 0-16,1 0-8 0,0-2 6 0,1-6 2 15,2 0-3-15,3-2 6 0,-1-2 0 0,4-1-1 16,4-1 1-16,0-2-3 0,5 0 0 0,5 2 0 16,2-2 3-16,5 0 0 0,5 0-4 0,4 0 5 15,5 0-9-15,1 0-3 0,6 0 5 0,3 0-8 16,1 0 7-16,3 0 2 0,1 0-4 0,3 0-4 15,3 0-3-15,-2 21-6 0,2-21-10 0,3 0 3 16,1 16-1-16,5-16 6 0,2 0 9 0,2 11 4 16,0-11-2-16,8 0 0 0,2 0 0 15,1 0-4-15,2 0 2 0,1 0-4 0,2-23-5 0,-3 23-2 16,1 0-8-16,-1-25 2 0,2 25 4 16,-5 0-2-16,-2-17 9 0,-3 17 5 0,-8 0 5 15,-2 0 8-15,-11 0 0 0,-7 0 0 0,-9 0-3 16,-10 0 3-16,-9 0-3 0,-10 0 9 0,-4 0 5 15,-6 0 3-15,-5 0 2 0,-4 0-6 0,-1 0-3 16,-2 0-7-16,0 0 4 0,2 0 7 0,3 0 8 16,0 0 6-16,2 0 13 0,4 0 5 0,-2 0 6 15,3 0 9-15,4-19-5 0,-2 19 1 0,0 0-8 16,3-16-15-16,-4 16-5 0,0-12-14 16,0 12-10-16,-4 0 16 0,-2-8 15 0,-2 8 22 15,-2 0 19-15,-4 0-1 0,-1 0-9 0,0 0-6 16,0-3-5-16,0 3-8 0,0 0-1 0,0 0-7 15,0-2-13-15,0-1-8 0,0 0-13 0,0-2-7 16,0-1 5-16,0-1-1 0,-14-4 0 0,14 0 0 16,0-6-1-16,0-2-1 0,0-3 2 0,0-1 2 15,0-3-1-15,0-3 1 0,25-1 2 0,-25-2-5 16,0-3-1-16,27-3-6 0,-27-3-2 0,22-1 4 16,-9-2-3-16,-1-5 1 0,3 1-1 0,-4-2-2 15,2-2-1-15,-2 2-2 0,1-1-1 0,1 1 2 16,-3 1 3-16,1-1 4 0,-1 2 0 15,-1-1 1-15,0 0-1 0,-2 0 3 0,3 1 0 16,-1 1 2-16,-2-1-2 0,3-1-2 0,-1 2-5 16,2 4-4-16,1 0-7 0,-2 2 2 0,1 2 0 15,-1 3 0-15,-3 0 11 0,1 6-4 0,-2 2 4 16,0 1 6-16,-2 3-2 0,-2 4 3 0,-1 6 3 16,0 2-5-16,-1 4 3 0,0 2-3 0,0 3-1 15,0 2-2-15,0 1-6 0,0 0 2 0,0 0 6 16,0 0 2-16,-21 0 3 0,21 0-1 0,0 0-7 15,0 0 2-15,-18 18-2 0,18-18 5 0,0 0 4 16,0 0-1-16,0 0 1 0,0 0-3 16,0 0 2-16,0 0 0 0,0 0 0 0,0 0 1 0,0 0-3 15,0 0 2-15,-8 0 1 0,8 0 1 0,0 0 0 16,-4 0-4-16,1-18 2 0,1 18-7 16,-1 0 2-16,-1 0 3 0,2 0-5 0,-3-10 7 15,-4 10-3-15,1 0 3 0,-1 0 4 0,-4 0-6 16,1 0 2-16,-6 0-2 0,0-4-1 0,-3 4 3 15,0-3-1-15,-4 2-1 0,0 0-3 0,-6-3 3 16,-4 3-3-16,0-3 3 0,-4 4 0 0,-3-3 1 16,-5 1 2-16,-4 2-4 0,-2-2 4 0,-2 1-3 15,-3-1-1-15,-3 2 2 0,1-3 0 0,-2 1 1 16,-1 2-1-16,2-2 0 0,-1-1-3 0,6 1 0 16,0 1 2-16,0-2 1 0,2 2 0 15,2 0 0-15,0-2 4 0,1 2-3 0,0-2 1 16,-5 1 0-16,1-1-6 0,0-1 3 0,0 1 2 15,0 0-2-15,-3-1 2 0,1 0-1 0,-3-1-5 16,0 0 3-16,0-2-4 0,0 2 1 0,0-1-1 16,-1 0 2-16,3 0-1 0,1 0 4 0,2 2 0 15,4-1-3-15,5-1 7 0,2 4-10 0,-2-3 5 16,7 2 2-16,0 3-1 0,0-2 4 0,1 2-1 16,0 0-5-16,-3 0-1 0,-2 0 0 0,2 0 1 15,-3 0 4-15,0 0-1 0,-2 0 2 0,2 18-2 16,-1-18-2-16,0 0 2 0,1 0 0 15,3 14 0-15,1-14-1 0,1 0-1 0,3 9-2 16,2-9 6-16,2 0 3 0,4 8-2 0,2-8 2 16,2 0-6-16,4 4 0 0,2-4-1 0,3 0 4 15,3 0-1-15,3 0-3 0,3 0 3 0,-2 0-3 16,2 0-5-16,1 0 6 0,0 0 1 0,-1 0 0 16,1 0 9-16,-4 0-7 0,-2 0-4 0,1 0 1 15,0 0-4-15,-2 0 5 0,-2 15 0 0,0-15 1 16,1 0 1-16,-2 0-2 0,3 0 3 0,-1 11-3 15,1-11 3-15,2 0-1 0,-1 0-3 0,5 0 2 16,-1 0-1-16,2 0 0 0,1 0 1 0,1 0 0 16,1 0-4-16,0 0 3 0,1 0-3 0,-1 0 2 15,0 0 6-15,-2 0-6 0,2 0 2 16,-1 0-2-16,-3 0 1 0,2 0 0 0,-4 0-4 16,2 0 7-16,1 0-4 0,-1 0 1 0,3 0 4 15,1 0-6-15,-3 0-2 0,5 0 1 0,0 0-1 16,0 0-5-16,0 0-25 0,0 0-40 0,0 0-82 15,0 0-125-15,0 0-133 0,30 0-177 0,-30 0 82 16</inkml:trace>
  <inkml:trace contextRef="#ctx0" brushRef="#br0" timeOffset="323752.2379">7420 11257 2052 0,'0'-10'25'15,"0"2"11"-15,0 1 22 0,-13 1 19 0,13 2-8 16,0-1 5-16,0 5-3 0,0-3-4 0,0 3-10 16,0 0-12-16,0 0-17 0,0-2-18 0,0 2-6 15,0 0-7-15,0 0 4 0,0 0-1 0,0 0 0 16,0 0 9-16,0 0 17 0,0 0 26 0,0 0 10 16,0 19 6-16,0-19-19 0,0 21-18 0,0-21-8 15,0 29-10-15,0-12-1 0,0 0-2 16,-19 3 2-16,19-3-7 0,0 3 0 0,-13-2-1 15,13-1-4-15,0-2 4 0,0 2-4 0,0-5 1 16,0 1-2-16,0-5 1 0,0 0 1 0,0-3-1 16,0-1 4-16,0 0 3 0,0-3 4 0,0-1 23 15,0 0 9-15,0 0-1 0,0 0-6 0,0 0-23 16,0-22-14-16,0 22 2 0,0-25-4 0,0 6 2 16,0-1 4-16,0-3-8 0,0-2 4 0,0 0 3 15,0-2-7-15,0 2 3 0,0-3-1 0,0 3-2 16,0 2 5-16,0-2-2 0,0 5 3 15,0 0-3-15,30 1 2 0,-30 4 2 0,26 0-3 16,-26 2 1-16,29 1-1 0,-14 3-1 0,-2 0 2 16,0 1 0-16,3 1-7 0,-3 0-4 0,2 1-11 15,1 2-8-15,-1-2-17 0,0 1-13 0,4 1-15 16,0 4-18-16,2-2-17 0,-2 2-21 0,-3 0-21 16,1 0-26-16,-1 0-1 0,2 0-36 0,-4 21-46 15,-2-21-37-15,-3 0-87 0,-1 25-2 0,-4-25 90 16</inkml:trace>
  <inkml:trace contextRef="#ctx0" brushRef="#br0" timeOffset="323917.1327">7351 11322 2106 0,'-7'3'27'16,"5"2"19"-16,1-3 8 0,1-1 6 0,0-1-24 15,0 0-12-15,0 0 2 0,35 0-5 0,-35 0-3 16,40-27-10-16,-14 27-9 0,5-21-5 0,2 21-26 15,7-25-49-15,-2 25-91 0,0-21-117 0,-1 21-141 16,-2-19-94-16,-2 19 91 0</inkml:trace>
  <inkml:trace contextRef="#ctx0" brushRef="#br0" timeOffset="324262.1705">7781 11232 2269 0,'0'0'51'0,"0"0"43"0,0 0 40 0,23 0 38 15,-23 0-12-15,0 0-16 0,0 0-22 0,16 0-26 16,-16 0-34-16,0 0-25 0,0 0-19 0,0 0-15 16,0 0-1-16,0 0-4 0,0 0-1 0,10 0 4 15,-10 0-5-15,6 0 8 0,-1 0-1 0,0 20-1 16,2-20 3-16,-2 20-3 0,1-20 0 0,-2 26 0 16,-2-13-2-16,1 1-2 0,-2 0 2 0,-1-1-2 15,1 0 2-15,-1 1 2 0,0-4-2 0,0-1 0 16,0-2 2-16,0-2-4 0,0-1 2 15,0 0 4-15,0-3-2 0,0-1 6 0,0 0 14 0,0 0 11 16,0 0 1-16,0 0-1 0,0 0-16 16,0 0-13-16,0-26-4 0,0 26 0 0,0-29 0 15,0 12-4-15,0 0 2 0,0-3 0 0,0 2-5 16,0 1-3-16,19-1-15 0,-19 1-19 0,0 5-22 16,22 1-33-16,-22 3-35 0,21 0-45 0,-8 1-38 15,0 6-40-15,2-2-30 0,-1 2-33 0,3 1-37 16,-3 0-38-16,1 0-39 0,0 0 95 0</inkml:trace>
  <inkml:trace contextRef="#ctx0" brushRef="#br0" timeOffset="325007.0109">8178 11303 1796 0,'1'5'46'0,"-1"1"33"16,0-2 33-16,1-1 29 0,-1-2-10 16,0 0 8-16,0-1 4 0,0 0 5 0,0 0-4 15,3 0-11-15,-3 0-17 0,1 0-15 0,0 0-17 16,1 0-22-16,0 0-13 0,-1 0-14 0,2 0-19 15,-2 0-8-15,2 0-10 0,-1-19-2 0,1 19-3 16,1-17-3-16,2 17-7 0,1-23-10 0,-1 10-7 16,1-2 7-16,0 2 3 0,1 0 5 0,-2 0 8 15,-1 1 2-15,-1 2 5 0,-2 3 3 0,-2 1 4 16,0 0-3-16,0 3 2 0,0 1-2 0,0 2-2 16,0 0-2-16,0 0 2 0,-31 0-2 0,31 0 1 15,-25 25 4-15,25-25-5 0,-31 18 1 16,16-18-2-16,1 24-6 0,1-24 0 0,13 25-5 15,-18-13 3-15,18 1 1 0,-8-1-1 0,8 0 6 16,0 0 3-16,0-1 0 0,0 2 3 0,0-3 1 16,25-1-2-16,-25 0 3 0,24-1 0 0,-24-3-1 15,34-1-3-15,-18 2 1 0,5-6 0 0,0 0-7 16,3 0-11-16,-4 0-18 0,4 0-19 0,-1 0-9 16,-2-23 11-16,1 23 17 0,1-17 13 0,-3 17 14 15,-1-21 2-15,-2 21-2 0,-3-21 6 0,0 10 5 16,-3 0 3-16,-3 0 7 0,-1 2 16 15,-2 1 7-15,-2 1 10 0,-1 3 4 0,-1 0-2 16,-1 3-4-16,0 1-6 0,0 0-10 0,0 0-15 16,0 0-5-16,-26 0-6 0,26 0 0 0,-26 29 1 15,26-29-1-15,-30 23-1 0,13-23-2 0,17 25 2 16,-25-25-1-16,25 25 1 0,-17-25-3 0,17 19 0 16,0-19 1-16,0 15-1 0,0-15 3 0,0 9-2 15,0-9 4-15,0 0 1 0,30 0 0 0,-30 0-2 16,31 0-2-16,-31-21 1 0,37 21 0 0,-20-20 9 15,0 20-7-15,-2-27 2 0,-1 27-1 0,-4-22 4 16,-10 22 10-16,15-17 8 0,-15 17 9 0,8-12-7 16,-8 12 0-16,0 0-9 0,0 0-10 15,0 0-1-15,0 0-1 0,0 0 2 0,0 0-5 16,0 24 2-16,-25-24-3 0,25 30-4 0,-19-11 6 16,19 2 0-16,-20 0 2 0,20 0-3 0,-18-1 3 15,18 1-4-15,-14-4 0 0,14 1-2 0,-12-1-2 16,12 1 6-16,-10-3-4 0,10-2 5 0,-6 1-3 15,5-2-1-15,-3-3 1 0,1-1-2 0,2-4 2 16,1 0 2-16,0-2 1 0,0-2 5 0,0 0 18 16,0 0 9-16,0 0-2 0,0 0-6 0,0 0-19 15,23 0-13-15,-23-30 4 0,25 30-1 0,-25-27-2 16,33 10-3-16,-14-1-13 0,0-1-27 16,1 3-28-16,-2-3-38 0,2 3-41 0,-2 1-42 15,1 0-34-15,0 2-31 0,-4 2-57 0,1 3-91 0,-3 0-136 16,-2 2 73-16</inkml:trace>
  <inkml:trace contextRef="#ctx0" brushRef="#br0" timeOffset="325376.6483">7244 11826 1953 0,'-20'3'61'0,"3"0"20"15,4 1 26-15,6-1 16 0,2-2-46 0,4-1-13 16,1 0-19-16,0 0-3 0,0 3-15 0,0-3 6 16,0 0 11-16,33 0-5 0,-33 0 11 0,43 0-2 15,-14 0-12-15,7 0-5 0,5 0-8 0,7-25-5 16,5 25-5-16,5-17-9 0,6 17-2 0,6-21-4 15,8 21 1-15,1-19 2 0,8 9-1 0,1 2-7 16,-3 2-1-16,-3-2-2 0,-7 4-2 0,-9 4 4 16,-12-6 3-16,-9 6 1 0,-13 0-2 15,-10 0 2-15,-7 0 3 0,-6 0 3 0,-4 0 2 16,-3 0 3-16,-2 0-3 0,0 0-4 0,0 0 3 16,0 0-6-16,0 0-21 0,0-1-33 0,0 1-66 15,0-2-83-15,0 1-147 0,0 1-218 0,0-4-24 16,0 1 85-16</inkml:trace>
  <inkml:trace contextRef="#ctx0" brushRef="#br0" timeOffset="327393.7758">11292 11167 1263 0,'0'-8'74'0,"0"0"43"0,0 3 43 15,0-2 38-15,0-1-40 0,0-1-13 16,0 1-30-16,0 1-14 0,0 0-21 0,0 0-8 0,0 3 16 16,0-2-10-16,0 1-3 0,0 3-10 15,0-1-24-15,0 2-17 0,0 1-6 0,-21 0-15 16,21 0-5-16,0 0 6 0,-25 0 0 0,25 0 5 15,-28 21 6-15,11-21 4 0,-2 20-3 0,0-20 1 16,-1 26-2-16,-1-12-2 0,2 2 0 0,1 1 1 16,1 1-1-16,2 0 0 0,2 0 2 0,0 2-4 15,4-4 2-15,4 1-1 0,3-2-1 0,0 2 1 16,2-4-2-16,0 0-2 0,0-3-4 16,27 1-2-16,-27-4-2 0,32 0-4 0,-32-3 3 15,40-1-5-15,-17 0-9 0,1-3-23 0,1 0-20 0,-3 0-15 16,2 0-13-16,-5 0 5 0,1 0 10 15,-4-28 3-15,-5 28 21 0,1-17 5 0,-1 17 6 16,-5-19 13-16,-1 19-1 0,-1-21 21 0,-2 11 7 16,1-1 8-16,2 11 7 0,-5-13 1 0,2 13 2 15,-2-8-2-15,2 8-5 0,-2 0-4 0,1 0-8 16,-1 0 1-16,1 0-2 0,0 0 0 0,2 0 5 16,2 0-1-16,-1 23-1 0,1-23 0 0,-2 16-3 15,5-16-1-15,-3 20 0 0,1-20-2 0,1 16 3 16,0-16-2-16,0 15 3 0,-4-15-3 0,3 11-3 15,-1-11 3-15,4 9-2 0,-3-9 1 0,3 4-2 16,0-4-2-16,1 0-1 0,0 0-5 16,2 0-2-16,1 0-2 0,-2 0 0 0,1 0 7 15,-2-22 2-15,-1 22 3 0,-2 0 9 0,0-23 5 16,-2 23 12-16,-3-15 15 0,-1 15 14 0,-1-12 9 16,0 12-5-16,0 0-14 0,0 0-18 0,0 0-17 15,0 0-5-15,0 0 0 0,0 0-4 0,0 0 5 16,0 26-2-16,0-26 1 0,0 27 2 0,0-27-3 15,0 33-1-15,-22-16 1 0,22 1-1 0,0-2 2 16,-16 4 4-16,16-2-1 0,0 0-1 0,0 0-2 16,-12-2-4-16,12-1 5 0,-9 0 2 0,9-2 0 15,-9-1 3-15,3-2 1 0,-2-2 6 16,2-1 10-16,1-2 5 0,-1-2-6 0,-2 1-7 16,-2-1-7-16,1-3-7 0,0 0-3 0,0 0-4 15,-1 0-12-15,1 0-29 0,-4 0-41 0,6-27-62 16,1 27-74-16,-2-17-105 0,2 17-151 0,3-20-129 15,2 20 84-15</inkml:trace>
  <inkml:trace contextRef="#ctx0" brushRef="#br0" timeOffset="328181.5657">11794 11330 2497 0,'4'-7'31'15,"-2"2"24"-15,-1 2 21 0,-1-2 25 0,0 1-6 16,0-1-2-16,0 2-9 0,0 3-19 0,0-1-27 16,0 1-23-16,0 0-13 0,0 0-5 0,0 0-1 15,0 0 4-15,0 0 2 0,0 0-2 0,-19 0 0 16,19 28-1-16,-13-28-3 0,13 22 2 0,-21-22 2 16,11 29-6-16,0-15-3 0,2 0-7 0,8-1-5 15,-7-2 4-15,7 0 2 0,0 1 1 0,0-4 5 16,0 1-1-16,23-3 1 0,-23 0 1 0,31-3-3 15,-31-1-6-15,40-2-6 0,-17 0-8 16,2 0-4-16,-1 0 6 0,1 0 9 0,0-29 11 16,-5 29 7-16,-1-24-1 0,-3 24 1 0,-3-31 2 15,-3 13-4-15,-3-1 3 0,-3-4 1 0,-2-3-4 16,-2-2 8-16,0-2-1 0,0-1 5 0,0 2 11 16,0 1 7-16,-24 3 19 0,24 3 7 0,0 5-4 15,0 5-8-15,0 5-26 0,-16 2-9 0,16 5-3 16,0 0 15-16,0 0 18 0,0 27 1 0,0-27 1 15,0 35-10-15,-7-13-10 0,7 3-1 0,0 2-5 16,0-4-3-16,0 2-2 0,-6-1-3 0,6 0-3 16,0-2-2-16,0-1 1 0,0-1 5 0,0 0-5 15,0-3 4-15,0-2-3 0,0 1-2 16,0-2 6-16,0-4-4 0,0 0 5 0,26-2-1 16,-26-1 0-16,21-3-2 0,-6-1-4 0,0-3-1 15,3 0-1-15,3 0 0 0,-2 0-2 0,1 0-3 16,0-31-2-16,1 31 1 0,-4-22 7 0,1 22 1 15,-5-28 2-15,-1 14-2 0,-1 2 2 0,-3-1 2 16,-3 2 4-16,0 11 6 0,-3-14-4 0,-2 14 0 16,0-8-3-16,0 8-2 0,0 0-1 0,0 0-2 15,0 0 0-15,0 0 0 0,0 21 0 0,-24-21 2 16,24 18-4-16,0-18 0 0,0 21 0 16,-21-21-4-16,21 20 3 0,0-20-1 0,0 19-4 15,0-19 3-15,0 17 0 0,0-17-1 0,27 11 5 16,-27-11-10-16,29 6-4 0,-29-6-3 0,36 0-1 15,-16 0 12-15,1 0 2 0,-3 0 4 0,0-26 1 16,-3 26-3-16,-1-20 3 0,-3 20 2 0,-2-24 4 16,-2 24 9-16,-4-25 15 0,-3 12 20 0,4 1 10 15,-4 0 12-15,0 5 7 0,0-1-5 0,0 8-13 16,0-8-17-16,0 8-24 0,0 0-23 0,0 0-3 16,0 0-7-16,0 0 1 0,0 0 10 0,0 0 0 15,0 0 4-15,0 19-2 0,0-19-2 0,0 0 2 16,17 26 0-16,-17-26-5 0,21 20-9 0,-21-20-29 15,21 20-50-15,-21-20-52 0,19 16-57 16,-19-7-44-16,0 0-35 0,0 1-16 0,0 0-64 16,0-1-75-16,-36 1-103 0,36 0 70 0</inkml:trace>
  <inkml:trace contextRef="#ctx0" brushRef="#br0" timeOffset="328551.1316">11120 11657 1885 0,'-26'0'44'0,"1"0"32"0,4 0 27 0,2 0 23 0,3 0-17 16,0 0-5-16,6 0-8 0,1 0 5 16,1 0-11-16,2 0-16 0,1 0-10 0,3 0-22 15,2 0-16-15,0 0-12 0,0 0-6 0,0 0 0 16,0 0 1-16,34 0 2 0,-11 0-2 0,6 0 1 15,9 0 11-15,8 0-4 0,8 0 1 0,7 0-7 16,9-18-7-16,4 18 0 0,12 0-2 0,5 0-4 16,6 0 2-16,8-16-2 0,0 16-4 0,1 0 9 15,-5 0-6-15,-9 0 1 0,-8 0 5 0,-15 0-7 16,-13 0-2-16,-16 0 6 0,-11 0 0 0,-8 0 14 16,-8 0 21-16,-9 0 17 0,-2 0 26 15,-2 0 8-15,0 0-11 0,0 0-20 0,0 0-30 16,0 0-19-16,0 0-6 0,-21-19-2 0,21 19 0 15,0 0-12-15,0 0-48 0,-21 0-76 0,21 0-91 16,-11-10-96-16,11 10-105 0,-13 0-128 0,13 0-82 16,-14 0 107-16</inkml:trace>
  <inkml:trace contextRef="#ctx0" brushRef="#br0" timeOffset="360106.9219">5914 11101 1372 0,'0'0'32'0,"0"0"0"16,0 21 27-16,0-21 8 0,0 0-27 0,0 0 25 15,0 0-6-15,0 0 6 0,0 0 1 0,0 0-10 16,0 0-11-16,0 0-8 0,0 0 5 16,0 0-5-16,0 0 5 0,0 0 4 0,0 0-2 15,0 0-10-15,0 0-13 0,0 0-9 0,0 0-8 16,0 0 2-16,0 0-3 0,0 0-3 0,0 0 0 16,0 0 1-16,0 0 1 0,0 0 9 0,0 0-2 15,0 0-2-15,0 26 10 0,0-26-4 0,0 21 6 16,0-21 1-16,0 28-5 0,0-11-5 0,12-2-2 15,-12 2-5-15,0 1-1 0,6 1 1 0,-6-4-3 16,7 2-2-16,-5 0 2 0,1-2-1 0,-1-1 5 16,1 1-4-16,0-2 2 0,0-2-1 0,-2-1-3 15,1-1 5-15,1-2-3 0,0-2 1 0,1 0-9 16,-3-2-24-16,-1 0-44 0,1-1-63 16,1 0-99-16,0-2-142 0,1 0-154 0,-1 0 65 15</inkml:trace>
  <inkml:trace contextRef="#ctx0" brushRef="#br0" timeOffset="360779.194">6203 11160 1765 0,'0'-6'24'0,"0"0"17"0,0 1 30 16,0 1 11-16,0 1-10 0,0 1-17 0,-17-1-29 15,17 3-11-15,0-3-12 0,0 3 0 0,0 0-3 16,0 0 7-16,0 0 4 0,0 0 5 0,0 25 6 16,0-25-1-16,0 22-5 0,21-22 6 0,-21 29-3 15,0-13-7-15,0 0-1 0,18 0-8 0,-18 0 0 16,0 0 0-16,12-2 1 0,-12 2-4 0,9-2-3 16,-9 0 4-16,10-1 2 0,-6-3-1 0,2 1 1 15,0-4 3-15,2 2-4 0,-2-4 3 16,2-1 3-16,-1-1-3 0,-1-3 2 0,2 0 1 0,-2 0-6 15,3 0-2-15,-2 0-5 0,0-28 3 16,0 28 3-16,0-25-1 0,1 25 6 0,-3-30-10 16,0 12 5-16,-4 2 6 0,-1-2 12 0,0 4 24 15,0 2 11-15,0-1 4 0,0 3 0 0,-25 1-11 16,25 2-4-16,0 3-4 0,-19-2-7 0,19 5-12 16,0-1-6-16,0 1-11 0,-15 0-3 0,15-1-2 15,0 1-4-15,0 1-2 0,0-1-1 0,0-2 7 16,0-2-1-16,27-1 9 0,-27-1-6 0,31-3 2 15,-12-1 1-15,3-1-2 0,2 0 4 0,2-2-5 16,-2 5-3-16,0-4 3 0,-3 6 0 0,-1 0 0 16,-2 2 3-16,-3 2-6 0,-3 3 2 0,0 0-5 15,-4 0 0-15,1 0 5 0,-2 28-5 16,-1-28 5-16,-1 26 2 0,-3-26-2 0,1 33 2 16,-3-13 4-16,0 1-1 0,0 0-1 0,0-1-1 15,0 2 2-15,0-2-5 0,0-3 1 0,0 0-3 16,0-2-2-16,0-3 6 0,0-1-1 0,0-3 2 15,0-1 3-15,0-2-8 0,0-5 6 0,27 0 2 16,-27 0-6-16,23 0 4 0,-23 0 0 0,28-29-2 16,-14 29-2-16,2-28-2 0,-3 11 0 0,-3-1 2 15,0-1 2-15,-4 0-1 0,-6-1 2 0,0 0-4 16,0 1 2-16,0 0 5 0,0 2-8 16,0 0 3-16,-32 3-6 0,32 3 0 0,-28 3 1 15,28 2-5-15,-27 4-4 0,27 2-22 0,-24 0-36 16,24 0-44-16,-18 0-50 0,18 26-73 0,-16-26-71 15,16 21-152-15,-6-21-51 0,6 25 92 0</inkml:trace>
  <inkml:trace contextRef="#ctx0" brushRef="#br0" timeOffset="361336.6309">6218 11801 1674 0,'0'1'21'15,"0"-1"14"-15,0 0 30 0,0 0 34 0,34 0-1 16,-34 0-1-16,34 0-25 0,-15-22-33 0,6 22-14 16,0-22-9-16,5 22-4 0,4-29-8 0,3 13-7 15,-2-1-2-15,2 1-1 0,-1-3 1 0,0 5-17 16,-2 0-31-16,-4-1-27 0,-4 2-24 0,-3 2-3 15,-5 3 18-15,-5 1 11 0,-5 3 15 0,-4 1 2 16,-4 3-1-16,0 0 3 0,0 0 13 0,0 0 13 16,-36 29 14-16,36-29 14 0,-41 25-4 15,15-25 9-15,-3 38-5 0,0-21 10 0,-1 3 10 16,0-2 9-16,3 0 20 0,1-1 0 0,5-2 9 16,0-2-5-16,6-1 4 0,1-2-1 0,2-2-1 15,4-1 7-15,2-1-4 0,2-5 3 0,2 1 11 16,0-1 0-16,2-1 0 0,0 0-10 0,0 0-27 15,0 0-8-15,0 0-13 0,29-20-1 0,-29 20-1 16,25-17-7-16,-8 17 1 0,4-25-6 0,-1 9 9 16,5 2-6-16,-4-1 2 0,4 1 0 0,-1-1-16 15,-2 2-5-15,-3 4-18 0,0-1-4 0,-5 5-2 16,-3 1 2-16,-2 3 16 0,-4 1 10 0,-4 0 9 16,-1 0 10-16,0 0-1 0,0 28-3 15,-26-28 9-15,26 23-1 0,-28-23 0 0,28 27 5 16,-36-12-5-16,17-1 8 0,0-1 4 0,-1 1 6 15,5-5 6-15,-1 2-4 0,5-4 1 0,-1 0-6 16,4-7-4-16,8 7-8 0,-7-7-5 0,7 0-5 16,0 0-6-16,0 0-1 0,0 0-14 0,35-32-20 15,-35 32-57-15,37-30-92 0,-17 10-116 0,1 1-148 16,3 1 9-16,-5 0 98 0</inkml:trace>
  <inkml:trace contextRef="#ctx0" brushRef="#br0" timeOffset="364342.7302">20623 13214 1948 0,'21'-11'28'0,"-21"1"25"16,15 2 10-16,-15-1 22 0,10 4-15 0,-5-2 0 0,-5 5 6 16,5-3-1-16,-3 4 6 0,1 0-7 15,-2 1-8-15,1 0-4 0,0 0-15 0,-2 0-9 16,0 0-5-16,0 0-12 0,0 0-6 0,0 0-2 15,0 0-3-15,0 0 6 0,0 0-2 0,0 24 1 16,0-24-1-16,-21 36-8 0,21-14 3 0,0 4-4 16,-15-1-5-16,15 1-2 0,0-2 1 0,0-4-5 15,0 0 4-15,0-4 4 0,0-1 3 0,0-3 5 16,31-3 0-16,-31 0-2 0,42-3-3 16,-16-4 3-16,3 2-4 0,1-1 1 0,1-1-3 15,-1 1-4-15,-4 0 4 0,-3 2-4 0,-5 4 0 0,-3-1 1 16,-4 4-1-16,-3 1 0 0,-4 3-1 15,-4 1-6-15,0 3-8 0,0 1-10 0,0 3-6 16,0 0-7-16,-33 0-11 0,33-2-2 0,-36 2-4 16,14-4-10-16,-4-2-1 0,2-2-13 0,2-4-24 15,-2 0-14-15,4-7-43 0,2-3-31 0,1-2-63 16,3 0-67-16,1 0-59 0,4-38-24 0,0 17 99 16</inkml:trace>
  <inkml:trace contextRef="#ctx0" brushRef="#br0" timeOffset="364759.9296">20685 13341 2356 0,'0'0'36'0,"0"-2"14"0,0 2 22 16,0-1 33-16,0-1-16 0,15 1 11 0,-15-1-15 15,0 0-25-15,0-1-22 0,14-2-21 0,-3-4-12 16,3-1-4-16,6-6-1 0,6 0-3 0,5-2 2 16,1-4 0-16,3 2 3 0,5 2-3 0,1 3 4 15,-2 2-5-15,-3 6 0 0,-2 0 0 0,-4 5 2 16,0 2 1-16,-5 0 0 0,-4 0 1 0,-5 0-1 15,-2 0 3-15,-5 31-7 0,-1-31 8 0,-4 36-1 16,-2-16-1-16,-1 7 1 0,2-3-2 0,-3 3-4 16,0 1-2-16,0-2 11 0,0-1-6 15,0 2 0-15,0-4-2 0,0 0-3 0,0 0-1 16,0-3 4-16,0 0 0 0,0-2-1 0,0-2 5 16,0 0-2-16,20-4-1 0,-20 0 1 0,0-2-1 15,22-4 4-15,-22 0 2 0,24-5-5 0,-13-1-3 16,3 0 1-16,1 0-3 0,1-22 4 0,-2 22 3 15,2-27-1-15,-2 9 0 0,-2 0 5 0,-1-2-6 16,-4-1-1-16,-2-1-1 0,-5-1-1 0,0-3 4 16,0 0-4-16,0-1 1 0,-37 0-1 0,37-3 0 15,-48 5 3-15,18-2-1 0,-1 5-9 0,-2 3-4 16,1 4-15-16,-1 6-15 0,3 3-18 0,3 3-25 16,4 3-25-16,4 0-34 0,4 0-30 15,3 0-12-15,7 31-18 0,5-31-25 0,0 23-47 16,0-23-88-16,0 21-52 0,39-21 78 0</inkml:trace>
  <inkml:trace contextRef="#ctx0" brushRef="#br0" timeOffset="364979.7386">21465 13256 2509 0,'1'0'47'0,"-1"-5"32"0,1 5 23 15,-1-4 27-15,4 1-31 0,-3 0-24 0,1 1-15 16,-1 2-27-16,5 0-10 0,0 0-6 0,4 0-3 15,4 0-3-15,2 0-7 0,4 0 3 16,4 0-6-16,0 26-1 0,2-26 1 0,-1 18-4 0,2-18 1 16,-1 23 7-16,-2-9-1 0,-1-1-9 15,1 2-47-15,-1 0-50 0,-3-2-62 0,0 0-27 16,-2-1-9-16,-1-2-26 0,-5 0-35 0,-2-5-98 16,-2 1-111-16,-3-4 0 0,-4-2 96 0</inkml:trace>
  <inkml:trace contextRef="#ctx0" brushRef="#br0" timeOffset="365199.4056">21683 13130 2414 0,'0'-5'37'0,"23"1"23"0,-23-1 17 0,0 3 13 16,0-1-21-16,0 3-11 0,17 0-6 0,-17 0-5 16,0 0-1-16,0 0 13 0,0 0 18 15,0 0 12-15,0 0-8 0,0 28-11 0,0-28-26 16,0 28-12-16,0-6-9 0,0 3-15 0,-32 3-2 15,32 5-10-15,-26 3 3 0,7 3-3 0,3 0-23 16,-2 1-24-16,-1-3-45 0,2 2-46 0,0-3-40 16,2-2-34-16,-2 0-32 0,4-7-50 0,1 0-94 15,5-4-143-15,3-5 21 0,0-6 99 0</inkml:trace>
  <inkml:trace contextRef="#ctx0" brushRef="#br0" timeOffset="366376.7662">22152 12965 1955 0,'0'-4'30'16,"-2"2"20"-16,2-1 19 0,0 1 19 0,0-1-20 15,0 3-15-15,0 0-21 0,0 0-13 0,0 0 11 16,0 0 15-16,0 0 13 0,0 26 2 0,0-26-10 15,0 28-9-15,0-10 0 0,0 2-2 0,0 4 4 16,0-2-5-16,0 5-13 0,0 0-3 0,0 1-8 16,-26-1-5-16,26 4 6 0,-24-4-4 0,24 0-2 15,-23 1-2-15,23-3-4 0,-18-3 1 16,18-5-6-16,-12-3 4 0,12-4 3 0,0-1 2 16,0-4 4-16,0-2 0 0,0-3-4 0,0 0-1 15,26 0-3-15,-26 0-5 0,32-26-3 0,-11 26-10 16,1-26-14-16,-1 26-13 0,0-28-10 0,-3 12-4 15,-2 16 3-15,-2-24 5 0,-14 11 6 0,15 13 8 16,-15-18 12-16,8 9 7 0,-8 9 11 0,0-10 6 16,0 5 0-16,0 1 12 0,0 1 11 0,0 1 14 15,0-1 15-15,-23-1 14 0,23 1 5 16,0-1 7-16,-19-2 1 0,19 2-3 0,0-1 9 0,-12 1-3 16,12 1 1-16,0 0-3 0,0-1-19 15,0 2-23-15,0 0-15 0,0 2-23 0,0 0-5 16,0 0 4-16,0 0-4 0,0 0 5 0,0 0 1 15,0 29-4-15,0-29 6 0,0 32-1 0,0-10-2 16,0 2 3-16,0 3-1 0,0 0 1 0,0 3-3 16,0 2 0-16,0-1-5 0,0 1 0 0,0-2 3 15,0 2 0-15,0-4 4 0,-19 1-4 0,19-4-11 16,0-1-23-16,0-5-34 0,0 1-45 0,0-4-12 16,0-4-46-16,0-2-50 0,0 0-36 0,0-4-108 15,0-2-111-15,0-1-121 0,0-3 77 0,21 0 129 16</inkml:trace>
  <inkml:trace contextRef="#ctx0" brushRef="#br0" timeOffset="366702.7975">22670 13472 2524 0,'0'0'35'0,"0"0"31"0,-18 0 27 16,18 0 29-16,0 0-10 0,0 0-19 0,0 0-19 15,0 0-23-15,0 0-28 0,0 0-11 0,0 0-5 16,0-18-7-16,37 18-2 0,-16-15 4 0,3 6-5 15,3 0-8-15,2 1-3 0,2-1-25 0,3-1-34 16,-2 2-19-16,-1 0-19 0,-1 2-17 0,1-1-1 16,-5 0-31-16,0 3-31 0,-4 0-32 0,-1 0-58 15,-5 1-37-15,-3 1-74 0,-3-1-20 0,-5-2 93 16</inkml:trace>
  <inkml:trace contextRef="#ctx0" brushRef="#br0" timeOffset="366931.7956">22862 13155 2459 0,'-2'0'23'0,"1"0"14"0,1 0 3 0,0-2 17 15,0 2-11-15,0 0 9 0,0 0 13 0,0 0-7 16,0 0-4-16,0 23-17 0,0-23-6 0,22 31-1 16,-22-8-5-16,0 2-3 0,17 5-9 0,-17 2-5 15,0 1-5-15,11 1 0 0,-11 3-5 0,0-4-6 16,0 3 0-16,0-1-19 0,0 1-20 0,0 0 0 15,0-2-12-15,0-1-36 0,0-1-24 0,0-2-54 16,0-2-70-16,0-3-50 0,0-5-108 16,0-2-146-16,0-5 71 0,0-2 99 0</inkml:trace>
  <inkml:trace contextRef="#ctx0" brushRef="#br0" timeOffset="368160.8305">23868 13197 1888 0,'-5'-4'46'0,"0"1"25"0,1 0 30 16,0 0 25-16,0 2-21 0,2-3-5 15,-1 1-13-15,3 1-13 0,0-1-14 0,0-1-12 16,0 3-10-16,0-3-5 0,0 1-16 0,0 0-5 16,0 0-5-16,24 0 2 0,-24 0 10 0,0-1-1 15,24 0-3-15,-24 0-6 0,19-1-5 0,-19 1-3 16,21-1 2-16,-21 5-5 0,19-3 1 0,-10 3 4 16,1 0-3-16,0 0 0 0,-2 0 6 0,1 0-4 15,2 0 3-15,-2 0 1 0,0 22-8 0,3-22 1 16,-5 0-2-16,1 16 2 0,2-16-3 0,-4 0 1 15,-2 23 4-15,-1-23-1 0,-2 20 5 16,-1-7 2-16,0 2-5 0,0 0-2 0,-28 4 4 16,28-3 0-16,-27 0 1 0,27 0-1 0,-35 1-1 15,18-2-2-15,1-1 0 0,0-2 1 0,16-2-2 16,-22-1 1-16,22-1 2 0,-14-1 1 0,14-4 1 16,0-1 3-16,0 1 1 0,0-3 4 0,0 0 3 15,0 0 2-15,0 0 1 0,27 0-3 0,-27 0-6 16,31 0 3-16,-12 0-10 0,3-20 7 0,-3 20-6 15,4 0-10-15,-2 0 9 0,-2 0-7 0,-2 0 6 16,0 0 1-16,0 0-5 0,-3 0-1 0,-1 24 2 16,-4-24-5-16,-2 25-6 0,-1-25 2 15,-6 31-4-15,0-14 4 0,0 0 6 0,0 2-4 16,-25-4-3-16,25 2 3 0,-26 0-1 0,26-3 0 16,-35 1 4-16,16-3-9 0,-1 0 6 0,2-3 2 15,-2-1-8-15,4-1-15 0,-1 0-21 0,3-4-29 16,1-3-31-16,2 0-36 0,0 0-45 0,5 0-58 15,1 0-77-15,2 0-78 0,3-27-90 0,0 27 87 16,0-22 118-16</inkml:trace>
  <inkml:trace contextRef="#ctx0" brushRef="#br0" timeOffset="368584.5247">24251 13201 2151 0,'5'-11'61'16,"-2"0"37"-16,-2 4 32 0,2 1 39 0,-2 2-20 15,-1-1 2-15,1 3-4 0,-1 2-15 0,0 0-36 16,0 0-38-16,0 0-28 0,0 0-23 0,0 0-6 15,0 0 2-15,0 0-5 0,-20 30 2 16,20-30 3-16,-17 37-4 0,17-12 3 0,-24 5-3 0,24 2 0 16,-23 0 0-16,12 2-4 0,11-3-7 15,-15 1-8-15,15-4-7 0,0 0-3 0,0-4 1 16,0-5 6-16,0-2 5 0,38-5 6 0,-38-3 9 16,43-6 0-16,-15-3 2 0,1 0 5 0,2 0-3 15,-1-28 0-15,-1 28-2 0,-2-36 1 0,-2 15-1 16,-6-1 5-16,-5-2 5 0,-4-2-12 0,-10-1 7 15,0 0-4-15,0-1-3 0,0-2-1 0,-33-1-1 16,33 4-13-16,-45 1-13 0,16 6-12 0,-2 3-28 16,1 5-17-16,-4 8-30 0,3 4-47 15,0 0-65-15,1 22-70 0,4-22-115 0,5 35-142 16,4-14 58-16,3-3 99 0</inkml:trace>
  <inkml:trace contextRef="#ctx0" brushRef="#br0" timeOffset="368807.7841">24495 13242 2616 0,'0'-10'39'0,"0"-2"20"0,0 2 28 0,0 1 35 15,0 1-22-15,-23 3-5 0,23 1-29 0,0 1-37 16,0 1-14-16,0 2-13 0,0 0 6 0,0 0-1 16,0 26 3-16,0-26-1 0,0 27-3 15,31-8 1-15,-31 1-5 0,30 1-3 0,-30-1 1 16,35 1 3-16,-19 1 0 0,1 0 2 0,2 0-19 15,-1-3-31-15,-1-1-39 0,2 0-49 0,-5-5-43 16,2-1-30-16,-2 0-41 0,0-4-47 0,-4-2-75 16,-1-3-68-16,-3-2-57 0,-1-1 99 0</inkml:trace>
  <inkml:trace contextRef="#ctx0" brushRef="#br0" timeOffset="369003.5351">24719 13218 2255 0,'0'-15'57'0,"0"6"29"16,0 5 10-16,0 2 10 0,0 2-28 0,0 0 9 15,0 0 19-15,0 24 18 0,0-24-6 16,0 34-22-16,0-12-11 0,0 3-26 0,0 2-19 16,0 3-14-16,-30-2-15 0,30 3-1 0,-21 0-7 15,21-2-12-15,-28 0-24 0,28-2-41 0,-27 2-66 16,12-3-61-16,2-1-69 0,2-3-76 0,0-3-94 16,3-1-132-16,2-7 12 0,6-4 118 0</inkml:trace>
  <inkml:trace contextRef="#ctx0" brushRef="#br0" timeOffset="369260.4129">24953 13179 2946 0,'20'-13'25'0,"-7"4"10"15,-2 4 0-15,-5 4 16 0,0 1-9 16,-6 0 1-16,0 0 14 0,0 0 3 0,0 0-10 16,0 0-4-16,-35 25-12 0,35-25-15 0,-24 27-9 15,24-27-9-15,-23 34-5 0,23-15-1 0,-15 0 6 16,15-2-4-16,0-3 3 0,0 0-4 0,0-2 2 15,0 2 5-15,34-5 2 0,-34 3 2 0,32-3-7 16,-10-1 2-16,2 1-2 0,-1-1 0 0,2 0 2 16,-1 1 2-16,-4 0-3 0,-2 0 5 0,-1 2-1 15,-8 1-6-15,-3 1 5 0,-6 1-6 0,0 1-6 16,0 1-9-16,0 1-29 0,-32-1-28 0,32 2-23 16,-38-3-26-16,14 2-15 0,3 0-14 0,-6-1-9 15,0-3-28-15,7-1-42 0,0-2-91 16,5-6-161-16,-1-4-55 0,2 0 84 0</inkml:trace>
  <inkml:trace contextRef="#ctx0" brushRef="#br0" timeOffset="369455.2835">24921 13179 2917 0,'0'-3'14'16,"0"-1"2"-16,0 3 6 0,0-3 4 0,0 3-4 15,0-1 5-15,6 0 2 0,-6-1-1 0,8 3-11 16,3-2-10-16,0 1-6 0,5-4-8 0,2 1-8 15,9-4-33-15,6-1-64 0,3 0-67 0,5-4-93 16,-1 2-107-16,2 1-156 0,2 0-63 16,-6 2 103-16</inkml:trace>
  <inkml:trace contextRef="#ctx0" brushRef="#br0" timeOffset="369654.9473">25678 13401 2481 0,'0'0'41'0,"0"0"18"0,0 0 5 15,0 0 9-15,0 0-26 0,0 0-7 16,0 0 5-16,0 0 0 0,0 0-14 0,0 0 0 16,0 0 1-16,23 0-11 0,-23 0 0 0,32 0-7 15,-13-23-15-15,6 23 2 0,2 0-8 0,-2-18-20 16,0 18-37-16,0 0-54 0,-3-17-62 0,-2 17-88 15,-1-12-105-15,-6 12-136 0,-4-11-65 0,-3 11 105 16</inkml:trace>
  <inkml:trace contextRef="#ctx0" brushRef="#br0" timeOffset="369859.6507">25834 13156 2484 0,'-7'-6'53'0,"-1"1"36"16,2 3 40-16,1-2 33 0,1 1-25 0,0 1-18 15,2 1-34-15,-1 1-26 0,3 0-30 0,0 0-11 16,0 0 2-16,0 0 5 0,0 0 10 0,0 26-11 16,0-26-9-16,0 32-10 0,22-11-4 0,-22 4 3 15,0 6-1-15,0 1-1 0,0 3-2 0,0 2-6 16,0-1-32-16,0 0-62 0,0-1-84 0,0 1-96 16,0-1-106-16,-24-5-169 0,24-1-136 0,0-2 102 15</inkml:trace>
  <inkml:trace contextRef="#ctx0" brushRef="#br0" timeOffset="371499.5492">26791 13175 1353 0,'0'-16'37'0,"-7"4"31"0,7 1 33 0,-3 1 28 16,1 0-15-16,-2-2-9 0,2 2-5 0,-2 0-3 16,4 2 6-16,-3 0 3 0,1-2 3 15,2 5 4-15,-2-2 7 0,0 0 3 0,-1 2-13 16,1 1-10-16,2 0-19 0,-1 4-15 0,-1-2-7 15,0 1-7-15,2 1-15 0,0 0-10 0,0 0-14 16,-2 0-14-16,2 0-1 0,-2 0 0 0,0 0 12 16,-5 28 5-16,1-28 2 0,-2 33-4 0,-1-13-2 15,-2 5-6-15,2 1-4 0,-4 2 6 0,6 0-4 16,0 0 0-16,3-3 2 0,4 3-4 0,0-3 1 16,0-3 3-16,26-3-1 0,-26-2 3 0,34-3-7 15,-11-4 5-15,6-3-3 0,0 0-2 0,5-4 4 16,2-3-6-16,-3 0 6 0,2 0 0 0,-4 0-4 15,-3 0 3-15,-5 0-5 0,-4 0-9 0,-8 0-3 16,-5 0-7-16,-3 0 0 0,-3 0 8 16,0 0-1-16,-25 22 1 0,25-22-4 0,-43 38-5 15,16-16 9-15,-5 2 2 0,-3 1-2 0,1-3-6 16,-2 1-17-16,5-6-12 0,0 0-14 0,3-2-16 16,1-5-25-16,7-3-39 0,5-2-52 0,1-5-68 15,5 0-89-15,0 0-85 0,9 0-119 0,0-34 97 16</inkml:trace>
  <inkml:trace contextRef="#ctx0" brushRef="#br0" timeOffset="371684.304">26746 13123 2233 0,'0'-7'45'0,"0"-3"33"0,0 3 27 16,0 4 37-16,0-3-9 0,0 2-6 0,0 2-11 16,0-1-33-16,0 0-33 0,0 2-25 0,0-3-15 15,0 0-4-15,36-2-9 0,-36-2-21 0,41 1-44 16,-15 0-64-16,6-4-66 0,0 2-64 0,3 0-60 15,-1 2-67-15,0 2-113 0,-1 1 0 0,-4-2 103 16</inkml:trace>
  <inkml:trace contextRef="#ctx0" brushRef="#br0" timeOffset="371863.5698">27185 13140 2399 0,'0'7'29'0,"0"-7"25"15,0 0 33-15,0 0 35 0,0 0-14 0,0 0-5 16,0 0-18-16,0 0-28 0,17-17-15 15,-17 17-18-15,0 0-15 0,0 0-6 0,14 0-4 16,-7 0 1-16,3 0 2 0,-1 0 3 0,5 0-1 16,1 32 1-16,4-32-4 0,-1 29-2 0,0-10-8 15,0 1-13-15,1 3-23 0,0 0-31 0,2-2-29 16,-2-1-42-16,1-2-34 0,-1 0-24 0,1-6-39 16,-2 0-51-16,-1-5-58 0,4-2-62 0,-5-4-11 15,-1-1 106-15</inkml:trace>
  <inkml:trace contextRef="#ctx0" brushRef="#br0" timeOffset="372059.7159">27559 13169 1903 0,'0'-14'58'0,"0"3"40"0,-14 2 29 0,14 3 24 15,0 2-42-15,0 0-24 0,0 1-14 0,0 3-9 16,0 0 8-16,0 0 22 0,-8 0 19 0,8 0 4 16,-7 21-12-16,0-21-22 0,-2 23-25 0,-2-23-17 15,0 32-10-15,-5-11-15 0,1 1-11 0,-1 1 0 16,-3 0-4-16,0 3-2 0,1 0 3 0,0-1-1 15,0-1-20-15,2 1-30 0,-2-2-48 0,2-1-60 16,5 0-53-16,-2-5-58 0,5 0-56 0,2-2-93 16,4-6-148-16,2-6 46 0,0-3 101 0</inkml:trace>
  <inkml:trace contextRef="#ctx0" brushRef="#br0" timeOffset="372443.6648">27807 13015 2726 0,'9'-13'5'0,"-2"4"15"0,-5 1 29 0,-2 1 29 16,0 1 10-16,0 2-4 0,0 4-25 0,-25-2-29 15,25 2-13-15,0 0-14 0,0 0-4 0,-20 0 2 16,20 0-3-16,0 31 5 0,0-31-3 0,0 27-1 16,0-10 0-16,0 0 0 0,27 3-2 15,-27-2-18-15,24-3-21 0,-24 0-27 0,29-1-20 16,-29-1-3-16,30-2-3 0,-17-1 0 0,1-5-2 15,-1 1 9-15,-4-1 14 0,3-2 21 0,-2-3 27 16,-1 0 16-16,1 0 14 0,-4 0 0 0,1 0-2 16,-1-27-3-16,0 27-3 0,0-19 10 0,-2 19 5 15,-1-26 10-15,1 11 19 0,0 2 22 0,-1-3 15 16,1 5 5-16,-1 0-23 0,0 2-22 0,-1 9-21 16,2-5-9-16,0 5 6 0,2 0 4 0,-1 0 5 15,2 26 5-15,0-26-8 0,0 31-3 0,1-11-2 16,2 4-9-16,-2 0 6 0,1 3-7 0,1 0-1 15,-1 0-1-15,2 2 2 0,-1 0-2 16,-4-1-13-16,1-1-25 0,-3-3-46 0,-2 1-43 16,-2 0-68-16,0-3-80 0,0-3-108 0,0-4-163 15,0-2 28-15,0-2 105 0</inkml:trace>
  <inkml:trace contextRef="#ctx0" brushRef="#br0" timeOffset="372880.2019">28728 13202 2487 0,'0'0'32'0,"0"0"22"0,0 0 23 0,0 0 26 16,0 0-13-16,0 0-1 0,0 0-16 0,0 0-21 16,0 0-16-16,0 0-20 0,29 0-7 0,-29 0-7 15,29 0 2-15,-9 0-3 0,1-23-2 0,3 23-9 16,1 0-29-16,2-15-30 0,0 15-47 0,-1 0-53 16,-4-12-34-16,-3 12-52 0,0 0-39 0,-4-9-50 15,2 5-41-15,-4-1-42 0,-2 1 58 16,-6-3 113-16</inkml:trace>
  <inkml:trace contextRef="#ctx0" brushRef="#br0" timeOffset="373128.6412">28816 12997 2014 0,'-5'-4'39'0,"2"1"20"0,2 0 20 0,0-1 20 15,1 4-26-15,0-3-14 0,0 3-16 0,0 0-14 16,0 0 12-16,0 0 16 0,0 0 13 0,0 0 9 15,0 28-14-15,22-28-16 0,-22 24-5 0,0-8-13 16,0 4 3-16,0-2-12 0,0 4-9 0,0 2 0 16,0 3-12-16,0-1 3 0,0 3-1 0,0-1-1 15,0 3-4-15,0 1 4 0,0-2 0 16,-19-1-6-16,19-2-3 0,0 0-14 0,0-2-15 16,0-4-35-16,0-1-45 0,0-3-54 0,0-4-69 15,0-2-64-15,0-3-97 0,0-4-132 0,22-4 50 16,-22 0 103-16</inkml:trace>
  <inkml:trace contextRef="#ctx0" brushRef="#br0" timeOffset="373479.7216">29247 13076 2606 0,'5'-7'35'0,"-1"1"24"16,-1 3 22-16,-1 1 23 0,1 2-16 0,-1-3-15 15,-1 1-19-15,1 2-19 0,-2 0-21 0,1 0-10 16,0 0-1-16,1 0 1 0,-1 0 8 0,1 0 8 15,1 27 3-15,-1-27-4 0,1 26-2 0,-1-6-5 16,-1 2-5-16,1 4-3 0,-2-1-1 16,0 3-5-16,0 1 5 0,0 2-6 0,0 1-12 15,0 0-16-15,0-5-33 0,0-1-35 0,0-4-33 16,0-3-43-16,0-2-30 0,0-5-57 0,25-7-108 16,-25-1-156-16,21-4-26 0,-21 0 96 0</inkml:trace>
  <inkml:trace contextRef="#ctx0" brushRef="#br0" timeOffset="373799.2352">29509 13063 3052 0,'6'-3'22'16,"-2"1"19"-16,-1 2 19 0,-1 0 26 0,-1 0 1 16,-1 0-7-16,0 0-9 0,0 0-24 0,0 0-22 15,0 0-12-15,0 0-7 0,0 0 1 0,0 20-4 16,-20-20 0-16,20 23-4 0,0-23-3 0,0 29 4 15,0-11 4-15,0 1-3 0,0 2 1 0,0-2-5 16,0-1-9-16,0 1-1 0,31 0 2 0,-31-2 5 16,28-1-3-16,-28-3 3 0,31-2-3 0,-12-2-1 15,-3 0 2-15,3-1 0 0,-1-1 1 0,-2-2-3 16,-1 0-4-16,-1 0-11 0,-4-1-12 16,-3 1 0-16,0 2-1 0,-4 0 4 0,-3 3 6 0,0 0-3 15,0 4-9-15,0 0 5 0,-26 1-3 0,26 3-9 16,-29-1-1-16,29-1-20 0,-35 1-29 15,13-2-27-15,1-1-30 0,0-1-39 0,1-2-36 16,0-3-64-16,5-3-95 0,0-5-101 0,1 0 43 16,3 0 107-16</inkml:trace>
  <inkml:trace contextRef="#ctx0" brushRef="#br0" timeOffset="374006.7105">29483 13133 2515 0,'0'-6'9'0,"17"2"8"0,-17-1 3 15,0 3 0-15,15-6-7 0,-15 6-6 16,13-3-6-16,-3 2 1 0,2-4-3 0,7 2-10 16,1-1-9-16,5-2-35 0,-1 3-50 0,6 0-64 15,1 1-97-15,-1-1-133 0,2 3-147 0,-1 1 74 16</inkml:trace>
  <inkml:trace contextRef="#ctx0" brushRef="#br0" timeOffset="374209.7299">29947 13169 2589 0,'0'0'38'0,"0"0"19"0,0 0 28 0,0 0 31 16,0 0-23-16,0 0-14 0,0 0-27 0,0 0-29 15,0 0-15-15,0 0-2 0,0 0-2 16,0 0-1-16,0 0 2 0,26 0-7 0,-26 25 4 16,35-25-4-16,-16 33-1 0,2-14 3 0,0 1-7 15,-1 1-17-15,-1 0-29 0,-1-1-57 0,2-2-67 16,-4-1-53-16,0-2-59 0,-1 0-58 0,-1-4-91 15,1-2-96-15,-4-4 89 0</inkml:trace>
  <inkml:trace contextRef="#ctx0" brushRef="#br0" timeOffset="374425.5352">30257 13159 2455 0,'0'-11'45'15,"0"7"17"-15,0 3 3 0,0-2 8 0,0 3-27 0,-15 0 0 16,15 0 6-16,-18 0 8 0,4 26-17 15,1-26-8-15,-4 39-2 0,-1-14-16 0,-2 1 2 16,-2 5-5-16,1 2-9 0,-1 2 1 0,1-3-5 16,0-1-6-16,2 1-1 0,-2-3-30 0,5-3-48 15,1-1-72-15,3-1-84 0,1-5-92 0,3-4-143 16,6-3-134-16,0-3 87 0</inkml:trace>
  <inkml:trace contextRef="#ctx0" brushRef="#br0" timeOffset="374732.8471">30471 13132 2166 0,'1'-6'22'16,"-1"-2"10"-16,0 1 25 0,0 0 20 0,0 4-6 16,0-4 1-16,0 2-22 0,0 0-11 0,0-3-15 15,0 4-9-15,0-1-7 0,30-4-5 0,-30 4-3 16,35 0 3-16,-11-2 6 0,4 2 3 0,2 0 9 15,0 3-8-15,2-1 0 0,1 3-7 0,-6 0-5 16,0 0 4-16,-6 0 0 0,-2 32 5 0,-7-32 9 16,-3 32-2-16,-5-11 5 0,-4 3 0 0,0 5-7 15,0 0 0-15,-44 3-3 0,23-1-5 16,-8 3 2-16,-1 2 4 0,-2 1-2 0,0-1 11 16,-2-3 6-16,4-3 14 0,4 1 5 0,3-4-5 15,5-5-7-15,4-2-13 0,4-2-2 0,10-3-1 16,0-5 0-16,0-1 8 0,0-3-5 0,28-2-4 15,-5-2-3-15,4-2-10 0,5 0-3 0,4 0 0 16,7-26-3-16,2 26 2 0,5-22-4 0,1 22-13 16,1-27-24-16,-1 27-37 0,-5-21-25 0,-4 21-29 15,-6-13-15-15,-6 13-7 0,-8 0-14 0,-9 0-5 16,-7 0-23-16,-5 0-42 0,-1 0-81 16,0 0-110-16,-27 0-13 0,27 26 88 0</inkml:trace>
  <inkml:trace contextRef="#ctx0" brushRef="#br0" timeOffset="375792.6783">22201 14488 1498 0,'-7'-8'35'0,"0"8"20"15,0-5 25-15,-1 5 24 0,3-7-11 0,-1 4 1 16,-1-2 5-16,2 2-4 0,-2 3-5 0,2-6-1 16,0 6-18-16,2-2-7 0,1 0-5 15,-1 2-11-15,2-1 3 0,1-1-1 0,0 0-12 16,0 2-8-16,0 0-13 0,0 0-10 0,0-3 2 16,24 1-1-16,-24-1-3 0,32 0 0 0,-9 0-2 15,3-5-1-15,9 1 4 0,9-3 0 0,8 1-2 16,5 1 0-16,9 1-2 0,8-2-1 0,7 1 3 15,10-2 1-15,5 2-1 0,4-2 1 0,5 2-4 16,0-3 1-16,5 0-1 0,-2 3 0 0,3-1-1 16,0 4-1-16,2 0-1 0,0 3-4 15,2-1 7-15,0-1 0 0,-1 3 3 0,3-2 1 16,-1-1-3-16,0 1 0 0,0 0-3 0,2-2 6 16,6-1-3-16,5-4 0 0,3 2 4 0,8-3-3 15,8-1 1-15,3 1 0 0,8-5-5 0,0 0 4 16,4 3 0-16,-2-3-2 0,1 3 3 0,-5 1-3 15,-4 0-3-15,-5 4-7 0,-8 2-4 0,-8-1-12 16,-6 2-12-16,-11 0-2 0,-12 5-2 0,-6-3 11 16,-7 1 16-16,-3-2 9 0,-8 1 7 0,0 0 1 15,-5-1-2-15,-2-3 2 0,4 1-2 0,-2-2 2 16,-2-1 7-16,1-2 0 0,-1-2 5 0,-2 0-3 16,-2 0-4-16,-3 0-2 0,-4 0-2 15,-6 0 0-15,-7 3-4 0,-10 0 1 0,-6 2-1 16,-11 3-3-16,-7 0-15 0,-6 2-47 0,-8 0-56 15,0 2-61-15,0 1-53 0,-32 0-54 0,32 0-52 16,-36 0-88-16,36 0-7 0,-40 0 101 0</inkml:trace>
  <inkml:trace contextRef="#ctx0" brushRef="#br0" timeOffset="376195.6247">25361 14845 2436 0,'0'-8'27'0,"0"3"6"0,0 5-3 0,0-8 4 16,0 4-21-16,0 0-1 0,0 2 3 16,0 2-3-16,0 0-5 0,0 0-3 0,0 0 3 15,0 0 3-15,0 0 6 0,0 0 8 0,0 31 5 16,20-31 0-16,-20 35-3 0,0-11-7 0,0 1-9 15,0 3-4-15,0 2-2 0,0-1-2 0,-24 0-2 16,24 0-10-16,0-3-22 0,-18-3-35 0,18-5-53 16,0-1-49-16,0-5-69 0,0-3-84 0,0-4-100 15,36-5-98-15,-36 0 86 0</inkml:trace>
  <inkml:trace contextRef="#ctx0" brushRef="#br0" timeOffset="376724.2004">25719 14857 2083 0,'4'-21'48'15,"-2"1"25"-15,-2 5 34 0,0 2 36 0,0 4-28 16,0 0-12-16,0 5-29 0,0 1-35 0,0 2-21 16,-22 1-7-16,22 0-1 0,0 0 11 0,0 0 7 15,0 31 0-15,0-31-7 0,0 36-8 0,0-15-8 16,0 4-5-16,-13-1 5 0,13 2-5 0,0-1 1 16,0 0 1-16,0-2-4 0,0-1-2 0,0-1-8 15,0-3-7-15,28-2-4 0,-28-3 2 0,19-4 3 16,-19-3 11-16,23-1 4 0,-23-5 3 0,20 0 1 15,-20 0 4-15,20 0 2 0,-11-29-6 16,-1 29 8-16,-8-29-2 0,6 29-1 0,-6-34 2 16,0 13-6-16,0 2-3 0,0-2 0 0,-28-1 1 15,28 2-1-15,0 1-1 0,-26 3 3 0,26 1 5 16,0 3 0-16,-16 2 1 0,16 2-4 0,0 2-3 16,0 0-2-16,0 0 2 0,0 0-3 0,33 2 1 15,-33-3 2-15,33 3-5 0,-14 1 5 0,3 0 1 16,2 1-2-16,-1-1 3 0,2 3-8 0,-2 0-5 15,-1 0-1-15,-2 0-6 0,-4 0 3 0,-1 0 5 16,-3 0 1-16,-3 24 4 0,-2-24 3 0,-5 22 0 16,1-22 3-16,-3 30 0 0,0-12-1 0,0 2 2 15,0-1-4-15,0 2 0 0,-23 1 3 0,23 1 2 16,0-3-2-16,0-2 3 0,-16-1-1 16,16-2-3-16,0-4 10 0,0 0-1 0,0-5 1 15,36 0 5-15,-36-5-8 0,45-1 0 0,-16 0-3 16,3 0 0-16,0-28-4 0,3 28 0 0,-5-29 2 15,1 10-6-15,-2-1 8 0,-2 0-1 0,-6-1-4 16,-4-1 4-16,-7-2-7 0,-4 3 6 0,-3-1-2 16,-3 2 3-16,0-1 1 0,0 3-7 0,-36 3 7 15,36 4-10-15,-46 5-8 0,19 2-29 0,-6 4-58 16,-1 0-69-16,-4 0-106 0,2 32-180 0,-2-32-167 16,2 31 75-16</inkml:trace>
  <inkml:trace contextRef="#ctx0" brushRef="#br0" timeOffset="377515.4688">19941 16399 2807 0,'0'-3'44'0,"0"-1"15"0,0 2 27 16,0 0 29-16,0 1-25 0,0-1 4 0,0 0-7 15,0 1-21-15,0 1-8 0,0 0-18 0,0-2-17 16,0 2-15-16,0-1-10 0,0-1 2 0,0 0-2 16,36-3 2-16,-12-1-23 0,8-2-54 0,6-2-63 15,4 0-69-15,3-1-75 0,2-1-51 0,-5 5-50 16,-2 1-74-16,-7 1-84 0,-4 5 59 0,-7 0 114 15</inkml:trace>
  <inkml:trace contextRef="#ctx0" brushRef="#br0" timeOffset="377708.3728">20105 16697 2032 0,'-18'19'53'0,"4"-5"36"0,6-6 39 0,8-1 35 16,-9-4-26-16,9-2-12 0,0-1-39 0,0 0-31 15,0 0-29-15,25 0-26 0,-25-30-8 0,37 30-49 16,-12-32-95-16,7 11-123 0,4-4-193 15,5 0-200-15,4-3 95 0</inkml:trace>
  <inkml:trace contextRef="#ctx0" brushRef="#br0" timeOffset="378575.5107">21527 16078 1721 0,'0'-13'42'0,"0"13"45"0,0-12 36 0,0 7 32 16,0 1-24-16,0-3-25 0,0 2-14 0,0 0-18 15,0 0 1-15,0 2-6 0,0-1-18 0,0 0-10 16,0-4-20-16,0 3-11 0,0-3 0 0,0 1-3 15,0-4 12-15,32 0-1 0,-32-1-5 16,34-1 5-16,-12 2-16 0,0-1 2 0,1 4 0 16,-2 2-5-16,3 2 6 0,-3 4-6 0,-2 0 3 15,-3 0-6-15,-3 27-5 0,-2-27 3 0,-6 40-8 16,-5-15-8-16,0 3-7 0,0 3-1 0,-26 3 7 16,26-1 14-16,-36-3 7 0,36 1 2 0,-43-2-3 15,24-5 1-15,-2 0 2 0,4-6 3 0,17-1-3 16,-26-5 1-16,26-2-4 0,-15-3 0 0,15-2 5 15,0-3-1-15,0 0 7 0,0-2-1 0,0 0 0 16,34 0-2-16,-34 0-5 0,45-21 1 0,-16 21-11 16,2-20-41-16,6 20-60 0,-1-22-88 0,0 22-108 15,-1-24-145-15,-1 12-129 0,0-2 87 16</inkml:trace>
  <inkml:trace contextRef="#ctx0" brushRef="#br0" timeOffset="379135.6848">22091 15925 2160 0,'4'-8'27'0,"-1"3"4"0,-1 2 1 0,0 2 13 15,-2-1-16-15,0 2 6 0,0 0 16 0,0 0 2 16,0 0-6-16,0 31-2 0,-32-31-15 0,32 37-18 16,-23-16-8-16,23 4-2 0,-29 1-6 0,29 0 6 15,-24-2 1-15,24 0-4 0,0-2 0 0,-11-2 3 16,11-2-4-16,0-3-1 0,0-2 6 15,34-4-4-15,-34-1 3 0,33-6-2 0,-13-2-8 16,3 0-4-16,-1 0-9 0,1 0-5 0,-3-26 0 16,0 26 2-16,-4-24 6 0,-1 24 7 0,-5-29 8 15,-1 29 0-15,-9-30 4 0,5 14-1 0,-5-4-4 16,0 3-1-16,0-3 5 0,0 1 1 0,-29 0 15 16,29 0 13-16,-19 2 5 0,19 2 15 0,0 2 8 15,-22 4 2-15,22 2 5 0,0 0-4 0,0 3-12 16,0-1-16-16,0 2-17 0,0-1-12 0,0-1-6 15,0 0 1-15,0 1 2 0,31-1 3 16,-31-3-4-16,29 6-2 0,-12-2-3 0,0 2-3 16,0 0-4-16,-3 2-8 0,0 0-1 0,0 0-5 15,-1 0-1-15,-4 23 8 0,-2-23 0 0,-1 21 9 16,4-21 4-16,-5 30 4 0,0-13 3 0,-3 1 1 16,1 1 4-16,-2 1-3 0,-1 0-3 0,1 1 3 15,-1-2-5-15,2 1 4 0,-1 1 2 0,1-1-6 16,4-3 8-16,0-1-2 0,2 0-2 0,1-3 0 15,2-3-3-15,2-4 4 0,3-2 2 0,-2-2 1 16,2-2 0-16,2 0-6 0,-1 0 1 0,-1-29-3 16,1 29-1-16,-3-32 0 0,0 13-3 0,-4-1 8 15,1 0-9-15,-5-3 1 0,-4-2-3 16,-2 2-6-16,0-3 0 0,0 2-14 0,0-1-1 16,-35 3-6-16,35-1-6 0,-36 7-5 0,36 0-26 15,-40 6-35-15,19 5-38 0,3 1-59 0,-1 4-71 16,5 0-89-16,14 0-103 0,-17 0 77 0</inkml:trace>
  <inkml:trace contextRef="#ctx0" brushRef="#br0" timeOffset="379341.9135">22968 16015 2051 0,'-20'0'21'0,"20"0"21"0,0 0 26 0,-23 0 27 15,23 0-13-15,0 0-20 0,0 0-24 0,0-22-28 16,0 22-10-16,29-18 3 0,-29 18-3 0,45-21 0 16,-17 21 0-16,3-22-28 0,2 10-24 0,1 3-42 15,0-2-53-15,-4 5-35 0,-1 0-55 0,-2 0-79 16,-2 1-95-16,-3 2 1 0,-4-2 81 0</inkml:trace>
  <inkml:trace contextRef="#ctx0" brushRef="#br0" timeOffset="379579.6851">23137 15764 2124 0,'0'-11'43'0,"0"2"34"15,0 9 26-15,0-15 30 0,0 15-24 0,0-7-22 16,0 7-19-16,0-3-24 0,0 3-23 0,0 0-10 16,0-2-10-16,0 2 10 0,0 0 14 0,0 0 18 15,0 27 17-15,0-27-7 0,16 29-3 0,-16-10-13 16,0 8-7-16,0-1-7 0,0 4-6 15,0 1-8-15,0 0-7 0,0 1 0 0,0 0 0 0,0-1 1 16,0-4-2-16,0 1-11 0,0-5-27 0,0 0-38 16,0-5-56-16,0 0-67 0,0-5-65 15,21-1-67-15,-21-3-46 0,20-3-56 0,-20-1-66 16,25-3 105-16</inkml:trace>
  <inkml:trace contextRef="#ctx0" brushRef="#br0" timeOffset="379950.9625">23717 15732 2189 0,'0'-5'46'0,"0"2"33"0,0 0 34 16,0 1 32-16,0-1-24 0,0 2-14 0,0-2-24 16,0 3-25-16,0 0-22 0,0 0-19 0,0 0 3 15,0 0 15-15,0 0 18 0,0 25 8 0,20-25-9 16,-20 29-18-16,0-8-15 0,0 1-6 15,0 3-8-15,0 3-2 0,0-2-4 0,0 0-1 16,0 1 0-16,0-2-16 0,0-1-43 0,0-2-52 16,0-2-66-16,0-4-77 0,0 1-47 0,0-7-59 15,0 0-87-15,0-4-95 0,28-6 85 0,-28 0 113 16</inkml:trace>
  <inkml:trace contextRef="#ctx0" brushRef="#br0" timeOffset="380232.277">24060 15744 2282 0,'5'-15'61'0,"-1"8"32"16,-2 1 29-16,0 2 30 0,-1 3-49 0,-1-3-24 16,0 3-28-16,0 1-25 0,0 0-1 0,0 0 7 15,0 0 11-15,-23 23-4 0,23-23-8 0,0 24-10 16,0-24-13-16,-19 30 1 0,19-15-3 16,0 3-8-16,0-1 2 0,0-2-3 0,0 0-1 15,29 1 5-15,-29-1 0 0,30-1-1 0,-30-2 1 16,37 1 2-16,-19-1 0 0,5 0 2 0,-1-1-1 15,2 1 2-15,-5-2-6 0,-2 1-1 0,0 0-1 16,-5 1-11-16,-6 1 0 0,-6-2-3 0,0 2-4 16,0 1-11-16,0-2-13 0,-26 3-24 0,26-1-16 15,-36 0 5-15,15-1-9 0,0-2-7 0,-2 0-29 16,3-4-49-16,0 0-57 0,2-4-45 0,1-3-61 16,3 0-85-16,4 0-2 0,1-25 80 15</inkml:trace>
  <inkml:trace contextRef="#ctx0" brushRef="#br0" timeOffset="380599.9148">24097 15790 2164 0,'0'-3'32'0,"16"-1"15"0,-16 3 13 0,15-1 18 15,-15 0-22-15,9-1-7 0,-9 1-15 0,13 2-18 16,-5-4-10-16,0 1-3 0,6 1 2 0,-4-1 0 16,4 0-3-16,3 1-1 0,2 1 1 0,-1 1-6 15,0 0 5-15,-1 0-5 0,1 0-3 0,-1 0 9 16,-1 0-4-16,-2 0 3 0,-2 20-3 0,-3-20 2 15,0 25-1-15,-3-25-2 0,-2 33 6 16,-2-13-7-16,-1 2 3 0,-1 2 4 0,0 0 0 16,2 1 1-16,-1-3 4 0,0 2 34 0,4 1 13 15,0-3 4-15,5-2-1 0,1-1-32 0,1-2-10 16,5-1 1-16,1-2-1 0,-1-5-2 0,3-5-1 16,-1 1-5-16,1-5-4 0,0 0 0 0,-3 0-2 15,0 0 3-15,-4-22-3 0,-2 22-2 0,-1-26 0 16,-5 26 9-16,-2-32 4 0,-3 11-1 0,0-1-1 15,0 0-6-15,0-6-2 0,-27 1 0 0,27-1-2 16,-32-2-6-16,32 2 4 0,-39 2 3 0,19-1 0 16,-2 8 0-16,1 2-6 0,2 8-8 0,0 1-17 15,3 6-20-15,1 2-34 0,3 0-40 16,0 0-41-16,4 31-46 0,-2-31-62 0,6 27-120 16,4-27-154-16,0 28 69 0</inkml:trace>
  <inkml:trace contextRef="#ctx0" brushRef="#br0" timeOffset="381003.6288">25245 15943 2378 0,'-5'0'50'0,"0"0"39"0,1 0 46 16,-1 0 44-16,1-16-13 0,2 16-8 0,2 0-23 0,0 0-34 16,0 0-29-16,0 0-30 0,0 0-20 15,0-13-10-15,38 13-12 0,-38-10 2 0,46 4-2 16,-15-2-2-16,3-1-25 0,3 0-44 0,1-1-54 16,0 2-58-16,-1 2-51 0,-7 0-38 0,-3 1-38 15,-4 1-56-15,-2 0-51 0,-6-1-65 0,-3 4 31 16,-7-3 117-16</inkml:trace>
  <inkml:trace contextRef="#ctx0" brushRef="#br0" timeOffset="381308.8148">25390 15666 1961 0,'-2'-7'53'16,"0"2"34"-16,0 0 27 0,2 1 19 0,0 0-45 15,0 0-28-15,0 4-24 0,0 0-17 0,0 0 2 16,0 0 9-16,0 0 7 0,0 25 13 0,0-25-5 15,0 33 2-15,0-12-10 0,0 4-3 0,0 3-3 16,0 4-10-16,0 0-1 0,0 1-9 0,0 1-6 16,0 0-1-16,0 1-4 0,-20-1 1 0,20-2-13 15,0 0-39-15,0-4-43 0,0-1-66 0,0-4-57 16,0 1-86-16,0-6-164 0,0-2-111 16,0-6 74-16</inkml:trace>
  <inkml:trace contextRef="#ctx0" brushRef="#br0" timeOffset="381931.5136">25915 15761 2289 0,'0'-3'26'0,"0"-2"13"0,0 0 26 0,0 1 26 16,0-5-11-16,0 3 2 0,0-3-15 15,0 0-19-15,0 1-12 0,0 0-14 0,27-1-10 16,-27 0-8-16,22 2-3 0,-22 0-1 0,27 2-1 16,-27 1 3-16,23 4-2 0,-10 0 0 0,-2 0-2 15,-11 0-1-15,18 0-5 0,-11 0-6 0,-2 32-11 16,1-32-12-16,-2 30-3 0,-4-13-3 0,0 4 6 15,0-2 6-15,0 3 6 0,0 2 13 0,0-3 2 16,0-2 7-16,-27 3 6 0,27-3-7 0,0 1 5 16,0-3 1-16,0 0 0 0,-17-5 4 0,17 2 1 15,0-4 1-15,0 0-2 0,0-4 0 16,0 0-1-16,0-3 2 0,0-2 2 0,0 2 2 16,0-3-6-16,24 0-7 0,-24 0 0 0,21 0-3 15,-21-26 3-15,29 26 5 0,-13-25-4 0,-1 8-4 16,3-1 2-16,-2-2-4 0,-2 0 4 0,1-4 2 15,-1 0 0-15,-3 2-1 0,2-3 2 0,-1 3 0 16,-4 4 10-16,-1 1 10 0,0 3 9 0,-4 2 15 16,1 4 3-16,-2 3 6 0,-2 1-5 0,4 1-11 15,-4 1-11-15,0 2-17 0,0 0-6 0,0 0-6 16,0 0-1-16,0 0 7 0,0 0 4 16,0 0 8-16,0 31-2 0,0-31-1 0,0 27-5 15,0-9-3-15,0 0-3 0,0 1 3 0,0 2-2 16,0-1 0-16,0 0 4 0,0 1-4 0,0-1 1 15,0-1 3-15,0 3 2 0,26-5-1 0,-26 0 5 16,19 1-5-16,-19-3-5 0,25-2 2 0,-9-4-1 16,2 1 1-16,4-5 4 0,-1 0-4 0,1-5-3 15,-2 0-4-15,1 0-2 0,1 0 2 0,-6 0 0 16,-2-29 3-16,-3 29-1 0,-3-28-1 0,-3 13-1 16,-3-3-4-16,-2 0-8 0,0-5-8 0,0 2-6 15,-32-3-10-15,32 1 9 0,-38 1 6 0,14 1 5 16,0 2 14-16,1 4-13 0,0 3-15 15,5 3-22-15,3 6-35 0,0 3-19 0,4 0-18 16,11 0-11-16,-10 0-14 0,10 25-24 0,0-25-82 16,0 21-133-16,0-21-83 0,0 23 56 0</inkml:trace>
  <inkml:trace contextRef="#ctx0" brushRef="#br0" timeOffset="382172.8706">26924 15900 2552 0,'4'0'28'0,"-2"0"19"0,4 0 13 16,0 0 20-16,3 0 0 0,-1 0 11 0,1 0 4 15,3 0-8-15,3-19-17 0,4 19-20 0,1-16-19 16,6 16-11-16,3-20-13 0,1 20-7 16,6-18 0-16,2 10 0 0,2-2-10 0,1 1-20 15,0 0-48-15,-1 2-63 0,-3 1-57 0,-5 1-63 16,-2-2-56-16,-8 5-80 0,-2-1-105 0,-8-3-30 15,-8 2 102-15</inkml:trace>
  <inkml:trace contextRef="#ctx0" brushRef="#br0" timeOffset="382436.9137">27223 15652 2160 0,'-3'-11'44'16,"-4"2"43"-16,3 4 39 0,1-2 43 15,1 0-6-15,0 3-19 0,2 0-28 0,0 2-38 16,0 0-35-16,0 0-25 0,0 2-10 0,0 0-4 15,0 0-5-15,0 0 3 0,0 0-1 0,0 28 0 16,0-28 4-16,0 35-1 0,0-11 1 0,0 5-4 16,0 0 4-16,0 5-2 0,0-1-4 0,0 6 4 15,0-4-6-15,0 2 2 0,0-2 2 0,0 1-10 16,0-5-25-16,0 1-40 0,0-4-48 0,0-3-58 16,25-3-30-16,-25-2-58 0,0-2-98 0,25-6-159 15,-25-3-25-15,17-5 94 0</inkml:trace>
  <inkml:trace contextRef="#ctx0" brushRef="#br0" timeOffset="382907.7113">27712 15737 2250 0,'0'-8'57'0,"0"-2"46"16,0 2 44-16,0 3 45 0,0-1-14 0,0-1-12 16,0 1-21-16,0-1-22 0,0 3-29 0,0-2-18 15,0 2-19-15,0-1-22 0,0-2-17 0,0 1-9 16,0-1-9-16,0 0 0 0,25 0 0 0,-25 0-4 15,33 3 4-15,-13-1-3 0,-2-1 3 0,1 6-5 16,-1-1-1-16,-2 1-11 0,-3 0-12 0,0 0-8 16,-5 0-12-16,-8 0 2 0,6 27 0 0,-6-27 0 15,0 30 8-15,0-12 7 0,0 3 13 0,-27 1 13 16,27 1 3-16,-25 1 6 0,25-2-3 0,-26 0 1 16,26-2-2-16,-18-2-4 0,18 0 0 15,-15-2-3-15,15-3-2 0,0-3-1 0,0-2 2 16,0-2-1-16,0-1 3 0,0-3 7 0,25 1-4 15,-25-3 5-15,28 0-1 0,-28 0 1 0,31 0 0 16,-13 0-3-16,-3 0 4 0,1 0-2 0,-16 0 0 16,21 0 1-16,-12 0-1 0,-9 0 2 0,13 0 1 15,-4 0-3-15,-4 25 1 0,-1-25 0 0,-1 26 0 16,1-9 1-16,-4-1-2 0,0 1-1 0,0 1-1 16,0 0 3-16,0-2 0 0,0 1-4 0,-21 0-8 15,21-3-15-15,0 0-5 0,-31-2-18 16,31-2-20-16,-29 1-31 0,11-4-55 0,0-1-58 0,-2-1-62 15,0-2-115-15,1-3-134 0,2 0-13 16,-1 0 88-16</inkml:trace>
  <inkml:trace contextRef="#ctx0" brushRef="#br0" timeOffset="383235.8362">28249 15734 2532 0,'12'0'7'15,"2"0"-2"-15,-3 0 3 0,-2 0 5 0,-1 0 4 16,-3 19 18-16,-2-19 11 0,1 16 8 16,-2-16 2-16,0 26-11 0,0-10 1 0,-2 3-8 0,0 1-9 15,0 2-5-15,0 1-17 0,0 2-4 0,0-2 1 16,0-3-3-16,0 3 7 0,0-3 1 16,21-2-2-16,-21-4 3 0,23 1-1 0,-23-3-2 15,28-4 4-15,-8-2-3 0,-2-3-2 0,4-3-2 16,-1 0-3-16,3 0-2 0,-4 0 4 0,-1 0 4 15,2-31 4-15,-7 31 10 0,-1-25 2 0,-5 25-1 16,-4-33-5-16,-4 12-7 0,0 0-4 0,0-1-5 16,-29-2-4-16,29 0 4 0,-35 1-7 0,12 1 2 15,-2 5-12-15,-2 2-32 0,2 2-41 0,-3 6-49 16,1 5-57-16,-3 2-41 0,-3 0-28 0,3 0-52 16,-3 0-53-16,1 24-122 0,1-24 56 15,-2 21 101-15</inkml:trace>
  <inkml:trace contextRef="#ctx0" brushRef="#br0" timeOffset="383963.4369">23093 16988 1535 0,'-20'0'38'16,"0"0"27"-16,5 0 17 0,0 0 28 0,1 0-10 16,4 0 2-16,0 0 1 0,2 0-2 0,1 0-17 15,-1 0-16-15,2 0-8 0,1 0-11 0,1 0 3 16,2 0-5-16,-2-14-8 0,1 14-11 0,2 0-12 16,1 0-5-16,0 0-5 0,0 0 1 15,0 0 3-15,0 0 2 0,0 0 11 0,0 0-3 16,27 0 0-16,-27 0-1 0,30 0-11 0,-7 0 1 15,8 0-9-15,8 0 1 0,9 0 3 0,12 0-1 16,10-22 1-16,8 22-1 0,13-31-3 0,15 13 6 16,16 1 1-16,10-1-3 0,12-1 8 0,11 3 9 15,9-1-1-15,8 2 1 0,4 2-7 0,2 2-11 16,0-1 3-16,-2 4 0 0,-1-1-2 0,-5 1-1 16,-6 1-2-16,-3-1 2 0,-13 2-3 0,-8 3 0 15,-8-1-4-15,-6 1-1 0,-7-2 4 0,-6 3-1 16,-6-3 4-16,-5 3 0 0,-1-3 1 0,-1 0-4 15,-5 0 0-15,-10 0 3 0,-1 0-4 16,-5-1 2-16,-3 0 0 0,-6-1-3 0,-7 0 0 16,-8 2-15-16,-5-3-31 0,-8 4-31 0,-9-1-19 15,-7 2-10-15,-12 0-29 0,-10 2-50 0,-4-2-86 16,0 3-163-16,-40-1-115 0,1-3 79 0</inkml:trace>
  <inkml:trace contextRef="#ctx0" brushRef="#br0" timeOffset="384296.3051">24992 17038 2639 0,'-8'-18'24'0,"1"18"1"0,3 0 0 16,-2 0 12-16,5-10-10 0,0 10 13 0,1 0 13 15,-2 0-9-15,2 0-3 0,0 0 13 0,0 0 8 16,-1 0 3-16,1 0-4 0,0 27-15 0,0-27-19 16,0 32-8-16,0-11-6 0,0 1-11 0,0 3 0 15,0 1 3-15,0 2-3 0,0-2 3 16,-20 1-11-16,20-1-27 0,0 1-28 0,0-4-52 15,0-2-55-15,0-2-44 0,0-2-53 0,0-6-57 16,27-2-72-16,-27-3-90 0,38-6-19 0,-11 0 107 16</inkml:trace>
  <inkml:trace contextRef="#ctx0" brushRef="#br0" timeOffset="384836.4541">25371 17096 2103 0,'0'-14'49'0,"0"2"38"0,0 4 29 16,0 1 22-16,0 0-34 0,0 2-33 0,0 3-29 15,0 0-22-15,0 2-15 0,0 0 2 0,0 0 11 16,-20 0-5-16,20 31 3 0,0-31-7 0,0 29-12 16,-11-10 9-16,11 3-2 0,0-2 2 15,0 3-1-15,0-2-2 0,0-1 0 0,0 2-3 16,0-3 1-16,0-3-3 0,31 0-1 0,-31-3 3 16,25-4-2-16,-25-3 5 0,31-1-1 0,-15-5 1 15,2 0-2-15,-3 0 3 0,1 0-1 0,-3 0 1 16,-1-31 2-16,-3 31 1 0,-2-27-7 0,-1 27 2 15,-6-33-5-15,0 14-2 0,0-1 9 0,0 1-4 16,0 0 6-16,-30 2 1 0,30 0 6 0,0 4 11 16,-24 2 7-16,24 2 8 0,0 2-4 15,0 2-10-15,-14 3-10 0,14-2-9 0,0 1-4 0,0 1-2 16,0-3 0-16,30 0 2 0,-30 1-2 16,29-2 1-16,-29-1-2 0,40 0 3 0,-15 2-4 15,-2 2 0-15,-2 0 3 0,0 1-3 0,0 1 3 16,-3 1 1-16,-3 0-5 0,-4 0-1 0,-1 0 2 15,-3 26-2-15,-1-26 5 0,-2 27 2 0,-4-27-3 16,0 34 0-16,0-17 1 0,0 4-1 0,0 0 2 16,0 0 1-16,0-1-2 0,0-2 1 0,0 1 1 15,0-1 0-15,0-3 2 0,0 1 7 0,0-6 5 16,0 2 4-16,23-6 3 0,-23-1-5 0,34-4-5 16,-12-1-3-16,1 0-7 0,-1 0-1 15,3 0-4-15,-4-29 5 0,1 29 9 0,-7-27 3 16,1 27 11-16,-3-31-2 0,-4 13-2 0,-9 0-3 15,5-4-4-15,-5 0-5 0,0-2-10 0,0 2 0 16,-36-2-3-16,36 3-5 0,-42 0 3 0,19 3-12 16,-4 5-20-16,0 3-32 0,0 3-57 0,0 2-58 15,-2 5-67-15,4 0-72 0,0 0-115 0,3 0-191 16,4 0 79-16,2 20 107 0</inkml:trace>
  <inkml:trace contextRef="#ctx0" brushRef="#br0" timeOffset="385730.5867">29548 16128 1898 0,'-3'-4'49'0,"2"0"35"0,-1 2 25 0,0 0 34 16,0-1-14-16,0 1-1 0,1 1 4 15,-1 0-4-15,2 1-2 0,-2 0-8 0,1 0-6 16,1 0-10-16,0 0-19 0,0 0-6 0,0 0-5 15,0 0-7-15,0 0-4 0,0 0-5 0,0 0-10 16,0 0-1-16,0 0-11 0,0 0-15 0,0 0-4 16,25 0-12-16,-25 0-1 0,33 0-6 0,-11 0-34 15,7-27-47-15,6 27-58 0,1-17-57 16,2 17-37-16,-4-20-20 0,-5 20-22 0,-5-13-42 0,-7 13-53 16,-6 0-98-16,-5 0-65 0,-6 0 105 0</inkml:trace>
  <inkml:trace contextRef="#ctx0" brushRef="#br0" timeOffset="386037.286">29454 16409 2190 0,'-11'15'49'0,"0"-5"39"15,4-2 31-15,2-2 35 0,4-3-12 0,1-3-13 16,0 0-24-16,0 0-34 0,0 0-41 0,26 0-26 16,-26-22-6-16,39 22-3 0,-14-25-11 0,6 25-33 15,6-32-61-15,0 14-72 0,-1 1-96 0,-4 1-126 16,-2-2-182-16,-6 3 1 0,-6 2 110 0</inkml:trace>
  <inkml:trace contextRef="#ctx0" brushRef="#br0" timeOffset="387495.1512">30443 15550 1871 0,'0'-3'62'0,"0"1"29"0,24-3 33 15,-24 5 33-15,0-2-32 0,0 1 6 0,14-3 0 16,-14 4 7-16,0 0 5 0,0-1-6 0,0 1-11 15,0 0-20-15,0 0-30 0,0-2-27 0,0 2-26 16,0 0-17-16,0 0-8 0,0 0-7 0,0 0 13 16,0 0-4-16,0 21 2 0,0-21 6 0,0 28-10 15,0-8 3-15,0 6 1 0,-21-2-2 0,21 2 6 16,0 5-5-16,-15-3 1 0,15 2 0 0,0-4-6 16,-15-3 8-16,15 1-2 0,0-2-2 15,0-4-9-15,0 0-15 0,0-4-13 0,0 0-10 16,0-4-13-16,0-2-2 0,29 0-8 0,-29-5-11 15,27-3 7-15,-27 0 8 0,28 0 16 0,-12 0 23 16,0 0 17-16,-1-25 5 0,-1 25 3 0,-2-24-1 16,0 24 3-16,-3-29 0 0,0 13 7 0,-2-1 9 15,-2 0 6-15,-1 2 15 0,1 1 9 0,0 2 4 16,-3 2 10-16,1 3-7 0,-2 2-7 0,0 5-9 16,0-6-19-16,1 5-6 0,-2 1-6 0,0 0-5 15,0 0-1-15,0 0-4 0,0 0 1 0,0 0-2 16,0 0 3-16,0 0 4 0,0 0-2 15,0 22 4-15,0-22 0 0,0 19-5 0,0-19 4 16,17 26-4-16,-17-11 7 0,0 2-1 0,0 2-2 16,0 0 1-16,0 1-3 0,0 2 0 0,0-1 1 15,-27 0 0-15,27-1-2 0,0 1 0 0,-18-2-9 16,18-1-19-16,0-1-30 0,-15-2-38 0,15-1-39 16,0-4-46-16,0 0-48 0,0-1-15 0,0-1-68 15,0-4-129-15,0-1-103 0,0-3 56 0</inkml:trace>
  <inkml:trace contextRef="#ctx0" brushRef="#br0" timeOffset="392105.6344">31216 15747 2378 0,'0'-3'26'0,"0"-3"15"0,0 5 12 16,0 1 14-16,0-3-26 0,0 2-15 0,0 0-11 16,0 1-12-16,0 0 2 0,0 0 2 0,0 0 5 15,0 21-3-15,0-21 0 0,0 23 0 0,0-6-1 16,0 3-1-16,0 0 1 0,0 1-3 0,0 0-3 16,0-1 8-16,0-1 1 0,27-1 5 0,-27-2 5 15,23-6 3-15,-23 1-1 0,33-5 2 0,-10-3-3 16,3-3-10-16,3 0-6 0,4 0-4 0,3-35-2 15,4 35 0-15,5-44 1 0,-1 17-6 0,3-4 0 16,1-1-4-16,4-4 3 0,-2-3 6 0,-2 3-4 16,-1 1 3-16,-4 3-17 0,-2 0-19 0,-6 6-15 15,-8 4-37-15,-10 7-21 0,-3 2-46 0,-9 3-68 16,-5 5-53-16,0 5-88 0,-31 0-90 16,31 0 13-16,-53 0 92 0</inkml:trace>
  <inkml:trace contextRef="#ctx0" brushRef="#br0" timeOffset="392391.722">31431 15674 2320 0,'0'-12'43'0,"17"12"41"0,-17-17 30 0,0 17 24 15,0-11-33-15,13 11-36 0,-13-7-34 0,0 7-21 16,0 0-6-16,0 0 6 0,0 0 13 0,0 31 0 0,0-31-1 15,0 40-8-15,0-13-13 0,0 6-3 16,0 1-2-16,0 4 2 0,0-2 1 0,0 3 3 16,0-1-3-16,0-2 1 0,0 0 0 0,0-5-1 15,21 1 1-15,-21-1-5 0,20-4 4 0,-20-5-4 16,29-3 5-16,-8-3 0 0,3-4-3 0,6-6 1 16,5-5-1-16,10-1-1 0,8 0-6 0,8-22-23 15,10 22-54-15,9-40-73 0,7 14-78 0,9-3-102 16,5-5-132-16,6-6-140 0,2-1 76 0,-2-2 125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02T09:59:44.3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3274 1455 2546 0,'-7'-9'10'0,"-2"2"12"0,3-1 18 15,3 4 13-15,-1-1-7 0,1 2-11 0,0 1-14 16,0-1-11-16,2 3-5 0,1 0 1 16,0 0 15-16,0 0 17 0,0 31 7 0,0-31 3 15,0 35-6-15,0-11-14 0,0 3 4 0,21 5 4 16,-21 3-6-16,0 4 5 0,0 1-6 15,19 2-9-15,-19 2-2 0,0 1-7 0,0-1 0 0,0-2 0 16,0-3 0-16,0-1 3 0,0-4-2 0,0-4-4 16,0-5 1-16,0-3-4 0,0-5 2 0,0-5 22 15,0-3 18-15,0-6 12 0,0-3-1 0,0 0-22 16,0 0-27-16,0-34-16 0,0 34-2 16,0-48 2-16,0 16 7 0,0-6 0 0,0-5-4 15,0-4 0-15,0-4-6 0,0 1 0 0,0-3 6 0,0 2 0 16,0 2 2-16,0 7 1 0,0 7-1 15,0 8 2-15,0 7-1 0,0 6 1 0,0 9-4 16,0 5 4-16,0 0 15 0,0 0 13 0,0 31 14 16,0-31 4-16,0 40-4 0,0-14-8 0,17 1-1 15,-17 2 1-15,14 2-7 0,-14-2 4 0,16 0-10 16,-6-2-10-16,-1-3 1 0,3 3-10 0,3-4-1 16,-1 0 2-16,3-6-1 0,2 1 4 0,-3-2 2 15,0-3-6-15,-2-3-3 0,-1-4 2 0,1-2-5 16,0-4 8-16,0 0-8 0,6 0-10 0,-1-24-1 15,5 24-14-15,0-43 0 0,3 16-6 0,-4-2-10 16,1-7-1-16,-4-3-2 0,-3-1 11 16,-3-2 12-16,-4 0 7 0,-1 0 14 0,-2 5 0 15,-1 4 6-15,-2 8 9 0,-1 4 11 0,-3 7 5 16,1 5-10-16,-1 7-4 0,0 2-9 0,0 0 9 16,0 0 11-16,0 38 4 0,0-38-2 0,0 44-4 15,0-17-5-15,0 2-1 0,0 2-3 0,0 3-6 16,0-2-2-16,0 0-2 0,0-1-2 0,0 2 5 15,21-2-3-15,-21 1-3 0,19-3 1 0,-19 0-7 16,15 0 5-16,-15-5-23 0,15 1-29 0,-15-1-15 16,12-2-49-16,-12-3-56 0,7-1-61 0,-7-2-91 15,4-2-81-15,-4-6-73 0,2 1-82 16,-1-9 4-16,3 0 129 0</inkml:trace>
  <inkml:trace contextRef="#ctx0" brushRef="#br0" timeOffset="235.0349">4015 1670 2364 0,'3'-14'10'0,"-1"-3"21"0,-2 5 25 0,0 1 32 16,0 1 23-16,0 0 13 0,0 2 3 0,0 1-11 15,0 2-24-15,0 2-27 0,0 0-17 0,-18 3-20 16,18 0-8-16,0 0 4 0,0 0 1 0,0 0 11 16,0 24 12-16,0-24-4 0,0 31-1 0,0-12-7 15,0 5-4-15,0 2-9 0,0 2-9 16,0 1-3-16,18 2-8 0,-18 3-3 0,0-2 4 15,0-1-5-15,0 0 2 0,11 1 0 0,-11-3-7 16,9-1-36-16,-3-5-73 0,2 1-73 0,-2-3-88 16,3-3-67-16,-3-2-50 0,3-3-74 0,0-6-151 15,-2-2 99-15,2-5 119 0</inkml:trace>
  <inkml:trace contextRef="#ctx0" brushRef="#br0" timeOffset="718.3127">4479 1584 3045 0,'1'-3'20'0,"-1"-3"37"0,0 2 42 15,0 2 24-15,0 0 0 0,0 1-22 0,0-1-36 16,0 2-18-16,-22 0-11 0,22 0-14 0,0 0 0 16,0 34-4-16,0-34-9 0,0 35 2 0,-14-12-13 15,14 6 2-15,0 0 1 0,0 3-6 0,0 2 11 16,0 1-2-16,0-1-5 0,0 1 2 0,0-3-1 15,0-2-5-15,0 1 8 0,0-3 4 0,0-5-9 16,0-2 6-16,0-3-6 0,23-5-7 0,-23-1 10 16,0-5-4-16,0-5 3 0,17-2 0 15,-17 0 1-15,0 0 3 0,12-24-1 0,-12 24 0 16,7-37 0-16,-7 14-8 0,0-3 4 0,0-6 3 16,0 0-6-16,0-4 4 0,0-3-1 0,-29-2-4 15,29 0 0-15,-24-2 3 0,24 3-3 0,-24 2 3 16,24 4 3-16,-19 3 1 0,19 8 10 0,0 5 1 15,-13 1 0-15,13 6-3 0,0 0-8 0,0 1 4 16,0 1-4-16,27 1 2 0,-27 1 0 0,33-1-7 16,-9-1 6-16,-1 2-8 0,4 2-1 0,0 0 5 15,1 2-10-15,-1 3 1 0,-1 0-3 0,-4 0-12 16,-2 0 2-16,-1 27-1 0,-8-27-9 0,-2 36-6 16,-9-11-5-16,0 2-3 0,0 4 9 15,0 3 16-15,-43 0 10 0,21 3 5 0,-6-2 5 16,1 0-2-16,-3-2-3 0,0-3 3 0,4-4-17 15,2-5-18-15,1-1-41 0,3-8-61 0,5-4-70 16,2-6-99-16,13-2-134 0,-9 0-154 0,9-28-42 16,0 6 120-16</inkml:trace>
  <inkml:trace contextRef="#ctx0" brushRef="#br0" timeOffset="1028.633">5052 1517 2584 0,'8'-5'57'15,"-3"1"58"-15,-1-1 55 0,-3 1 57 0,-1-1-14 16,0 0-27-16,0 3-34 0,0 0-45 16,0 1-40-16,-32-1-24 0,32 2-19 0,-26 0-10 15,26 0-8-15,-36 22-4 0,16-22-5 0,-1 24-4 16,-1-24 8-16,2 36-5 0,5-16 4 0,2 2 0 16,1-1-2-16,5-1-3 0,1 3 3 0,6-5 0 15,0 0-1-15,0-2 6 0,0 0-5 0,25-3 1 16,-25-1 1-16,28-2-1 0,-6-1 6 0,-1 1-2 15,3-3-1-15,-2 3 1 0,-1-2-2 0,-3 1 4 16,2 3-3-16,-6 2 5 0,-4 0-3 0,-10 1-3 16,9 5 5-16,-9-1-9 0,0 3-4 15,0 4-24-15,-36-2-24 0,36 3-34 0,-48 0-32 16,19 2-21-16,-1 0-37 0,-4 2-21 0,-1-3-34 16,-3-3-60-16,1 1-72 0,-6-5-156 0,3 0-110 15,-5-1 105-15</inkml:trace>
  <inkml:trace contextRef="#ctx0" brushRef="#br0" timeOffset="1349.2448">3110 2946 2245 0,'-45'19'3'0,"1"-2"23"15,-1-4 40-15,5-1 45 0,-1-3 37 0,5-4 22 16,2 2-3-16,5-4-17 0,4 0-11 0,8-2-24 15,4-1-20-15,4 0-25 0,6 0-35 0,3 0-13 16,0 0-21-16,0-21-1 0,45 21 2 0,-14-26 0 16,11 6 2-16,12-2 0 0,11-5 9 0,13-4-6 15,10-1 0-15,14-3 0 0,7 0-6 0,11-1-5 16,4 2 3-16,4-2-11 0,-1 4-20 0,0 1-22 16,-1 4-26-16,-7 3-7 0,-10 0 9 0,-4 4 22 15,-10 4 17-15,-11 1 11 0,-11 1-12 0,-10 6-26 16,-10 0-20-16,-11 2-1 0,-10 1 21 0,-12 3 28 15,-9 0 26-15,-3 2-7 0,-8 0-22 0,0 0-44 16,0 0-64-16,-39 0-74 0,39 0-99 16,-47 0-125-16,15 26-88 0,-7-26 88 0</inkml:trace>
  <inkml:trace contextRef="#ctx0" brushRef="#br0" timeOffset="1660.6567">3099 3169 2053 0,'-31'16'26'0,"0"-1"3"0,2-1 26 0,1 0 36 16,2-4 21-16,4-2 33 0,3-1 2 15,4-1-31-15,3-2-43 0,8-4-37 0,4 0-24 16,0 0-5-16,29 0 0 0,-4-29 4 0,9 29 15 16,9-37 8-16,8 14 7 0,12-4 5 0,7-3-16 15,11 0-12-15,6-5-2 0,10 1-10 0,4-2 0 16,7 0 2-16,3-1-7 0,-1-1 0 15,2 4-1-15,-1 0 0 0,-6 1 2 0,-6 1 0 0,-6 5 2 16,-6 1-2-16,-9 4-4 0,-10 2 0 0,-11 4 0 16,-13 1 5-16,-7 5 1 0,-12 3 5 0,-6 0 1 15,-10 6 9-15,-2-2 14 0,-7 3 5 0,0-1 2 16,0 1-14-16,0 0-31 0,0 0-30 0,0 0-48 16,0 0-60-16,0 0-83 0,0 0-164 15,-20 0-266-15,20 0-39 0,0 0 99 0</inkml:trace>
  <inkml:trace contextRef="#ctx0" brushRef="#br0" timeOffset="8535.836">5931 1777 1781 0,'0'0'-8'0,"0"0"5"15,0 0-5-15,-24 0 8 0,24 0 16 0,0 0 1 16,-16 0 18-16,16 15 3 0,0-15 1 0,-14 0 3 16,14 0-3-16,0 0-10 0,0 0 1 0,0 0-2 15,0 0-7-15,0 0-9 0,0 0-11 0,0 0-1 16,0 0-6-16,0 0-7 0,0 0-29 16,0 0-45-16,0 0-64 0,0 0-55 0,0 0-75 15,0 0-118-15,0 0 24 0,0 0 69 0</inkml:trace>
  <inkml:trace contextRef="#ctx0" brushRef="#br0" timeOffset="8758.3546">6122 2440 2139 0,'0'0'13'0,"0"0"7"0,0-24 11 0,0 24 5 16,-23 0-18-16,23-16-5 0,0 16-12 0,-17 0-20 15,17-12-24-15,0 12-61 0,-13 0-110 0,13 0-119 16,0 0-171-16,-7-8 41 0,7 8 109 0</inkml:trace>
  <inkml:trace contextRef="#ctx0" brushRef="#br0" timeOffset="11224.7689">8094 1252 1499 0,'0'-4'85'0,"0"4"30"0,0 0 35 0,0-1 22 0,0-1-53 16,0 0 6-16,0 1-15 0,-19-2 6 0,19 2-4 15,0-2-14-15,0 3 3 0,0-4-1 16,-10 3-5-16,10-1-6 0,0 0-16 0,0 2-14 16,0 0-19-16,0-2-6 0,0 2-9 0,0 0-9 15,0 0-9-15,0 0-5 0,0 0-8 0,0 0 0 16,0 0 6-16,0 0-1 0,0 0 4 0,0 24 3 15,14-24-5-15,-14 27 0 0,0-9 4 0,0 2-2 16,0 1-1-16,0 1-2 0,0 3-1 0,0-1-1 16,0 0 7-16,0 1-3 0,0-2 3 0,0 3-2 15,-22-5-3-15,22 2 1 0,0-3-5 0,0 1 4 16,0-3 2-16,0-1-2 0,0-2 6 0,0-2-4 16,0 0-2-16,0-1 2 0,0-4-6 0,0 0 4 15,0-1 0-15,17-1 2 0,-17-2-2 16,0-3 0-16,0 3 0 0,0-4-12 0,0 0-16 15,0 0-16-15,0 0-27 0,0 0-58 0,0 0-51 16,0 0-78-16,0 0-73 0,-25 0-59 0,25 0-58 16,0-27-74-16,-26 27 83 0,26-28 125 0</inkml:trace>
  <inkml:trace contextRef="#ctx0" brushRef="#br0" timeOffset="11595.8023">7800 1354 1967 0,'-6'-5'43'0,"1"0"22"16,-1 2 36-16,2-1 29 0,0-1-13 0,-1 0 14 16,3 1-5-16,-1-1 3 0,3 1-3 0,0 0-15 15,-1 0-13-15,1 3-12 0,0-3-19 0,0 1-14 16,0 3-15-16,0 0-12 0,0-2-5 0,0 2-10 15,19-2-1-15,-19 1-4 0,0-1-8 0,16-1 4 16,-16-2 0-16,21 0-2 0,-7-2 4 16,2 0 1-16,4 0-5 0,1 0 2 0,3 0-2 15,1 2 0-15,0-3 0 0,2 4-4 0,-1 1 1 0,1-2-6 16,0 1-3-16,-1 2 0 0,-1 1-8 16,-1 0-1-16,-4 1 0 0,0 0-7 0,-4 0 3 15,-1 0-1-15,-6 0-6 0,-2 0-3 0,-2 0 1 16,0 0-7-16,-2 0-7 0,-2 0-1 15,-1 0-15-15,0 0-14 0,0 0-23 0,0 0-30 0,0 0-36 16,0 0-53-16,1 0-59 0,2 0-85 0,1 0-91 16,-2 0-20-16,3 0 100 0</inkml:trace>
  <inkml:trace contextRef="#ctx0" brushRef="#br0" timeOffset="12010.9548">7769 1871 1933 0,'-5'5'51'0,"0"3"33"16,1-7 34-16,2 2 27 0,2-2-29 0,0-1-15 15,0 2-8-15,0-2-1 0,0 0 1 0,0 0-2 16,0 0-9-16,0 0-14 0,0 0-10 0,0 0-7 16,22 0-8-16,-22 0-8 0,0 0-5 15,15 0-7-15,-15 0-7 0,19 0-3 0,-4-19-7 16,0 19-4-16,5-13 1 0,5 13-1 0,2-16-4 16,1 6 4-16,2 0 0 0,2-2-4 0,2 1 4 15,0 0-4-15,2 2 0 0,-1-1 4 0,-1 0 0 16,-2 1-2-16,0 3 0 0,-3-2 0 0,-4 2-1 15,-3 1-2-15,-4 1 1 0,-3 1-3 0,-4-2-2 16,-2 5 1-16,-4 0-15 0,-4 0-21 0,0-2-20 16,-1 2-26-16,0 0-20 0,0-2-49 0,0 1-29 15,0-3-52-15,0 4-72 0,0-6-88 16,-27-1-144-16,27 0 40 0,-18-1 107 0</inkml:trace>
  <inkml:trace contextRef="#ctx0" brushRef="#br0" timeOffset="12444.8591">7212 1417 2048 0,'-4'-8'47'15,"3"1"28"-15,0 1 39 0,-1 0 33 0,1 0-15 16,1 0 12-16,0 1-6 0,0 1-6 0,0 3-10 16,0-3-17-16,0 4-16 0,0-3-9 0,0 3-15 15,0-2-21-15,0 2-14 0,0 0-19 0,0 0-11 16,0 0 0-16,0 0-4 0,0 0-6 0,0 0 3 15,0 0 3-15,0 0 4 0,0 0 2 0,0 29 1 16,0-29 1-16,0 26-6 0,0-9 0 0,0 3 4 16,20 1-4-16,-20 2 6 0,0 3 1 15,0 1-3-15,0-1 0 0,0 1-4 0,14 2 4 16,-14-3 1-16,0 3-3 0,10-4-5 0,-10 0-11 16,5-3-17-16,-5-2-17 0,2-2-35 0,0-1-27 15,-2-3-29-15,0 0-29 0,0-2-7 0,0-2-16 16,0-2-10-16,0-2-11 0,0-1-25 0,0-2-44 15,0-3-95-15,0 0-67 0,0 0 72 16</inkml:trace>
  <inkml:trace contextRef="#ctx0" brushRef="#br0" timeOffset="12775.7253">7400 1319 2100 0,'1'-9'31'0,"0"0"26"0,0 4 31 0,-1-2 42 15,2 3-8-15,-1-1 3 0,-1 1-12 0,0 0-27 16,0 3-16-16,1 0-24 0,0 0-16 0,-1 1-13 16,0-2-6-16,0 2-4 0,0 0-2 0,0 0-3 15,0 0-3-15,0 0 2 0,0 0 1 0,0 0 3 16,0 0 1-16,0 22 2 0,0-22 1 16,0 23-2-16,0-8 4 0,0 5 4 15,0 2 4-15,0 4 1 0,0 1-5 0,0 2-10 0,0 2-1 16,0 2-1-16,0 0-1 0,0 2 5 0,0-3-6 15,0-1 2-15,0 1-1 0,0-4-2 0,0 1-2 16,0-4 6-16,0 0 0 0,0-4 1 0,0-1 3 16,0-3-8-16,0-3-4 0,0-1-9 0,0 1-21 15,0-7-20-15,0 0-17 0,0-2-16 0,0-2-9 16,0 1-2-16,0-2-26 0,0-2-60 0,0 0-86 16,0 0-110-16,0 0-101 0,0 0-36 0,0-24 116 15</inkml:trace>
  <inkml:trace contextRef="#ctx0" brushRef="#br0" timeOffset="13091.5816">7151 1668 1599 0,'-10'-4'44'0,"1"4"53"0,0-3 37 0,2 1 34 15,-1-1-11-15,4 3-23 0,1-2-8 0,0 0-9 16,2 1-10-16,0 1-15 0,1-2-18 0,0 0-12 15,0 1-16-15,0 1-7 0,0 0 0 0,0 0-5 16,0 0-7-16,0 0-4 0,0-2-7 0,0 2-9 16,20-2 0-16,-20-2-7 0,15-2-1 0,-4 0 3 15,5-3-2-15,2-2 0 0,2-1 1 16,6-1-1-16,0-1 0 0,3-1-1 0,1 1-6 16,1-1-10-16,-2 1-14 0,4 1-12 0,-4 2-20 15,-3 1-11-15,-4-1-6 0,-4 5-8 0,-2 1 4 16,-5 3-4-16,-3-1-10 0,-4 3-3 0,-4 0-11 15,1 0-5-15,-1 0 6 0,0 0-36 0,0 0-17 16,0 0-44-16,0 22-52 0,0-22-45 0,0 0-54 16,0 0 74-16</inkml:trace>
  <inkml:trace contextRef="#ctx0" brushRef="#br0" timeOffset="13501.4637">7046 1835 1931 0,'-7'5'47'15,"1"3"36"-15,1-4 25 0,-2 0 19 0,4-1-31 0,2-1-18 16,0-1-24-16,1-1 4 0,0 0-9 0,0 0-15 16,0 0 6-16,0 0-20 0,0 0-1 15,0 0 9-15,30 0-9 0,-30 0 2 0,32-22-6 16,-11 22-10-16,5-22 0 0,6 9 3 0,0-3-11 16,7-3 4-16,1 0-2 0,4-1-6 0,1 3 10 15,-4-3-7-15,-1 3 7 0,-2 1-5 0,-7 2 1 16,-2 5 1-16,-7 1-7 0,-5 4 0 0,-8 1-7 15,-2 1-1-15,-4 2-3 0,-3 0 3 0,0 0 7 16,0 0 3-16,0 0 1 0,0 0-3 0,-28 0-21 16,28 23-31-16,0-23-54 0,-24 0-65 0,24 0-86 15,0 15-110-15,0-15-120 0,-14 0-7 0,14 0 106 16</inkml:trace>
  <inkml:trace contextRef="#ctx0" brushRef="#br0" timeOffset="14444.175">8341 1598 2596 0,'2'-2'23'0,"1"-1"19"0,-1-1 11 0,2 4 10 16,-3-1-19-16,0-2-15 0,1 3-12 0,-1 0-14 15,-1 0-5-15,1 0-2 0,-1 0 0 0,1 0 9 16,2 0 2-16,-1 0 2 0,1 25 1 0,-1-25-1 16,1 20 9-16,-2-20-7 0,0 29 7 0,-1-14 0 15,0-1-8-15,0 3 2 0,0-3-6 0,0 1 0 16,0-3-5-16,-21 0 4 0,21-3 14 15,0-1 6-15,0-3 30 0,0 0 27 0,0-5 12 0,0 0 12 16,0 0-23-16,0 0-31 0,0 0-25 0,0-23-27 16,0 23-4-16,0-31-1 0,0 10 0 15,0-2 3-15,23-3 0 0,-23 1 2 0,23 2-2 16,-23 1 4-16,24 4-2 0,-9 3-2 0,-4 5-5 16,1 10-9-16,-2-8 5 0,-1 8-3 0,0 0 2 15,-1 0 4-15,0 33-1 0,-2-33 2 0,0 35 1 16,-1-16 6-16,-2 3-5 0,-1 2 1 0,-1-3 0 15,0-1-12-15,-1 0-21 0,2-3-25 0,-1-1-33 16,0-3-31-16,2-4-16 0,-1-2-1 0,1-1 7 16,2-6 10-16,-2 0 13 0,4 0-11 0,-1 0-5 15,4 0 8-15,0-35 3 0,1 35 20 16,0-40 34-16,2 15 12 0,-2-4 40 0,1 0 32 16,-4 0 30-16,0-1 50 0,-2 5 26 0,0 0 37 15,-2 6 17-15,-1 3-1 0,-1 5-17 0,-1 2-33 16,-1 9-35-16,0-3-37 0,0 3-22 0,0 0-12 15,0 0-11-15,0 0 4 0,0 0 4 0,0 21-3 16,-21-21 1-16,21 19-5 0,0-19-6 0,0 26-7 16,-19-26-3-16,19 24-2 0,0-12 1 0,0-2 6 15,0 2 0-15,0-3 3 0,0 1-2 0,0 0-3 16,25-1 0-16,-25-1-1 0,23 1 1 0,-23-4-1 16,25 4 1-16,-25-2-1 0,26-1 3 0,-26-1-1 15,25 2-10-15,-25 0-10 0,17-3-13 0,-17 4-7 16,10 0 5-16,-10-1 10 0,0 1 9 15,0 1 4-15,0 2 2 0,0-1-3 0,-23 0-11 16,23 2 9-16,0-3-7 0,-27-1-12 0,27-1 0 16,-17 0-20-16,17-4-9 0,0 0 5 0,-15-2-9 15,15-1-1-15,0 0-8 0,0 0-6 0,0 0 11 16,0-23 4-16,24 23 7 0,-24-29 17 0,24 9 4 16,-24-2 12-16,25-2 23 0,-25-3 12 0,23-3 20 15,-23-1 34-15,14-2-3 0,-14-2 15 0,0 2 3 16,10 0 6-16,-10 0 19 0,0 5 5 0,0 2 15 15,0 4-5-15,0 7-5 0,0 3-26 16,0 3-34-16,0 4-31 0,0 4-24 0,0 1 1 16,0 0 1-16,0 0 7 0,0 32 8 0,0-32 3 15,0 41 1-15,0-16-2 0,0 3-1 0,0 4 2 16,0-3-7-16,0 3-5 0,0-3 1 0,0 1-6 16,19 0 1-16,-19-3 0 0,0-1 2 0,15 1-6 15,-15-3-26-15,0 0-43 0,8-2-63 0,-8-5-68 16,0-2-54-16,0-1-42 0,0-4-34 0,0-3-29 15,0-2-82-15,0-5-12 0,0 0 91 0</inkml:trace>
  <inkml:trace contextRef="#ctx0" brushRef="#br0" timeOffset="14596.5957">8702 1699 2612 0,'0'0'25'0,"0"-5"27"15,0 5 37-15,0 0 11 0,0-4-18 0,0-2-25 16,29 0-31-16,-29-2-12 0,29-3-5 0,-10-1-3 15,-1-1-7-15,2-1-9 0,4 0-31 0,0 1-64 16,-1 1-82-16,-1 1-116 0,-1 3-127 0,-2 2-161 16,2 2 12-16,-3 2 124 0</inkml:trace>
  <inkml:trace contextRef="#ctx0" brushRef="#br0" timeOffset="14754.7666">9310 1835 2318 0,'9'5'62'0,"0"-5"36"0,-4 3 23 16,1-3 16-16,-2 0-59 0,-3 0-37 0,-1 0-23 16,0 0-16-16,0 0-29 0,0 0-36 0,0 0-68 15,0 0-62-15,-24 0-72 0,24 0-86 0,-20 0-89 16,20 0-85-16,-27 0 97 0</inkml:trace>
  <inkml:trace contextRef="#ctx0" brushRef="#br0" timeOffset="15204.7124">7320 2512 2606 0,'-8'0'31'0,"0"0"22"0,0 2 25 0,3-1 17 16,-1-1-28-16,-1 0-21 0,1 1-11 0,-3-1-4 15,0 3 12-15,2-1 15 0,-3 2-4 0,1-2-8 16,3 1-11-16,0-1-15 0,2 0-13 16,1 1-5-16,3-1-5 0,0 1 3 0,0-3-1 15,0 0 6-15,38 0 2 0,-38 0-3 0,42 0 5 16,-10 0-10-16,4 0-2 0,9-25-2 0,6 25 4 15,12-29 5-15,7 10-1 0,10-2 2 0,7-1-7 16,10-4 1-16,6 2 0 0,4-1 4 0,2 5 0 16,2 1-1-16,-1 0-1 0,-2 3-6 0,-6 3-2 15,-7 1 6-15,-4 2-6 0,-6 5 3 0,-5-2 0 16,-10 4-1-16,-10 1-1 0,-7 1 6 0,-9 1-1 16,-8 0 0-16,-10 0 4 0,-6 0-9 0,-7 0 4 15,-3 0-1-15,-5 0-5 0,-3 0-1 16,-1 0-11-16,-1 0-32 0,0 0-48 0,0 0-74 0,0 0-63 15,0 0-74-15,0 0-115 0,0 0-139 16,0 0 3-16,-19 0 102 0</inkml:trace>
  <inkml:trace contextRef="#ctx0" brushRef="#br0" timeOffset="19172.4574">7363 2714 2297 0,'-6'0'29'0,"6"0"19"0,0 0 15 0,0 0 21 15,-2 0-4-15,2 0 8 0,0 0 8 0,0 0-5 16,0-16-4-16,0 16-15 0,0 0-7 0,0 0-16 16,0 0-18-16,0 0-14 0,0 0-18 15,0 0 1-15,0 0 0 0,0 0 5 0,0 0 5 16,0 0 4-16,0 23 0 0,0-23-7 0,0 31 0 15,0-9-6-15,0 2-6 0,0 3 4 0,0 0-2 16,0 1 5-16,0 1 4 0,0-1-4 0,0-2 3 16,0-1-5-16,0 0 0 0,0 0 2 0,0-1-1 15,0-2 0-15,0 1 2 0,0-5-5 0,0-1 1 16,0-2-6-16,0-2-19 0,0-3-28 0,0-2-43 16,0-1-48-16,0-4-47 0,0 1-33 0,0-1-31 15,0-3-34-15,0 0-37 0,0 0-99 16,0 0-37-16,0 0 88 0</inkml:trace>
  <inkml:trace contextRef="#ctx0" brushRef="#br0" timeOffset="19436.4058">7485 2646 2541 0,'5'-12'40'0,"-2"1"29"16,3 2 21-16,-4 5 18 0,-1 3-30 0,2-3-19 15,-3 4-18-15,0 0-17 0,0 0-12 0,0 0-3 16,0 0-3-16,0 0 4 0,0 24 3 0,0-24-6 15,0 26 3-15,0-8-4 0,0 3-5 16,-18 3 0-16,18 2-2 0,0 0-2 0,0 2 5 16,0-1 2-16,0 0-6 0,0 3 4 0,0-2-2 15,0-1-1-15,0 3 6 0,0-3-3 0,20 0 5 16,-20 2-5-16,0 0 0 0,0-2 1 0,0-1-4 16,16-1 0-16,-16 0-14 0,0-5-21 0,0 1-32 15,0-4-57-15,0-2-42 0,0-3-35 0,0-5-32 16,0-1-30-16,0-3-50 0,0-3-96 0,0 0-74 15,0 0 88-15</inkml:trace>
  <inkml:trace contextRef="#ctx0" brushRef="#br0" timeOffset="19672.6093">7169 3005 2639 0,'0'0'22'15,"0"0"14"-15,0 0 6 0,0 0 16 0,0 0-16 16,20 0-6-16,-20 0-6 0,0 0-17 0,23 0-6 16,-23 0-3-16,23-30-2 0,-6 30 4 0,4-32-5 15,2 13-2-15,3-3-3 0,3 0-1 0,2 1 0 16,1-3-12-16,-1 2-14 0,-1 0-45 0,-1 0-49 16,1 3-50-16,-4 2-46 0,-1 2-18 15,-4 6-21-15,-5 3-17 0,-2 4-31 0,-7 2-54 16,-5 0 18-16,-2 0 79 0</inkml:trace>
  <inkml:trace contextRef="#ctx0" brushRef="#br0" timeOffset="19867.1695">7294 3139 2106 0,'-14'13'62'16,"1"-3"40"-16,3-1 33 0,1-2 41 0,2-3-21 16,2-2-1-16,4-2 3 0,-1 1-19 0,2-1-22 15,0 0-22-15,0 0-26 0,0 0-21 0,0 0-12 16,0 0-21-16,30 0-7 0,-30-21 1 0,28 21-13 15,-11-25 2-15,5 25 3 0,4-32-5 0,3 13 3 16,1-2-8-16,2 2-27 0,3-3-50 16,1 2-75-16,-2 2-80 0,-1 2-96 0,-1-1-91 15,2 4-104-15,-2 1-105 0,1 1 119 0</inkml:trace>
  <inkml:trace contextRef="#ctx0" brushRef="#br0" timeOffset="21481.7594">8094 2719 2029 0,'-3'0'56'16,"3"0"42"-16,-2 0 24 0,1 0 20 0,1 0-34 0,0 0-26 16,0 0-8-16,0 0-11 0,0 0-13 15,0 0-12-15,0 0-10 0,0 0-11 0,0 0-3 16,0 0-5-16,0 0 0 0,21 0 0 0,-21 0-3 16,21 0 0-16,-7-23-3 0,6 23 0 0,4-24-2 15,2 7 0-15,4-3-3 0,1-1 3 0,2-1 0 16,-2 1 0-16,1 2-1 0,-3-1 2 0,-2 2-9 15,-3 0-17-15,-5 6-21 0,-2 4-33 0,-7-1-28 16,-4 6-41-16,-3 2-49 0,-3 1-56 0,0 0-75 16,0 0-73-16,-34 25-37 0,34-25 22 15,-38 21 113-15</inkml:trace>
  <inkml:trace contextRef="#ctx0" brushRef="#br0" timeOffset="22028.7571">8223 2638 1937 0,'0'0'46'0,"0"0"46"0,0 0 29 0,0 0 34 0,0 0-26 16,0 0-31-16,0 0-18 0,0 0-20 0,0 0 1 15,0 0 5-15,0 0-7 0,0 0-4 0,0 0-7 16,0 0-16-16,0 0-3 0,0 0-4 0,0 0-12 16,0 0 2-16,0 0 2 0,0 0 1 0,0 0 1 15,0 0 1-15,0 0-2 0,0 0-2 0,0 0-2 16,0 0-3-16,0 0 1 0,0 0-3 15,0 0-1-15,0 0-2 0,0 0-6 0,0 0-5 16,0 0 8-16,0 0-2 0,0 0 4 0,0 0-2 16,0 0-3-16,0 0-4 0,0 0 4 0,0 0 4 15,0 0-4-15,0 0 4 0,0 0-4 0,0 0 4 16,0 0-1-16,0 0 1 0,0 0 6 0,0 0-2 16,0 0 5-16,0 0 5 0,0 0 0 0,0 0-3 15,0 0 2-15,0 0-3 0,0 0-5 0,0 0-2 16,0 0 5-16,0 0-10 0,0 0 0 0,0 0-4 15,0 0-8-15,0 0 8 0,0 0 0 16,0 0-1-16,0 0 6 0,0 0-3 0,0 0 0 16,0 17 5-16,20-17-5 0,-20 20 0 0,0-3 3 15,0 0 1-15,0 0 1 0,0 5-1 0,0-1 1 16,10 1-3-16,-10 2 0 0,0 0 1 0,0 1-3 16,5-1 2-16,-5 2 0 0,5-3-2 0,-3-2 2 15,1 1-4-15,2-3 0 0,-3-2 0 0,2-2-3 16,-1-1 5-16,1-2-2 0,-2-2 6 0,2-1 1 15,-2-4-6-15,0 1 4 0,-1-4-5 0,0 2-1 16,0-3 4-16,-1-1 3 0,0 0-4 0,0 0 2 16,0 0-2-16,0 0-4 0,0 0-3 15,0 0-21-15,0 0-19 0,0 0-43 0,0 0-35 16,0 0-34-16,0-23-38 0,-21 23-28 0,21-18-46 16,0 18-85-16,0-20-127 0,0 20-70 0,0-24 88 15</inkml:trace>
  <inkml:trace contextRef="#ctx0" brushRef="#br0" timeOffset="23564.6135">8489 2862 2084 0,'0'-3'43'0,"0"3"28"0,0 0 29 15,0-2 26-15,0 0-19 0,0-1-7 0,0 3-12 16,0-1-16-16,0-1-18 0,0 2-22 0,0 0-5 16,0 0-14-16,0 0-3 0,0 0 2 0,0 0-12 15,0 0 5-15,0 0 1 0,0 0-5 0,0 0 2 16,0 0-2-16,0 0 0 0,0 0 9 0,0 0 6 15,13 21 11-15,-13-21 2 0,0 14 2 0,0-14-2 16,0 23-6-16,8-10 0 0,-8 4-5 0,0-3-3 16,0 5-1-16,0 0-8 0,0-1-2 15,0 1-5-15,0-1-2 0,0-4 5 0,0 2 1 16,0-2-2-16,0-3 5 0,0 0-4 0,0-2-4 16,0-3 5-16,0-1-12 0,0-1-20 0,0-1-20 15,0-2-38-15,0-1-28 0,0 0-27 0,0 0-52 16,0 0-61-16,0 0-70 0,0 0-104 0,0-21-98 15,0 21 65-15,0-19 109 0</inkml:trace>
  <inkml:trace contextRef="#ctx0" brushRef="#br0" timeOffset="23753.4209">8391 2743 2453 0,'0'-5'22'0,"18"2"27"0,-18-1 26 0,0 3 17 15,0-3-9-15,0-1-23 0,0 2-23 0,0-1-14 16,0 3-13-16,0-1-7 0,0 0-1 0,0 2-14 16,0-2-19-16,0 1-19 0,0 1-52 0,0 0-54 15,0 0-73-15,0-1-93 0,22 1-75 0,-22 0-121 16,0 0 49-16,28 0 115 0</inkml:trace>
  <inkml:trace contextRef="#ctx0" brushRef="#br0" timeOffset="24324.9233">8625 2910 2306 0,'0'0'40'0,"0"0"25"0,0 0 40 15,1 0 40-15,-1 0-9 0,0 0 3 0,0 0-19 16,0 0-31-16,0 0-25 0,0 0-19 0,0 0-15 16,0 0-10-16,0 0-4 0,0 0-10 0,0 0 1 15,0 0 4-15,0 0-5 0,0 0 3 0,0 0-7 16,0 0-2-16,0 25 4 0,0-25-1 0,0 20-1 15,0-20-4-15,0 20 2 0,0-20 0 0,0 20 4 16,0-10-2-16,0-2-2 0,19 2-3 0,-19-2 1 16,0-1 8-16,0-1-3 0,0 0 1 15,0-3-1-15,0 0-8 0,0-1 12 0,0-2 2 16,0 1 15-16,0-1 29 0,0 0 6 0,0 0 0 16,0 0-16-16,0 0-28 0,0 0-13 0,0-25-2 15,0 25 3-15,0-22-4 0,0 5-1 0,0 2-1 16,0-2-3-16,0-1 7 0,0 0-1 15,23 1-2-15,-23 0 0 0,0 3-1 0,24 4 3 0,-24 0 0 16,18 5-5-16,-18 3 0 0,14 2-7 0,-14 0 8 16,12 0 1-16,-12 0 0 0,11 21 10 0,-11-21-7 15,9 24 3-15,-3-24-1 0,-6 28 3 0,4-12 0 16,-4-1-3-16,1 1-1 0,-1-3-3 0,0-2 2 16,0 0 0-16,0 0 2 0,0-4-2 0,0-1-1 15,0 0 7-15,0-6-1 0,0 4-1 16,0-4 6-16,0 2 6 0,0-2 4 0,0 0-5 15,0 0-5-15,0 0-5 0,0-25-5 0,0 25-3 16,0-26 0-16,0 7-2 0,0-3-2 0,19 0 5 16,-19-2-3-16,19 1 4 0,-19 3 1 0,22 0-2 15,-9 3-1-15,-13 6-4 0,19 4 2 0,-9 7-1 16,1 0 6-16,-4 0-2 0,0 0-1 0,-1 27 1 16,0-27-1-16,2 33 6 0,-2-13-6 0,0-2-4 15,-1 4-25-15,-1-3-40 0,-2 2-48 0,3-3-48 16,-1 0-54-16,-1-2-60 0,0 3-6 15,0-1-61-15,0-3-100 0,-1 1-103 0,2-5 47 16,1 0 116-16</inkml:trace>
  <inkml:trace contextRef="#ctx0" brushRef="#br0" timeOffset="24748.8431">9062 2975 2527 0,'3'0'16'0,"1"0"6"0,-2 0 5 15,2 0 11-15,-1 0-8 0,-1 0 0 0,1 16 3 16,-1-16 1-16,2 0 6 0,0 0 16 0,-2 0 12 16,4 0 4-16,-2 0-3 0,1 0-12 0,1 0-15 15,3 0-9-15,-1 0-7 0,2 0-12 0,1-23-1 16,-1 23-8-16,1-20-3 0,0 20 8 16,-1-28 0-16,-2 13 14 0,0-2 2 0,-4 0-5 15,0 0 0-15,-4-3-4 0,0 2 1 0,0 3 10 16,0-2 21-16,0 5 13 0,0 3 8 0,-24 3 6 15,24-1-26-15,0 7-23 0,0 0-13 0,-19 0-15 16,19 0 1-16,-16 29 5 0,16-29 0 0,-21 31-4 16,10-11-1-16,-2 5 1 0,2-1 2 0,0 2-3 15,1-1 1-15,4 0-4 0,0-2-4 0,4 0 5 16,-1-1 0-16,3-2 0 0,0-2-2 0,0-3-1 16,0-2 0-16,32-3-1 0,-32-1 6 0,31-4 1 15,-10-2-1-15,1-3 2 0,1 0-5 0,2 0-4 16,4 0 7-16,1-22-5 0,0 22 6 15,-1-20 1-15,-2 20-8 0,-1-18 2 0,-1 18-9 16,-5-15-16-16,-6 15-29 0,0 0-35 0,-6-13-31 16,-2 13-36-16,-2 0-29 0,-4 0-45 0,0 0-51 15,0 0-54-15,0 0-113 0,0 0-135 0,0 0 72 16,-25 0 108-16</inkml:trace>
  <inkml:trace contextRef="#ctx0" brushRef="#br0" timeOffset="26003.6108">9791 2032 2471 0,'-4'-3'36'0,"3"-1"23"0,1 1 28 16,0-2 41-16,0 2 2 0,0-1 12 0,0 1-7 15,0 1-27-15,0 2-24 0,0-3-22 0,0 3-15 16,0 0-17-16,17-2-14 0,-17 2-9 0,0-1-7 16,0 1 0-16,0 0 7 0,0 0 1 0,0 0 2 15,18 0 4-15,-18 23-1 0,19-23 0 0,-6 22-2 16,1-22-3-16,1 29-5 0,1-13-5 0,1 0 3 15,-2 0 0-15,2 1 3 0,-3 0-1 0,1-1-4 16,-1-1-12-16,-1-3-39 0,-1 3-50 0,-2-3-60 16,1-3-71-16,-4-1-32 0,0 1-43 15,-2-4-27-15,-1-2-23 0,-2 2-15 0,1-5-19 16,-3 0-14-16,0 0 101 0,0 0 84 0</inkml:trace>
  <inkml:trace contextRef="#ctx0" brushRef="#br0" timeOffset="26259.7781">10021 2095 2112 0,'-11'-13'48'15,"11"1"42"-15,0 0 33 0,0 0 46 0,0 3-8 16,0 3-6-16,-5-3-1 0,5 4-18 0,0 2-22 16,0-1-19-16,0 3-16 0,0 1-19 0,0 0-16 15,0 0-8-15,0 0-9 0,0 0-4 0,0 0 5 16,0 0-2-16,0 0-2 0,0 27-3 0,-19-27-1 16,19 27-7-16,0-13-5 0,-25 4 3 0,25 1-8 15,-26 2 0-15,13 0-1 0,-2 2 1 16,0-4-5-16,-1 3 4 0,-2 0 1 0,0 5 3 15,0-5 2-15,-2 1-8 0,1 0 0 0,2 0-6 16,-3-1-6-16,2 1-5 0,2-5-23 0,2-1-29 16,4-4-29-16,1-2-35 0,3-4-21 0,2 1-14 15,1-3-9-15,3-5-17 0,0 0-32 0,0 0-55 16,0 0-78-16,0 0-119 0,35-29-52 0,-35 29 100 16</inkml:trace>
  <inkml:trace contextRef="#ctx0" brushRef="#br0" timeOffset="26677.0862">10583 1780 2386 0,'5'0'45'0,"0"-3"35"0,-3 3 31 0,1 0 29 16,0 0-18-16,-1 0-13 0,-2 0-12 0,0 0-17 15,0 0-19-15,0 0-17 0,0 0-19 0,0 0-12 16,0 0-11-16,0 0 9 0,0 0 5 0,0 23 8 15,0-23 3-15,0 21-7 0,0-21-4 0,0 28-8 16,0-11 3-16,0 1-4 0,0-1-5 0,0 1-2 16,0 2-3-16,0-3 3 0,0 3 4 0,19-3 2 15,-19 4-2-15,0-4-4 0,0 1 0 0,0 0 2 16,12-2 1-16,-12 0-1 0,0-2-19 0,0 3-29 16,0-7-38-16,0 2-52 0,0-2-52 0,8-3-46 15,-8 0-56-15,2-2-71 0,2-2-86 0,-2-3-107 16,1 0 58-16,1 0 125 0</inkml:trace>
  <inkml:trace contextRef="#ctx0" brushRef="#br0" timeOffset="27100.907">10807 1904 2572 0,'4'-6'23'0,"-2"2"27"15,1-1 41-15,-2 1 32 0,0 0 10 0,-1 2 5 16,0-2-8-16,0 1-7 0,0 2-11 15,0 0-6-15,0 0-19 0,0 1-16 0,0 0-20 0,0 0-27 16,0 0-10-16,0 0-12 0,0 0-1 16,0 0-1-16,0 0-2 0,0 0 8 0,-16 22-3 15,16-22-4-15,0 21 3 0,0-21-7 0,-15 27 3 16,15-10 4-16,-8-2 0 0,8 2-5 0,-6 2 7 16,4-1-3-16,-1 2-1 0,3-2 4 0,0-1-3 15,0 3-3-15,0-2-1 0,0-1 3 0,0 1-2 16,0-2 2-16,0-1-6 0,30-5-4 0,-30 3-4 15,20-4 4-15,-20-3 1 0,26-1 7 0,-11-4 0 16,3-1 3-16,-1 0-2 0,3 0 2 0,-3 0 2 16,1-32-5-16,0 32 10 0,-3-26-12 0,-2 26 0 15,-2-30 5-15,-4 16-3 0,-3-3 4 16,-3-1 1-16,-1 0-4 0,0-4 2 0,0 2-2 16,-31 1-3-16,31-1 5 0,-34 2-3 0,13 3 7 15,-3 2 2-15,1 1-5 0,0 4 2 0,0 3-6 16,2 1 0-16,3 3 4 0,4 1-17 0,0 0-35 15,5 0-27-15,2 0-46 0,1 0-39 0,6 0-26 16,-2 0-37-16,2 21-39 0,0-21-63 0,0 0-102 16,0 0-144-16,26 14 5 0,-26-14 116 0</inkml:trace>
  <inkml:trace contextRef="#ctx0" brushRef="#br0" timeOffset="28581.4763">11150 1049 1918 0,'1'-4'32'0,"0"1"27"15,1 0 22-15,-1 1 38 0,1-1-3 0,-1 0-2 16,1 3 16-16,-2 0-21 0,1-1-14 16,-1 1-5-16,1 0-31 0,0 0-10 0,-1 0-12 15,0 0-12-15,0 0 2 0,0 0-4 0,0 0 5 16,0 0 1-16,0 0 5 0,0 0 10 0,0 22-2 16,-27-22-7-16,27 22-9 0,-23-6-10 0,23 4 2 15,-27 4 2-15,14 2 3 0,0 3-1 0,1 0-3 16,0 3 5-16,2-1-1 0,1 1 0 0,3-1 3 15,2-2 5-15,4-2-2 0,0-1-2 0,0-4-6 16,0-3-8-16,29-1-4 0,-29-4 1 0,37-2-5 16,-13-6-1-16,-2 0-1 0,5-3 2 15,-2-3 0-15,0 0-7 0,-3 0 7 0,-1 0-7 16,-4 0 2-16,-3-27 9 0,-3 27-14 0,-4-19 5 0,-7 19 1 16,4-20-6-16,-4 20 8 0,0-24-1 15,0 12-4-15,0 2 2 0,-31-1 0 0,31 4 1 16,-31 7-4-16,10 0-15 0,-4 0-39 0,-5 0-67 15,-7 30-84-15,-5-8-102 0,-8 5-164 0,-7 4-288 16,-6 3 49-16,-9 7 114 0</inkml:trace>
  <inkml:trace contextRef="#ctx0" brushRef="#br0" timeOffset="33228.2622">12295 1959 2237 0,'-13'0'23'15,"13"0"25"-15,0 0 25 0,0 0 19 0,-10 0-6 16,10 0-6-16,0 0-6 0,0 0 0 0,0 0 0 15,0 0-7-15,0 0-2 0,0 0-4 0,0 0-14 16,0 0-4-16,0 0-14 0,0 0-7 0,0 0-1 16,0 0 0-16,0 0-4 0,0 0-4 0,0 0 3 15,16 0-3-15,-16 0-1 0,0 0 4 0,0 0-6 16,0 0 5-16,0 0 5 0,0 0-3 0,9 0 1 16,-9 0-9-16,18 0-4 0,-5 0-7 0,3 0 1 15,4 0 1-15,5 0-2 0,-2-17 4 16,6 17-4-16,0 0-6 0,0-17-3 0,-1 17-13 15,3-12-26-15,-4 12-36 0,-5 0-41 0,1-10-43 16,-1 10-42-16,-7 0-24 0,-5 0-29 0,-1 0-36 16,-5 0-50-16,-2 0-94 0,-2 0-5 0,0 0 92 15</inkml:trace>
  <inkml:trace contextRef="#ctx0" brushRef="#br0" timeOffset="34497.2335">12280 2152 1522 0,'0'0'72'0,"0"0"40"0,0 0 37 0,0 0 15 16,0 0-43-16,0 0-19 0,0 0-23 0,0 0 4 15,0 0-6-15,0 0-7 0,0 0-2 0,0 0 5 16,0 0-13-16,0 0 1 0,0 0-1 0,0 0-10 16,0 0-4-16,0 0-9 0,0 0-5 0,0 0-1 15,0 0-6-15,0 0-7 0,0 0-3 0,0 0-7 16,0 0-3-16,21 0 3 0,-21 0 1 0,17 0-5 16,-4 0 4-16,2-14-5 0,1 14 2 0,4 0-1 15,1-12-2-15,3 12 4 0,-1-10-9 0,3 5 3 16,-1-1-3-16,1 2 3 0,3-2 4 0,-5 2 0 15,3 0-3-15,-5-1-1 0,-1 3-2 16,-4-1 1-16,-2 3 3 0,-3 0-2 0,-5-2 2 16,0 2 5-16,-6-2-3 0,-1 2 10 0,0 0 1 15,0 0 1-15,0 0 6 0,0 0-6 0,0 0 0 16,0 0-6-16,0 0-8 0,0 0 2 0,0 0-7 16,0 0 1-16,0 0 3 0,0 0-3 0,0 0 0 15,0 0-1-15,0 0 2 0,0 0-1 0,0 0 4 16,0 0 5-16,0 0-8 0,0 0 1 0,0 0-4 15,0 0-1-15,0 0 5 0,0 0 1 0,0 0-1 16,0 0 0-16,0 0-2 0,0 0 1 0,0 0 3 16,0 0 1-16,0 0-1 0,0 0-2 0,0 0 0 15,0 0 0-15,0 0 2 0,0 0-2 0,0 0 0 16,0 0 0-16,0 0-2 0,0 0 6 16,0 0-4-16,0 0-2 0,0 0 2 0,0 0-6 15,0 0 6-15,0 0 0 0,0 0 0 0,0 0 5 16,0 0-5-16,0 0-1 0,0 0 3 0,0 0-4 15,0 0 2-15,0 0-3 0,0 0 4 0,0 0-1 16,0 0 0-16,0 0 3 0,0 0-7 0,0 0 2 16,0 0-3-16,0 0-2 0,0 0-1 0,0 0 3 15,0 0 1-15,0 0 0 0,0 0 0 0,0 0-3 16,0 0 3-16,0 0 1 0,0 0 6 16,0 0-5-16,0 0 3 0,0 0-1 0,0 0-5 15,0 0 4-15,0 0 1 0,0 0-2 0,0 0 4 16,0 0 1-16,0 0-6 0,0 0 1 0,0 0 2 15,0 0-2-15,0 0 3 0,0 0-3 0,0 0-5 16,0 0 0-16,0 0-4 0,0 0 5 0,0 0-2 16,0 0 3-16,0 0-4 0,0 0-1 0,0 0 2 15,0 0 2-15,0 0 7 0,0 0-2 0,0 0-1 16,0 0-5-16,0 0 4 0,0 0 3 0,0 0-2 16,0 0 4-16,0 0-2 0,0 0 0 0,0 0 3 15,0 0-3-15,0 0-1 0,0 0-7 0,0 0-1 16,0 0 0-16,0 0-4 0,0 0 2 15,0 0-2-15,0 0 0 0,0 0 1 0,0 0 2 16,0 0-1-16,0 0-2 0,0 0-1 0,0 0 1 16,0 0 7-16,0 0 1 0,0 0 3 0,0 0 0 15,0 0 3-15,0 0-1 0,0 0 2 0,0 0 2 16,0 0-7-16,0 0 7 0,0 0-6 0,0 0 0 16,0 0 5-16,0 0-4 0,0 0 5 0,0 0-4 15,0 0-2-15,0 0-6 0,0 0 5 0,0 0-4 16,0 0 3-16,0 0 4 0,0 0-18 0,0 0 1 15,0 0-15-15,0 0-9 0,0 0 0 0,0 0-10 16,0 0-1-16,0 0-13 0,0 0-7 0,0 0-23 16,0 0-28-16,0 0-28 0,0 0-38 0,0 0-43 15,0 0-53-15,0 0-92 0,0 0-50 0,0 0 78 16</inkml:trace>
  <inkml:trace contextRef="#ctx0" brushRef="#br0" timeOffset="37366.9359">14305 1211 753 0,'0'0'69'16,"0"-5"45"-16,0 5 42 0,0 0 40 0,0 0-44 16,0 0-13-16,0 0-1 0,0 0-8 0,0 0 5 15,0 0-10-15,0 0-25 0,0 0-6 0,0 0-9 16,0 0-1-16,0 0 1 0,0 0-10 0,0 0-6 15,0 0-10-15,0 0-7 0,0 0-13 16,0 0-4-16,0 0-3 0,0 0-3 0,0 0 4 16,0 0-3-16,0 0 4 0,0 0-4 0,0 0 0 15,0 0 4-15,0 0-5 0,0 0 2 0,0 0-3 16,0 0-6-16,0 0-2 0,0 0 0 0,0 0-1 16,0 0 2-16,0 0-6 0,0 0-1 0,0 0-2 15,0 0-10-15,0 0 5 0,0 0 2 0,0 0 2 16,0 0 5-16,0 0-4 0,0 0-3 0,0 0-4 15,0 0-2-15,0 0-1 0,0 0 1 0,0 0-3 16,0 0 2-16,0 0 0 0,0 0-4 0,0 0-1 16,0 0 3-16,0 0 0 0,0 0 0 0,0 0 5 15,0 0-10-15,0 0 5 0,0 0 2 0,0 0-2 16,0 0 3-16,0 0-6 0,0 0 1 16,0 0 2-16,0 0 0 0,0 0 2 0,0 0 1 15,0 0-5-15,0 0 4 0,0 0-2 0,0 0 0 16,0 0 0-16,0 0 0 0,0 0-2 0,0 0 2 15,0 0 4-15,0 0-8 0,0 0 6 0,0 0 0 16,0 0-4-16,0 0 4 0,0 0-2 0,0 0-2 16,0 0-1-16,0 0 3 0,0 0 0 0,0 0-5 15,0 0 8-15,0 0-1 0,0 0 0 0,0 0-2 16,0 0 3-16,0 0-5 0,0 0-3 0,0 0 7 16,0 0-6-16,0 0 4 0,0 0 4 15,0 0-1-15,0 0-3 0,0 0 4 0,0 0-8 16,0 0 4-16,0 0 2 0,0 0-4 0,0 0 5 15,0 0-6-15,0 0 3 0,0 0 0 0,0 0-2 16,0 0 4-16,0 0-4 0,0 0 2 0,0 0-3 16,0 0 1-16,0 0 2 0,0 0-3 0,0 0 6 15,0 0-1-15,0 0 0 0,0 0 1 0,0 0-1 16,0 0-2-16,0 0-2 0,0 0 2 0,0 0 0 16,0 0 0-16,0 0 0 0,0 0 0 0,0 0-5 15,0 0 7-15,0 0 0 0,0 0-1 0,0 0 1 16,0 0-6-16,0 0 4 0,0 0 0 0,0 0 0 15,0 0 0-15,0 0-3 0,0 0 1 16,0 0-1-16,0 0 6 0,0 0-1 0,0 0-2 16,0 0 5-16,0 0-5 0,0 0-1 0,0 0 4 15,0 0-6-15,0 0 3 0,0 0-2 0,0 0 5 16,0 0-1-16,0 0-4 0,0 0 2 0,0 0-2 16,0 0 2-16,0 0-3 0,0 0 3 0,0 0 0 15,0 0 0-15,0 0 3 0,0 0-3 0,0 0 2 16,0 0 0-16,0 0 1 0,0 0-6 0,0 0 5 15,0 0-7-15,0-21 5 0,0 21 5 0,0 0-12 16,-21 0 7-16,21 0-1 0,0-18 6 0,0 18-3 16,0-12 3-16,0 12-3 0,0-14-2 0,0 4 2 15,0 1 3-15,0 1-3 0,0-1 0 0,0 1-2 16,0 1 0-16,-12-1 3 0,12 2-4 16,0 3 16-16,-7-2 1 0,7 1 7 0,0 3 2 15,-6-2-6-15,4 2-9 0,1 1-2 0,0-3-2 16,0 3-6-16,1 0 2 0,0 0-2 0,-3 0 3 15,3 0 4-15,0 0-1 0,0 0-9 0,0 0 1 16,0 0-8-16,0 0 7 0,0 0 2 0,0 0-2 16,0 0 3-16,-2 0 2 0,0 0 6 0,0 26 1 15,-3-26 9-15,1 27-4 0,-2-27 1 0,-4 32-3 16,4-15 0-16,-1 0-4 0,1-3-1 0,1 3-3 16,-1 0-2-16,2-1 7 0,2 0-5 0,-2 1 9 15,2 0-2-15,0 2-2 0,2-1 5 16,0 1-3-16,0 0 1 0,0 0-1 0,0 0 0 15,0-2-5-15,22 4 1 0,-22-2 1 0,0-1-6 16,20-3 1-16,-20 1 2 0,16-1-7 0,-16 1 12 16,0-2-1-16,13 0-4 0,-13 3 3 0,0-3-10 15,0 3 1-15,0-2 4 0,0 2 0 0,0 2-3 16,0-2 9-16,0 2-8 0,0-2 0 0,0 1 1 16,0 0-12-16,-24-1 10 0,24-4 4 0,0 1-5 15,-22-4 9-15,22-1-8 0,0-1-2 0,0-4 4 16,-12 1-2-16,12-2 0 0,0-3-2 0,0 2-6 15,0-2-7-15,0 0-19 0,0 0-30 16,0 0-52-16,-9 0-54 0,9 0-49 0,-11 0-45 16,4 0-23-16,-4 0-44 0,2 0-53 0,-3-23-61 15,3 23-81-15,-1-17 71 0,-2 17 122 0</inkml:trace>
  <inkml:trace contextRef="#ctx0" brushRef="#br0" timeOffset="37640.8506">14052 1563 1972 0,'0'-3'55'0,"0"0"34"16,0 1 37-16,0-1 38 0,0 3-21 0,0-4-4 16,0 3 0-16,0 1-16 0,0-4-14 0,-21 4-5 15,21 0-17-15,0 0-12 0,0-3-9 16,0 3-13-16,0 0-16 0,0 0-8 0,0-1-14 16,0 1-6-16,0-4-6 0,0 4 1 0,26-5 1 15,-26-1-5-15,33-1 0 0,-8-1-7 0,0 1 7 16,2-4-2-16,2 0-1 0,4 3 6 0,-3-2-8 15,1 2 1-15,-2 0 4 0,-6 4-3 16,-1 1-8-16,-1-2-7 0,-4 5-22 0,-5-1-23 0,-3-1-7 16,-3 2-24-16,-3 0-9 0,-3 0-6 0,0 0-19 15,0 0-11-15,0 0-27 0,0 0-39 0,-27 22-41 16,27-22-45-16,0 0-59 0,-27 14-73 0,27-14-4 16,0 0 89-16</inkml:trace>
  <inkml:trace contextRef="#ctx0" brushRef="#br0" timeOffset="38964.6509">13605 2163 2081 0,'-3'0'55'0,"3"0"23"0,0 0 17 0,0 0 19 0,0 0-34 16,0 0-1-16,0 0 3 0,0 0-3 0,0 0 0 16,0 0-8-16,0 0-8 0,0 0-4 0,0 0-15 15,0 0-5-15,0 0-10 0,0 0-4 16,0 0 2-16,17 0-3 0,-17 0 4 0,0 0-7 15,0 0-5-15,15 0 0 0,-7 0 0 0,2 0 7 16,1 0-3-16,5 0-2 0,2 0-1 0,2-14-6 16,5 14 6-16,0 0 1 0,7-14-1 0,1 14-1 15,5-9-7-15,6 3-4 0,4-2-4 0,6 2-3 16,1-2 0-16,2 1-3 0,7 1 3 0,0-2 4 16,0 3-2-16,1 0 3 0,4 1-1 0,-6-2-2 15,2 2-2-15,1 0-3 0,-6 1 8 0,-2-2 2 16,-2 1 6-16,-4-1 3 0,-2 2 4 15,-3 1-2-15,-2-3 2 0,-3 0 10 0,-3 2-4 0,0-1 4 16,-4 1 1-16,-4 1-7 0,-3-1 4 16,-3-2 0-16,-5 4 8 0,-3-2-1 0,-3 1 2 15,-4 1 0-15,-4 1-3 0,-2-2 9 0,-1 2-7 16,-1 0-6-16,-2 0-8 0,0 0-7 0,0 0-9 16,0 0 2-16,0 0-1 0,0 0-10 0,0 0 5 15,0 0-3-15,0 0-5 0,0 0-11 0,0 0-19 16,0 0-35-16,0 0-38 0,0 0-47 0,0 0-41 15,0 0-27-15,0 0-36 0,0 0-41 0,0 0-55 16,0 0-93-16,0 0-105 0,-23 0 25 0,23 0 118 16</inkml:trace>
  <inkml:trace contextRef="#ctx0" brushRef="#br0" timeOffset="40032.8248">13458 2534 2505 0,'0'0'28'0,"0"0"20"0,0 0 16 0,0 0 22 15,0 0-9-15,0 0 0 0,0 0 4 0,0 0-2 16,0 0-4-16,0 0-2 0,0 0-9 16,0 0-3-16,0 0-12 0,-21-17-11 0,21 17-10 15,0 0-17-15,0 0-2 0,-21 0 1 0,21 0-1 16,-13 0 12-16,1 0 2 0,-1 27 1 0,1-27 4 16,-1 25-6-16,-3-10 4 0,1 3 4 0,1 2-6 15,-2 1-3-15,2-1-1 0,1 3-4 0,0 0 7 16,2 1-2-16,0 0-4 0,4-1 9 0,-3-1-6 15,4 0 5-15,2 0 2 0,4-3-7 0,0 0 1 16,0-1 0-16,0-1-11 0,27-2 1 0,-27-3-8 16,29 0-6-16,-10-2 5 0,6-3-6 0,0-4-16 15,4-3-38-15,1 0-48 0,3 0-51 0,3 0-44 16,-2-25-20-16,3 25-23 0,-6-25-29 16,0 25-32-16,-4-31-59 0,-3 31-53 0,-3-31-58 15,-5 14 6-15,-5-2 121 0</inkml:trace>
  <inkml:trace contextRef="#ctx0" brushRef="#br0" timeOffset="40524.5058">13679 2629 2478 0,'0'-1'40'0,"0"0"32"16,0 1 22-16,0 0 24 0,0-2-23 0,0 2-9 15,0 0-6-15,0 0-13 0,0 0-5 0,0 0-17 16,0 0-9-16,0 0-12 0,0 0-9 0,0 0 12 16,0 0 3-16,0 0 10 0,17 0 0 0,-17 26-11 15,0-26-9-15,0 22-2 0,0-7-2 16,0 2 0-16,0 3-4 0,0 0-3 0,0 2-4 15,0 2-3-15,0-1-2 0,0 2 0 0,0-2 5 16,-22 0-5-16,22-1 5 0,0-1-3 0,0-3-4 16,0-1 2-16,0-3 2 0,0-3-2 0,0-3 0 15,0-1 5-15,0-4 9 0,0-2 13 0,0-1 19 16,0 0-1-16,0 0-9 0,0 0-14 0,0 0-8 16,0-26 8-16,0 26 3 0,0-26 2 0,0 9-7 15,0-4-16-15,0 1-2 0,0-6 2 0,0 2-7 16,0-3 3-16,0 0-6 0,-22-2 0 0,22 3 6 15,0-1-1-15,-20 3 5 0,20 4 4 0,0-1-5 16,0 5 6-16,-11 0-3 0,11 4-4 0,0 1 5 16,0 3-6-16,0 1-1 0,0 1 3 15,0 0-3-15,0-2 1 0,27 4-1 0,-27 1-5 16,21-2 1-16,-21 0 3 0,28 1 1 0,-12 1 3 16,1 1-4-16,1 2-4 0,-2 0 0 0,2 0-6 15,-1 0-2-15,-2 0-4 0,1 0-5 0,-3 0-6 16,-2 26 5-16,1-26-3 0,-6 21 5 0,1-21 8 15,-5 28 2-15,0-14 3 0,-2 2 5 0,0 0 0 16,0 3 2-16,-31-2 5 0,31 1-9 0,-28 0 8 16,28-1-3-16,-38-1-3 0,19-3-2 0,0 2-22 15,-1-5-38-15,5-2-32 0,1-1-49 16,3-2-52-16,2-3-42 0,9-1-62 0,-10-1-95 16,10 0-115-16,0 0-105 0,0-24 90 0,0 24 150 15</inkml:trace>
  <inkml:trace contextRef="#ctx0" brushRef="#br0" timeOffset="40900.7221">14165 2516 2331 0,'0'-7'29'0,"0"1"26"0,0-1 22 0,0 4 41 16,0-6 4-16,0 2 14 0,-25 1 6 0,25 2-12 15,0-1 0-15,0 0-14 0,0 3-2 0,0-1 1 16,0 1-25-16,0 2-16 0,0 0-20 15,0-1-19-15,0 1-8 0,0 0-5 0,0 0-5 16,0 0-7-16,0 0 0 0,0 0-5 0,0 0 0 16,0 0-6-16,0 0 4 0,0 0 2 0,0 0-2 15,0 0 10-15,0 0 5 0,0 0-4 0,0 20 9 16,0-20-7-16,0 20-7 0,0-20 5 0,0 32-9 16,0-14 0-16,0 4-1 0,0 1-2 0,0 3 0 15,0 0 1-15,0 1 0 0,0 4-3 0,0-4-2 16,0 4 4-16,0 1 0 0,0-3-1 15,0 0 3-15,-15 0-4 0,15-3-4 0,0 0 7 16,0-3 3-16,0-1-4 0,0-3 5 0,0-3-6 16,0-3-4-16,0-1 5 0,0-3 1 0,0-1-7 15,0-3 4-15,0-3-20 0,0-1-34 0,17-1-30 16,-17 0-67-16,0 0-71 0,0 0-64 0,0-22-99 16,9 22-174-16,-9-25-216 0,14 6 81 0,-10-3 134 15</inkml:trace>
  <inkml:trace contextRef="#ctx0" brushRef="#br0" timeOffset="41492.8746">15509 1794 2440 0,'0'-2'52'16,"0"1"35"-16,0 1 24 0,0 0 27 0,0 0-30 16,14 0-20-16,-14 0-8 0,0 0-15 0,0 0-13 15,0 0-10-15,0 0-13 0,0 0-14 0,0 0-6 16,0 0-3-16,11 0 0 0,-6 0-2 0,0 18-4 16,4-18 2-16,-1 17 0 0,0-17 4 0,-1 22 2 15,2-8 0-15,2 0-6 0,2 4 4 16,-1-2 0-16,0 2-4 0,0 1 3 0,3 0-6 0,-1 0 0 15,3 1-2-15,-3-6 8 0,1 3-10 0,-1-2-14 16,0-3-30-16,-3 0-54 0,-1-2-45 0,0-3-59 16,-4-1-57-16,-2-3-62 0,-3 0-57 15,2-3-71-15,-3 0-53 0,0 0 87 0,0 0 111 0</inkml:trace>
  <inkml:trace contextRef="#ctx0" brushRef="#br0" timeOffset="41708.7673">15753 1847 2408 0,'0'-4'34'0,"0"4"31"16,0 0 16-16,0 0 21 0,0 0-25 0,0 0-18 16,0 0 9-16,0 0 19 0,0 0 27 0,0 0 16 15,0 19 0-15,0-19-23 0,0 0-22 0,-22 22-11 16,22-22-22-16,-23 24-8 0,9-11-12 16,-5 3-18-16,3 1-6 0,-2 2-1 0,0 0-5 15,-5 3 2-15,-2 0 1 0,-1 2-5 0,2-4-3 16,-1 3-13-16,0-3-23 0,-1 2-34 0,2-3-43 15,3-2-44-15,4-2-54 0,3-1-79 0,3-2-99 16,5-4-140-16,4 1-161 0,2-9 111 0</inkml:trace>
  <inkml:trace contextRef="#ctx0" brushRef="#br0" timeOffset="42088.8138">16178 1489 2330 0,'1'-4'44'0,"1"3"36"0,-1-3 29 0,0 4 31 0,0 0-19 15,-1-3-15-15,2 3-12 0,-1 0-24 0,0 0-18 16,1 0-11-16,-1 0-5 0,0 0 9 0,0 0 3 16,2 19-5-16,-1-19-6 0,-1 16-12 0,2-16-4 15,0 23 3-15,-1-5-1 0,1 0 2 0,-2 2-5 16,-1 3-5-16,0 1-6 0,0 2-9 16,0 1 4-16,0 1 1 0,0 1-3 0,0 0 5 15,0-3-2-15,0 1-7 0,-20-4 4 0,20 2-4 16,0-5-5-16,0 1-2 0,0-4-34 0,0-2-55 15,0-4-72-15,0 0-69 0,0-4-74 0,0 1-79 16,23-6-107-16,-23 0-108 0,0-2 68 0,17 0 136 16</inkml:trace>
  <inkml:trace contextRef="#ctx0" brushRef="#br0" timeOffset="42536.6154">16475 1626 1974 0,'0'-1'47'0,"0"-1"30"0,0 2 37 0,0-2 40 16,0 0-8-16,0 0-3 0,1-1 1 0,-1 2 0 15,1-2-4-15,2 3 4 0,-3-2-10 0,1 0-14 16,-1 2-16-16,1-1-17 0,-1 1-18 0,1-2-19 15,-1 2-17-15,0 0-11 0,0 0-10 0,0 0-4 16,0 0-4-16,0 0-1 0,0 27 1 16,0-27-1-16,-24 31 3 0,24-11-2 0,-19 4 3 15,19 2-5-15,-27 0-2 0,27 2 3 0,-24-2-7 16,24 1 6-16,-18-2-4 0,18 0 0 0,-8 0 1 16,8-4 0-16,0 1 4 0,0-5-5 0,0-3 1 15,39-2-3-15,-39-2 2 0,39-5-10 0,-19-2-2 16,5-3-3-16,-1 0-5 0,-1 0 9 0,-1 0 3 15,-2-30 4-15,-4 30 2 0,-5-28 0 0,-1 10-2 16,-10 0-2-16,0-4-14 0,0 0-11 0,0-2-13 16,0-1-9-16,-37-1 8 0,37-1 12 15,-43 4 17-15,17 0 12 0,1 6-5 0,-3 0 1 16,4 7-27-16,1 4-36 0,2 3-49 0,3 3-64 16,3 0-50-16,3 0-60 0,3 0-59 0,9 0-81 15,-5 22-126-15,5-22 54 0,0 0 116 0</inkml:trace>
  <inkml:trace contextRef="#ctx0" brushRef="#br0" timeOffset="42884.6827">16682 1063 2541 0,'3'-14'29'0,"1"3"24"0,-2 5 34 16,1 1 21-16,-2 1-6 0,2 0-6 0,-3 2-35 15,0 2-20-15,2 0-23 0,-2 0-15 0,0 0 7 16,0 0 18-16,0 0 7 0,0 24 5 0,0-24-2 16,0 27-15-16,0-10-6 0,-21 5-2 0,21 2-5 15,0-2-3-15,0 5 0 0,0-3-4 0,0 2 0 16,0-4 2-16,0 0 0 0,0-3 0 0,0-2-2 16,29-4 1-16,-29-2-1 0,27-1-1 0,-27-5-1 15,31-2-6-15,-16-3 3 0,0 0-3 0,0 0 2 16,-2 0 3-16,-2-22-5 0,-2 22-2 15,-3-24 2-15,-6 24-2 0,5-27-2 0,-5 27 4 16,0-29 1-16,0 29 1 0,0-24 7 0,0 24-1 16,-34-17-6-16,34 17 2 0,-28 0-8 0,28 0-6 15,-38 0-22-15,14 0-53 0,-1 29-71 0,-2-29-96 16,-4 36-145-16,-1-16-219 0,0 1-48 0,-5 0 103 16</inkml:trace>
  <inkml:trace contextRef="#ctx0" brushRef="#br0" timeOffset="54814.3076">9393 857 637 0,'0'0'7'16,"0"0"18"-16,0 0 18 0,0 0 24 0,0 9 24 16,0-9 7-16,0 0 2 0,0 0-9 0,0 0-5 15,24 0 1-15,-24 0-5 0,0 0 5 0,18 0-7 16,-18 5-11-16,13-5-11 0,-13 2 3 0,15 2-1 15,-15-1-5-15,10-1 13 0,-5 2-5 0,0 2-2 16,0-1 0-16,-1 3-14 0,-2-1-8 0,1 1-14 16,0-2 0-16,-1 3 2 0,0-2-8 0,1-2-4 15,-1-1-8-15,1 1-3 0,1-3 0 16,0-1 14-16,1-1 8 0,3 0 5 0,2 0-2 16,5 0-18-16,0 0-1 0,8-30-10 0,2 30 2 15,5-30-3-15,3 11-24 0,4-3-37 0,0-1-55 16,6 0-59-16,-2 1-62 0,3 0-47 0,-2-1-74 15,-1 5-78-15,-3 1 78 0</inkml:trace>
  <inkml:trace contextRef="#ctx0" brushRef="#br0" timeOffset="55554.1059">15664 580 1552 0,'0'0'45'0,"0"0"25"16,0 0 4-16,0 0 11 0,0-7-37 0,0 7-7 0,0 0 7 16,21 0-5-16,-21 0 5 0,0 0 11 0,0 0 4 15,0 0 3-15,14 0-6 0,-14 0-18 16,0 0-11-16,9 0-9 0,-9 0 2 0,8 0-6 15,-2 0 3-15,0 0 3 0,0 0-1 0,-1 17-2 16,2-17-5-16,0 0-5 0,-2 19-4 0,1-19 1 16,-1 12-4-16,2-12 2 0,-2 12 3 0,2-12 0 15,-1 9 8-15,3-9 5 0,0 4 4 0,1-4-4 16,1 0 2-16,3 0-17 0,4 0-3 0,3 0-6 16,3 0-7-16,5-33 3 0,5 33-24 0,2-32-36 15,3 14-67-15,0-4-69 0,-3 2-85 0,2-3-107 16,-1 3-135-16,-6 1 61 0,-5 0 102 15</inkml:trace>
  <inkml:trace contextRef="#ctx0" brushRef="#br0" timeOffset="70826.5771">1950 4984 1821 0,'1'-5'6'0,"-1"2"1"0,0 2-1 0,0 1 3 16,0 0-5-16,0 25 4 0,-25-25-1 0,25 34-6 16,-26-14 1-16,26 5 9 0,-31 3-4 0,12-1 9 15,3-1 7-15,3 4-6 0,13-4 6 0,-21 3 2 16,21-3-8-16,-7-1 0 0,7 0 5 15,0-2-1-15,0 1 2 0,0-5 7 0,33 1 1 16,-33-4 3-16,28-5 4 0,-28-1 4 0,36-4-1 16,-17 1 3-16,1-7-1 0,0 0-17 0,1 0-4 15,1 0-10-15,2-25-8 0,-1 25 1 0,0-35-7 16,-3 13 0-16,0-2-6 0,-3-3-2 0,0-4-10 16,-6-1-4-16,-1-1 1 0,-5 0-3 0,0-2 8 15,-4 1-1-15,-1 0 1 0,0 1 8 0,0 3 8 16,0 4 21-16,0 2 6 0,-24 6-2 0,24 5-3 15,0 5-18-15,-25 5-1 0,25 3 10 0,-22 0 8 16,22 0 5-16,-25 28 7 0,12-28 4 0,1 34 0 16,2-13 6-16,1 3-7 0,3 0 0 15,0 0-4-15,6 1-3 0,0-1 2 0,0 0-14 16,0 0 1-16,0 0-9 0,27-2 1 0,-27 0 1 16,23 0-6-16,-23 2 3 0,22 1-7 0,-22 0 3 15,20 0 5-15,-20 1-3 0,20 3 2 0,-20-2-15 16,15 0-36-16,-15-1-63 0,10 1-87 0,-10-6-89 15,6-1-84-15,-3-3-70 0,3 0-56 0,-2-7 89 16,1-1 115-16</inkml:trace>
  <inkml:trace contextRef="#ctx0" brushRef="#br0" timeOffset="71211.7336">1810 5902 2343 0,'-5'1'47'0,"3"-1"32"0,-1 1 23 16,3 1 22-16,0-2-22 0,0 0-16 0,0 0-10 15,0 0-16-15,0 0-18 0,0 0-13 0,0 0-14 16,23 0-6-16,-23 0-8 0,29-25-3 0,-8 25 1 16,5-24-1-16,4 7-9 0,5-3-11 0,3-1-29 15,0 3-22-15,4-3-24 0,-2 2-22 0,0 2-9 16,0 2-14-16,-6 3-11 0,-3 3-13 0,-10 3 33 15,-1 3 37-15,-8 3 42 0,-11 0 34 0,-1 0-4 16,0 33-13-16,-47-33-1 0,20 41 5 16,-4-15 16-16,-7-1 16 0,-3 4 18 0,-2-1 24 15,1 2 21-15,0-4 31 0,5 1 15 0,-1-5 9 16,9-1-7-16,2-4-13 0,7-2-6 0,4-6-6 16,6-1 0-16,5-6-9 0,5-2-9 0,0 0-12 15,0 0-17-15,0 0-10 0,0 0-12 0,28-21-8 16,-28 21-5-16,36-30-4 0,-11 30-19 0,3-35-44 15,3 15-66-15,6-1-92 0,0-2-107 0,2 2-132 16,1 3-130-16,-1 1 91 0,-3 1 127 0</inkml:trace>
  <inkml:trace contextRef="#ctx0" brushRef="#br0" timeOffset="75262.6801">5361 5129 1084 0,'0'0'35'0,"0"-1"37"0,0-1 18 15,0 0 34-15,0 2-14 0,0-1-1 0,0-2 11 16,0 0-8-16,0 0 11 0,0-2-5 0,0 3 5 15,0-1-3-15,0 1-14 0,0-1-7 0,14-1-16 16,-14 2-6-16,0 1-9 0,0 1-21 16,0 0-8-16,0 0-16 0,0 0-8 0,0 0-4 15,0 0-8-15,0 0-3 0,0 0-7 0,0 0 6 16,0 0-3-16,0 0 1 0,0 0 9 0,8 0-3 16,-8 25 2-16,0-25-1 0,8 28-3 0,-5-11-2 15,-1 0-3-15,1 4 5 0,-1-1-1 0,0 0 2 16,-1-1 2-16,0 0-2 0,-1-1-1 0,1 2 1 15,-1-2-1-15,0-1 2 0,0 2-3 0,0-2 3 16,0 0 0-16,0 0-1 0,0-2 0 0,0-1-6 16,0-1-7-16,0-1-20 0,0-1-19 0,0-2-42 15,-16-3-38-15,16 0-46 0,0-3-47 16,0 0-41-16,0-3-57 0,0 0-77 0,0 0-62 0,0 0 85 16</inkml:trace>
  <inkml:trace contextRef="#ctx0" brushRef="#br0" timeOffset="75527.6681">5241 5111 1614 0,'-7'-4'48'0,"0"4"43"16,2-3 33-16,0 1 23 0,-1-1-30 15,2 0-10-15,1-1-16 0,2 1-18 0,1 0-15 16,0-2-27-16,0-1-2 0,0 1-5 0,0-2-4 15,0 0-7-15,0 0-11 0,28-5-3 0,-28 1 1 16,28 1 3-16,-28-3-6 0,34 1 8 0,-15 0-3 16,1 1 1-16,1 3 1 0,-1 1-5 0,1 2-1 15,-2 2-2-15,-1 3-8 0,2 0-16 0,-3 0-36 16,1 0-46-16,-2 30-44 0,-3-30-49 0,1 32-62 16,-4-14-66-16,-3 3-119 0,-3 2 32 0,-2 0 98 15</inkml:trace>
  <inkml:trace contextRef="#ctx0" brushRef="#br0" timeOffset="75715.659">5305 5528 2039 0,'-12'13'38'0,"5"-4"33"0,1 0 27 16,2-5 36-16,2 0-5 0,2-3-3 0,0 2-8 16,0-3-13-16,0 0-20 0,0 0-14 0,0 0-9 15,0 0-20-15,0 0-3 0,0 0-16 0,0 0-9 16,20 0-4-16,-20 0-9 0,25 0 2 0,-8 0-17 15,6 0-38-15,2 0-69 0,4-19-86 0,3 19-100 16,-2 0-145-16,3-22-153 0,0 22 10 0,-1-17 113 16</inkml:trace>
  <inkml:trace contextRef="#ctx0" brushRef="#br0" timeOffset="76146.4745">5850 5454 2371 0,'-23'0'37'15,"23"0"34"-15,0 0 40 0,0 0 39 0,-21 0-12 16,21 0-13-16,0 0-29 0,0 0-36 0,0 0-28 16,0 0-21-16,0 0-12 0,-11 0-2 0,11 0 4 15,0 0 4-15,0 0 1 0,-10 30-1 0,10-30-9 16,-11 25 6-16,5-25-1 0,-3 34-2 16,-1-16 6-16,0 2-5 0,1-1 0 0,0 1 0 0,0-1 1 15,0-2 0-15,1 0-2 0,1-3 1 16,2-2-4-16,1 0-3 0,3-4 5 0,0-3-2 15,1-2 0-15,0-1 2 0,0-2-2 0,0 0 6 16,0 0 1-16,0 0-5 0,0-22 2 0,0 22 0 16,26-29-2-16,-26 9 2 0,0-2-3 0,22-3-5 15,-22-2 7-15,14 0 3 0,-14 0 1 0,15 5 2 16,-15 0-3-16,10 6 5 0,-10 0 0 0,7 6-3 16,-7 2 1-16,3 4-3 0,-1 4-5 0,-2-3 5 15,0 3-4-15,0 0-3 0,0 0 10 0,1 0-7 16,1 0 6-16,1 21 0 0,3-21-8 0,-2 20 5 15,1-20-5-15,1 25 6 0,-1-25-1 16,4 25 5-16,-3-12 0 0,3 2-3 0,-3-2 1 16,3 0-6-16,-3 1 0 0,0 1 0 0,-1-2-14 15,1 0-21-15,-3-1-32 0,3 0-52 0,-2-1-33 16,-2-1-51-16,0-1-46 0,-1 0-48 0,-1-2-93 16,0-2-109-16,0-2 13 0,0-1 101 0</inkml:trace>
  <inkml:trace contextRef="#ctx0" brushRef="#br0" timeOffset="76326.7378">5674 5617 2348 0,'-11'0'41'0,"0"0"29"0,2 19 24 16,3-19 36-16,-1 0-19 0,5 0-10 16,-1 0-13-16,2 0-19 0,1 0-20 0,0 0-17 15,0 0-12-15,0 0-19 0,0 0 0 0,0 0-3 16,31 0-28-16,-31 0-49 0,32 0-89 0,-10-19-106 15,5 19-119-15,4 0-175 0,2-22-55 0,2 22 110 16</inkml:trace>
  <inkml:trace contextRef="#ctx0" brushRef="#br0" timeOffset="79562.1282">8074 4163 1958 0,'0'-3'52'0,"0"3"21"0,0-1 27 0,0 0 20 16,0 1-22-16,0-2 8 0,0 0 2 0,0 1 13 16,0-1-7-16,0 1-6 0,0 1-11 0,0 0-21 15,0-1-14-15,0-2-9 0,0 3-10 0,0 0 1 16,0 0-4-16,0 0-5 0,0 0-11 0,0 0-9 16,0 0-8-16,0 0-7 0,0 0 2 0,-29 0-5 15,29 0 1-15,-22 0 2 0,22 0-2 16,-25 0 0-16,25 0 2 0,-24 0 0 0,9 23 0 15,1-23 0-15,0 15-4 0,1-15 4 0,-3 25 0 16,3-13 2-16,-1 3 4 0,0 2-9 0,4 1 1 16,0 3-1-16,3 0-2 0,2 1 5 0,3 0-1 15,2-3-1-15,0 3-8 0,0-3-7 0,0 0-24 16,41-2-34-16,-41-2-32 0,43-3-35 0,-19-1-19 16,5-5-17-16,1 1-19 0,1-4-27 0,1-3-24 15,-1 0-13-15,-2 0-19 0,2 0 16 0,-4-24 3 16,-3 24 8-16,-1-20 26 0,-7 20 32 15,-1-25 46-15,-3 25 60 0</inkml:trace>
  <inkml:trace contextRef="#ctx0" brushRef="#br0" timeOffset="79987.2556">8286 4365 1055 0,'1'-17'74'0,"-1"-1"68"16,0 1 58-16,0 0 62 0,0 3-34 0,0-1-27 15,0 5-22-15,0 2-34 0,0 1-24 0,0 4-26 16,-19 2-32-16,19-1-26 0,0 2-14 0,0 0-16 16,0 0 0-16,0 0 7 0,0 0 0 0,0 0 4 15,0 0 2-15,0 28-10 0,0-28-2 0,0 25 0 16,0-10-5-16,0 2 4 0,0 0-1 0,0 2-3 15,0-1 2-15,0 2-1 0,0-1-4 0,0-1 3 16,0 1-3-16,0-4-3 0,0-1 5 0,0-2-4 16,0 1 1-16,0-4 3 0,0-2-5 15,0-2 6-15,0-2 0 0,0-1 7 0,0-1 17 16,0-1 3-16,15 0-10 0,-15 0 0 0,0 0-18 16,0-27-3-16,0 27 12 0,0-25-9 0,0 25 4 15,0-38-6-15,0 17-5 0,0-2 8 0,0-1-6 16,0 0 1-16,-21-1 4 0,21 0-9 0,0 2 10 15,0 1 4-15,-14 2-8 0,14 2 10 0,0 2-13 16,0 3-2-16,0 3 5 0,0 1-4 0,23 0 6 16,-23 3-1-16,22 1-2 0,-22 2 0 0,25-1 0 15,-25 1 0-15,28 3 4 0,-15 0-1 0,0 0 1 16,-2 0-2-16,1 0-4 0,-3 0 2 0,0 24-2 16,-4-24 1-16,0 18 3 0,-1-18-2 0,-4 20 6 15,0-20 1-15,0 25 0 0,0-12 1 16,-27-2-7-16,27 3 1 0,-31-1-2 0,31-1-1 15,-38 1 3-15,20-4-8 0,-1 1-10 0,4-1-16 16,1-4-24-16,2-1-32 0,12-1-42 0,-15-3-68 16,15 0-73-16,-8 0-126 0,8 0-123 0,0 0-14 15,0-33 99-15</inkml:trace>
  <inkml:trace contextRef="#ctx0" brushRef="#br0" timeOffset="80213.4367">8630 4174 2359 0,'5'-3'37'0,"-2"1"46"0,1-1 39 16,-1 0 42-16,-1-1 2 0,-2 1-17 0,0-2-18 0,0 4-27 15,0 0-40-15,0 1-29 0,0-3-21 16,0 3-14-16,0 0-2 0,0 0 7 0,0 0-5 16,0 0 0-16,0 22 2 0,0-22-2 0,0 21 4 15,25-21-4-15,-25 29 2 0,0-9 0 0,15-1-5 16,-15 1 5-16,0 2 5 0,14-1-8 0,-14 1-6 15,0 1-49-15,11 0-73 0,-11 0-76 16,8 0-97-16,-8-1-86 0,2 0-128 0,1-3-140 0,-3 0 105 16</inkml:trace>
  <inkml:trace contextRef="#ctx0" brushRef="#br0" timeOffset="80790.8021">8008 4961 1952 0,'-7'0'50'15,"0"0"37"-15,3 0 23 0,2 0 28 0,-1 0-24 16,2 0-11-16,1 0-7 0,0 0-12 0,0 0-25 15,0 0-18-15,0 0-12 0,0 0-13 16,0 0 0-16,0 0-7 0,24 0-3 0,-24 0-4 16,23 0-3-16,-6 0 0 0,4 0-3 0,5-21 3 15,3 21-2-15,4-17 3 0,2 17-2 0,5-15 0 16,2 3 5-16,2 3-4 0,2-1 4 0,1 0 0 16,1 1-2-16,0 1-1 0,0-1 2 0,-5-1-3 15,0 3-2-15,-4 0 5 0,-6 2-4 0,-4 0 3 16,-5 0-1-16,-6 3-3 0,-2 2 4 0,-7-1 7 15,-2-1 11-15,-2 2 6 0,-4-1 2 0,-1 1-5 16,0 0-10-16,0 0-3 0,0 0-7 16,0 0-2-16,0 0 3 0,0 0-5 0,0 0 7 15,0 0-9-15,0 0-15 0,0 0-10 0,0 0-13 16,0 0-22-16,0 0-23 0,0 0-34 0,0 0-45 16,0 0-22-16,0 0-20 0,20 0-19 0,-20 0-28 15,0 0-51-15,0 0-81 0,0 0 8 0,0 0 82 16</inkml:trace>
  <inkml:trace contextRef="#ctx0" brushRef="#br0" timeOffset="81693.6655">8505 5182 2882 0,'8'0'24'0,"-8"0"21"0,0 0 18 16,0 0 12-16,8 0-15 0,-8 0-10 0,0 0-18 16,2 0-9-16,-2 0-11 0,0 0-10 0,2 0-2 15,-2 0 1-15,2 0-2 0,-1 0 5 0,0 0-3 16,2 0-1-16,-2 20 1 0,2-20-1 0,-2 26 2 16,0-9 3-16,-1 1-4 0,0 3 1 0,0-1 0 15,0 2 0-15,0 1 0 0,0-1 0 0,0 0-3 16,0 1 1-16,0-3 3 0,0 2 1 0,0-3 2 15,0-2-4-15,0-2-3 0,0-1-2 16,0-2 0-16,0-2 6 0,0-2-3 0,0-4 3 0,0 0-4 16,18-2 6-16,-18 0 6 0,0-1 5 15,0-1 8-15,0 0-4 0,0 0 5 0,7 0 0 16,-7 0 1-16,0 0-2 0,0 0-15 0,0 0-7 16,0 0-9-16,0 0 5 0,0 0 2 0,0-17-14 15,0 17-20-15,0 0-45 0,0 0-34 0,0 0-39 16,0 0-29-16,0-8-32 0,0 8-59 0,0 0-125 15,0 0-165-15,0-6-19 0,0 1 96 0</inkml:trace>
  <inkml:trace contextRef="#ctx0" brushRef="#br0" timeOffset="85702.6565">11036 4070 2045 0,'0'0'25'0,"4"0"-1"16,-1 0 5-16,0 0-4 0,-1 0-27 0,-1 0 2 15,2 0 1-15,-2 0 7 0,1 18 13 0,-1-18 7 16,0 17-6-16,-1-17 3 0,0 27 2 0,1-10-2 15,-1 2 0-15,0 1-2 0,0 1-9 16,2-2 2-16,-2 2-3 0,0 0-2 0,0-4 6 16,0 1-6-16,0-2 4 0,0-2-4 0,0 0-7 15,0-3 1-15,0-1-7 0,0-4 4 0,0-1 3 16,0-1 6-16,0-1 22 0,0-3 19 0,0 0 15 16,0 0-4-16,0 0-15 0,0 0-25 0,0 0-16 15,0-29-5-15,0 29-8 0,0-29 4 0,0 12-6 16,0 0 7-16,0-4-1 0,0-1 1 15,0 0 0-15,-22-4-2 0,22 2 2 0,0-3 0 0,0 2 1 16,-15-1-1-16,15 1 13 0,0 3 6 16,0 1 15-16,0 3 15 0,0 5-3 0,0 1-2 15,0 4-9-15,0 1-15 0,0 2-11 0,20 3-5 16,-20-1-6-16,0-4-3 0,25 4 6 0,-25-1-3 16,23 1 6-16,-8-1-1 0,0 0-7 0,1 3-3 15,1-2-14-15,0 2-32 0,-3-1-23 0,1 2-29 16,-3 0-40-16,2 0-14 0,-1 0-28 0,-2 0-30 15,-2 0-20-15,-1 0-56 0,-1 23-72 0,-1-23-51 16,-3 0 69-16</inkml:trace>
  <inkml:trace contextRef="#ctx0" brushRef="#br0" timeOffset="85871.6345">11025 4196 1958 0,'-17'8'45'0,"0"1"33"16,7-4 23-16,1-2 14 0,5 2-31 0,3-5-20 15,1 0-7-15,0 0-3 0,0 0-12 0,0 0-9 16,28 0-10-16,-28 0-10 0,32 0-8 0,-10 0-1 16,4-25-10-16,4 25-35 0,2 0-67 0,2-21-108 15,-3 21-145-15,3-14-158 0,-5 14-41 16,-3-10 107-16</inkml:trace>
  <inkml:trace contextRef="#ctx0" brushRef="#br0" timeOffset="86833.4706">11306 4209 2440 0,'0'0'29'0,"0"0"40"0,0 0 27 0,0 0 21 15,0 0-21-15,0 0-34 0,0 0-23 0,0 0-23 16,0 0-6-16,0 0-2 0,24-18-8 0,-24 18 5 16,15 0-1-16,-15 0-5 0,21 0 6 0,-11 0 2 15,0 0-2-15,-1 0-1 0,3 0-1 0,-4 0-1 16,0 0-2-16,1 27 3 0,-4-27 1 0,1 26-1 15,-3-26 3-15,0 28-4 0,-2-13 3 0,-1-2-4 16,0 3-1-16,0-2 3 0,0-5-4 0,0 2 4 16,0-2-2-16,0-3-1 0,0 0 6 15,0-3-4-15,0-1 10 0,0-2 14 0,0 0 4 16,0 0-3-16,0 0-4 0,0 0-16 0,0 0-8 16,0-28 5-16,-18 28-3 0,18-26-1 0,0 26-1 15,0-32-7-15,0 13 4 0,0 3-5 0,0-1 0 16,0 0 8-16,0 5-8 0,0-2 4 0,30 5-4 15,-30 1-3-15,29 1 2 0,-29 2-3 0,28 2 2 16,-28 0 0-16,27 2 4 0,-10 1 1 0,-1 0 2 16,-2 0 3-16,-3 0-3 0,1 0-1 0,3 0 5 15,-1 0-7-15,-2 0 5 0,-4 19 4 16,1-19-7-16,-3 0 3 0,0 0-3 0,0 17-1 16,-3-17-3-16,3 0-12 0,-1 0-14 0,-1 0-13 15,-1 10-4-15,-1-10 10 0,-2 0 17 0,2 0 9 16,0 0 7-16,-2 0-10 0,0 0-9 0,0 0 0 15,0 0-2-15,0-24 3 0,0 24 8 0,0-18 1 16,0 18 3-16,0-17 11 0,0 17-2 0,0-22 6 16,0 22 9-16,-21-16 9 0,21 16 10 0,0-10 3 15,0 10-8-15,0-5-8 0,0 5-10 0,0 0-5 16,0 0 3-16,0 0-1 0,-13 0 7 0,13 27 0 16,-11-27-2-16,3 23-1 0,0-23-2 0,0 30-2 15,-2-15 5-15,4-1-5 0,2 2 4 16,2-2-1-16,1-1-2 0,1-1 5 0,0 1-1 15,0-3 1-15,0 1 0 0,30-3 0 0,-30 1-4 16,38-4-5-16,-12 0 1 0,4-2-6 0,3-3-10 16,1 0-6-16,3 0-16 0,-3 0-7 0,-1-22 7 15,-1 22 14-15,-3-20-3 0,-5 20 18 0,-4-26 5 16,-3 9-4-16,-3 2 15 0,0 3 13 0,-7-2 18 16,-3 1 16-16,-4 4 2 0,0-1-20 0,0 10-20 15,0-7-12-15,-35 7-1 0,35 0 10 0,-44 0 3 16,20 0 0-16,-3 25 3 0,-2-25-4 0,2 24-1 15,2-24 0-15,3 26 0 0,4-26-6 0,4 24 6 16,3-24-5-16,11 22-4 0,-11-22-2 16,11 13-4-16,0-13 6 0,0 9-3 0,0-9 1 15,33 0-2-15,-33 0-5 0,35 0 3 0,-13 0 2 16,0 0 1-16,0-22 0 0,1 22-3 0,-3-18 2 16,-4 18-5-16,-1-18 3 0,0 18 8 0,-5-20 3 15,-2 20 20-15,-8-12 10 0,7 12 10 0,-7 0-7 16,0-8-16-16,0 8-14 0,0 0-13 0,0 0-2 15,0 0 0-15,0 0 3 0,0 25-2 0,-26-25 1 16,26 23-2-16,-21-23 1 0,21 33 1 0,-17-16 0 16,17 0-1-16,-16-1-1 0,16 1 3 15,-10-1 3-15,10-3 1 0,0 1-3 0,-5-3-2 16,5-2-4-16,0-1 8 0,0-3-2 0,0-1 4 16,0-1 7-16,0-3-3 0,0 0 12 0,0 0 0 15,0 0-9-15,0 0 0 0,20 0-7 0,-20 0-5 16,16-26 2-16,-16 26-10 0,23-21-27 0,-11 21-50 15,0-26-65-15,3 12-71 0,-1-1-77 0,2 2-86 16,-1 0-119-16,5 0-96 0,-3 2 104 0</inkml:trace>
  <inkml:trace contextRef="#ctx0" brushRef="#br0" timeOffset="86974.7324">12479 4317 2098 0,'6'8'37'0,"-5"-8"9"0,2 5 4 0,1-5 3 15,-4 5-36-15,0-5-8 0,0 0-6 0,0 0-3 16,0 2-33-16,0-2-52 0,0 1-79 0,-25 0-140 16,25-1-158-16,0 3-33 0,-23-3 81 0</inkml:trace>
  <inkml:trace contextRef="#ctx0" brushRef="#br0" timeOffset="87326.9191">11184 4791 2106 0,'-37'6'46'0,"3"-1"18"0,4 0 29 16,5-3 39-16,4-2-21 0,5 2 7 0,4-2-10 16,1 0-15-16,5 0-13 0,2 0-16 0,4 0-15 15,0 0-20-15,0 0-12 0,0 0-8 0,0 0-3 16,24 0-2-16,-24 0-2 0,31 0 2 0,-8 0-4 15,7 0 2-15,4-19 1 0,7 19 0 0,6 0-1 16,6-18-5-16,5 18-7 0,0-18-3 16,7 18-6-16,5-15-6 0,1 6-7 0,2 0 3 0,3 1 3 15,0 0 11-15,-4 1 8 0,0 0 3 16,-5 2 0-16,-8 0 0 0,-5 0 6 0,-10 2-2 16,-4-1 4-16,-9 1-9 0,-6 1-1 0,-8-1 0 15,-3 2 5-15,-7 1 4 0,-1 0 5 0,-4-1-1 16,-2 1-4-16,0 0-10 0,0 0-48 0,0 0-56 15,0 0-87-15,-23 0-118 0,23 0-147 0,-19 0-168 16,19 0 87-16</inkml:trace>
  <inkml:trace contextRef="#ctx0" brushRef="#br0" timeOffset="88871.1126">11334 5109 2237 0,'2'-5'32'0,"-2"0"30"0,0 1 25 0,0 1 28 0,0 0 5 16,0 0-5-16,0-1-3 0,0 1-9 0,0 2-27 16,0-2-11-16,0 3-21 0,0 0-19 15,0 0-7-15,-19 0-15 0,19 0-4 0,-16 0 4 16,16 0-5-16,-23 29 3 0,6-29 2 0,0 30 0 16,-1-12 2-16,-2 4-3 0,1 0 2 0,-1 3 1 15,4 1 0-15,1-2-1 0,0 1-1 0,4 0-1 16,2-2 1-16,2-1 3 0,3-1-1 0,4-4 1 15,0 3-6-15,0-6 4 0,0 0 2 0,36-3 0 16,-36-2 5-16,41-3-7 0,-15-3-2 0,4-2-1 16,-3-1-3-16,1 0 3 0,-1 0 0 0,-1 0-1 15,-4-25 0-15,-3 25 2 0,-5 0 3 16,-4-24-3-16,-1 24 5 0,-9-17-1 0,0 17 5 16,0-19 4-16,0 19-2 0,0-17-1 0,-31 17-8 15,31-12-4-15,-39 12 0 0,16-7 1 0,-3 7-1 16,-3 0 2-16,0 0 1 0,-1 0-6 0,4 0 2 15,2 21 1-15,2-21-4 0,4 0 1 0,1 20-3 16,7-20-20-16,1 0-43 0,3 15-51 0,6-15-45 16,-4 0-37-16,4 0-11 0,0 0-27 0,0 0-82 15,35 0-92-15,-35 0-118 0,39 0 50 0,-15 0 130 16</inkml:trace>
  <inkml:trace contextRef="#ctx0" brushRef="#br0" timeOffset="89186.9361">11495 5245 2370 0,'10'-10'23'15,"1"0"22"-15,1 2 34 0,-3 1 37 0,-3 1 20 16,-3-2 23-16,2 4 0 0,-4 1-2 0,-1-1-15 16,0 3-33-16,0 1-20 0,0-2-22 0,0 2-27 15,0 0-13-15,0 0-11 0,0 0-16 0,-20 0-5 16,20 23 5-16,-18-23-5 0,18 25 2 0,-17-25 6 16,17 35-6-16,-22-16-1 0,22 0 2 0,-15-1-4 15,15 0 1-15,0 0-2 0,0-2-5 0,0-2-9 16,0-2-8-16,0-2-3 0,0 0-1 0,31-4 11 15,-31 0 6-15,24-5 5 0,-24-1 2 16,31 0 4-16,-14 0-1 0,-2 0 3 0,1 0 1 16,-3-30-2-16,1 30 4 0,-1-24 0 0,-3 24-5 15,-2-25 5-15,-8 9-4 0,0 0-10 0,0 1 1 16,0-3-14-16,0-2-10 0,-33 1 2 0,33 0-2 16,-29-1 6-16,29 4 7 0,-32 1-16 0,32 3-37 15,-32 4-55-15,32 3-52 0,-26 3-40 0,12 2-32 16,1 0-33-16,4 0-43 0,9 0-89 0,-12 22-65 15,12-22 92-15</inkml:trace>
  <inkml:trace contextRef="#ctx0" brushRef="#br0" timeOffset="89658.2423">11827 4988 2649 0,'3'-12'22'0,"1"3"23"0,-1 2 15 16,-3 2 20-16,0-1-11 0,0 4-23 0,0 0-19 15,0 2-15-15,-23 0-17 0,23 0 6 0,0 0 6 16,-30 0-6-16,30 28 3 0,-24-28-1 0,24 25-4 16,-16-25 1-16,16 30-3 0,0-16-4 0,-10 0-5 15,10-1-1-15,0-3-1 0,0 0-3 0,0-10 1 16,33 15 1-16,-33-15 1 0,21 5 4 0,-21-5 3 16,25 0 3-16,-25 0 5 0,21 0-1 15,-21 0 2-15,16-20 0 0,-16 20-2 0,0-18 2 16,9 18 4-16,-9-22-4 0,0 22 0 0,0-26 4 15,0 11 2-15,0 2 4 0,-23-1 1 0,23 4 9 16,0-1 4-16,-21 4-3 0,21 1 1 0,0 2-16 16,-14 1-9-16,14 1 2 0,0 1-8 0,0-1 4 15,0 2-1-15,0 0-3 0,0-2 5 0,0 1 1 16,29-1 0-16,-29 0 4 0,29-1-1 0,-10-1 1 16,4 0-1-16,0 0-3 0,2 1 2 0,-1 0-3 15,-3 1 1-15,-1 2-3 0,-3 0 1 0,-4 0 3 16,-1 0-4-16,-5 25 9 0,-2-25 0 15,-3 35-3-15,-2-14 5 0,0 3-5 0,0 0-3 16,0 6 4-16,-31-2-1 0,31 4 2 0,-21-1-2 16,21 1-4-16,-26 1 6 0,26 0-5 0,-23 0 2 15,23-3 3-15,-16 0-5 0,16-2 2 0,-11-3-4 16,11-1-35-16,0-5-48 0,0-1-55 0,0-1-72 16,0-4-54-16,0-3-79 0,27 0-94 0,-27-4-101 15,0-2 82-15,28-3 126 0</inkml:trace>
  <inkml:trace contextRef="#ctx0" brushRef="#br0" timeOffset="89935.5191">12186 5396 2370 0,'3'0'40'16,"2"0"14"-16,-3 0 13 0,0 0 12 0,-2 0-30 16,0 0-11-16,0 0-12 0,0 0-9 0,0 0-10 15,0 0-2-15,0 23 0 0,0-23-5 0,0 13-2 16,-25-13-1-16,25 18 2 0,0-8-1 0,0 0 2 15,0-1-3-15,0-1 2 0,0 0 0 16,0-2 0-16,0 1-2 0,28-2 2 0,-28-2 1 0,24-2-2 16,-24-1 5-16,27 0 0 0,-13 0-1 0,-14 0 3 15,26 0 1-15,-15-22-3 0,-1 22 3 0,-3 0-5 16,-7-25 13-16,8 25 7 0,-8-15 13 0,0 15 2 16,0-14-9-16,0 14-10 0,0-13-19 15,-31 13-3-15,31-7-28 0,-32 7-37 0,12 0-62 16,-4 0-99-16,-3 0-140 0,-4 0-206 0,-3 0-17 15,-11 0 104-15</inkml:trace>
  <inkml:trace contextRef="#ctx0" brushRef="#br0" timeOffset="91062.3164">5490 6525 2106 0,'0'0'21'0,"0"-5"15"16,0 2 17-16,0 1 20 0,0 2 1 15,0-2-2-15,0 2-8 0,0-1-13 0,0 1-22 16,0 0-14-16,0 0-8 0,0 0-7 0,0 0 4 16,0 0 8-16,18 22 8 0,-18-22-2 0,0 25 1 15,0-9-7-15,0 4-5 0,12 1 1 0,-12 3-5 16,0 1-2-16,9-1 0 0,-9 0 1 0,5 0 1 16,-5-2 2-16,4 0-4 0,-3-3 1 0,-1 1-7 15,0-4-31-15,0 0-42 0,0-5-64 0,0-2-64 16,0-2-66-16,0-3-64 0,0-1-127 0,0-3-4 15,0 0 94-15</inkml:trace>
  <inkml:trace contextRef="#ctx0" brushRef="#br0" timeOffset="91266.1669">5385 6580 2307 0,'-5'-10'29'0,"0"3"34"0,1 3 37 0,1-2 16 15,-1 2-6-15,1 0-12 0,-2 1-18 0,4 0 8 16,-1 0-7-16,2-1-16 0,-2-1-19 0,2 2-26 15,0-1-14-15,0-3-10 0,0 1-2 0,0-5-4 16,28 1-13-16,-28-2-13 0,34-1-23 16,-12-3-19-16,3 2-19 0,3-1-18 0,0 2-15 15,4 2-23-15,-2 3-17 0,-3 3-3 0,1 4-4 16,-8 1-7-16,0 0-29 0,-6 26-118 0,-4-26-101 16,-7 41 56-16</inkml:trace>
  <inkml:trace contextRef="#ctx0" brushRef="#br0" timeOffset="91419.273">5304 7054 2474 0,'-11'17'49'0,"6"-2"23"0,1-7 32 16,4-2 25-16,0-3-17 0,0-3-7 0,0 0-7 15,0 0-11-15,36 0-31 0,-36-26-14 0,40 26-24 16,-16-28-20-16,7 11 0 0,2-2-20 0,1 2-46 16,-2-2-68-16,0-1-62 0,0 4-84 0,-5 0-65 15,1 2-109-15,-4 0-136 0,-2 2 58 16,-1-1 111-16</inkml:trace>
  <inkml:trace contextRef="#ctx0" brushRef="#br0" timeOffset="91942.5908">5763 6821 2519 0,'0'0'25'15,"0"0"5"-15,0 18 3 0,0-18 7 0,0 0-22 16,0 0-1-16,0 0 0 0,0 0 9 0,0 10-3 16,0-10-2-16,0 10 3 0,0-2-14 0,0 2 3 15,0 3 1-15,0 0-7 0,0 1-1 0,0 2-1 16,0-1 0-16,0 0-1 0,0 0-5 15,0-2-2-15,0-1 3 0,0 0 2 0,0-4 6 0,0 0-2 16,0-4 4-16,0-3 26 0,0 1 28 16,0-2 19-16,0 0 2 0,0 0-23 0,0 0-32 15,0 0-20-15,0-27-11 0,0 27 2 0,0-24 1 16,0 7-7-16,0-3 4 0,0-1-6 0,0-2 2 16,0 0 7-16,0 1 0 0,0 2-4 0,0 3 1 15,0 1 4-15,0 6-8 0,0 2-2 0,25 1 3 16,-25 3-8-16,14 3 14 0,-14 0-2 0,19 1-6 15,-19 0 9-15,17 0-6 0,-8 0 3 0,-3 0 2 16,2 22-5-16,-3-22 0 0,0 0 1 0,-3 22-2 16,4-22 4-16,-5 16 2 0,1-16-3 0,-1 17 5 15,-1-17 0-15,0 17-8 0,0-11 7 16,0 2-6-16,0-3 3 0,0 0 5 0,1 1-6 16,-1-4-1-16,0 2-4 0,1-2 1 0,-1-1 3 15,0 0 3-15,2-1-4 0,-1 0 1 0,2 0 2 16,-1 0 2-16,2 0 3 0,2 0-2 0,4 0-4 15,1 0-1-15,-1 0 2 0,4 0-3 0,0 0 3 16,2 0-1-16,-2 0 1 0,3 0 0 0,-3 0 2 16,-1 0 6-16,-1 0-8 0,2 0 8 0,-5 0-7 15,0 0-3-15,-1 27 6 0,-3-27-6 0,-1 18 6 16,-3-18-5-16,-1 21-1 0,0-7 3 0,0-3 0 16,0 4 5-16,-36-4-6 0,36 6 2 15,-34-3-7-15,13-2-10 0,1-1-22 0,1-2-54 16,-2 0-41-16,2-3-48 0,2 0-59 0,3-3-74 15,2-1-167-15,4-2-130 0,-2 0 84 0</inkml:trace>
  <inkml:trace contextRef="#ctx0" brushRef="#br0" timeOffset="93754.7866">8317 6420 2449 0,'0'-2'31'0,"0"0"25"16,0-1 34-16,0 1 17 0,0-1-15 0,0-1-18 15,0-1-29-15,0 1-12 0,0-3-9 16,22 1-4-16,-22-1-1 0,0 2-7 0,22-7-3 0,-22 4 1 15,21-1 1-15,-21-2 2 0,25 2-1 16,-12 0-3-16,1 1-1 0,0 1-1 0,1 2-11 16,-2 0 9-16,2 2 0 0,-4 1-2 0,0 2 10 15,3 0-3-15,-4 0-4 0,0 0 1 0,-2 22-9 16,0-22 0-16,-3 24 2 0,0-24 1 0,-5 34 5 16,0-14-3-16,0 4 0 0,0-2-3 0,0 1 1 15,-26 0 5-15,26 1-2 0,-22-5-1 0,22 1-1 16,-23-1-4-16,23-2 2 0,-25-1 4 0,25-3-2 15,-24 1-1-15,14-2 4 0,-1 1-6 16,1-1 6-16,0-3-2 0,2 1-3 0,2-3 3 0,-2 3-6 16,1-3 5-16,3 1-5 0,1-4-3 15,0 1 8-15,1 1-4 0,0-4 0 0,2 1 7 16,0 0-2-16,0-2 3 0,0-1 2 0,0 0 0 16,22 0-4-16,-22 0 0 0,27 0 2 0,-27 0-5 15,40 0 1-15,-18-22-4 0,5 22 0 0,0 0-1 16,-1-22 1-16,0 22 7 0,-1-14-5 0,-3 14 4 15,-2-12-3-15,-1 12-5 0,-5-8 2 0,-2 8-3 16,-2 0 6-16,-2-7-3 0,-4 7 2 0,-2 0-1 16,0 0-12-16,-2 0-16 0,0 0-35 0,0 0-54 15,0 0-56-15,0 0-71 0,0 0-75 16,0 0-138-16,0 0-169 0,0 0 91 0</inkml:trace>
  <inkml:trace contextRef="#ctx0" brushRef="#br0" timeOffset="95514.2991">11071 6108 1911 0,'0'-4'30'0,"0"0"42"0,0 0 19 16,0 0 28-16,0 0 8 0,0 1-9 0,0-1 12 15,0 1-5-15,0-1-18 0,0 2-12 0,0 0-9 16,0-1-9-16,0 2-7 0,0 0-20 0,0-1-20 16,0 1-14-16,0-1-13 0,0 2-1 0,0 0-7 15,0 0 0-15,0 0 3 0,0 0-3 0,0 0 12 16,0 25-5-16,0-25 0 0,0 28-1 0,0-8-4 15,0 4 6-15,0 0 1 0,0 3 0 16,0-1-1-16,0 3-3 0,0-4 0 0,0 2-2 16,0-4 2-16,0 4 0 0,0-6 0 0,0 2 3 15,0-4-6-15,0-1-38 0,0-2-54 0,0-4-73 16,0 0-81-16,19-5-102 0,-19-2-155 0,0-5-143 16,20 0 85-16</inkml:trace>
  <inkml:trace contextRef="#ctx0" brushRef="#br0" timeOffset="95959.6694">11424 6058 2473 0,'10'-12'35'16,"2"0"26"-16,-2 2 22 0,-2 0 28 0,-2 0-8 16,0 1-3-16,-2-1 7 0,-3 3-9 0,1 2-10 15,-2-1-11-15,0 0-18 0,0 2-4 0,0-1-6 16,0 2-11-16,0 0-12 0,-27 1-15 0,27 2-14 15,-21 0 0-15,21 0 3 0,-28 0-3 0,8 26 8 16,4-26-8-16,-4 27 0 0,3-8 3 0,1 1-6 16,2-3 9-16,2 3-3 0,3-2-1 0,2-1-1 15,2-2-6-15,5 0 1 0,0-3-1 16,0 0 6-16,0-3-1 0,0 1 3 0,35-3 0 16,-35 0-2-16,39-2 4 0,-18 1-2 0,2 0 0 15,2-1 0-15,-3 2 0 0,2-2 0 0,-5 3-2 16,1 1-5-16,-9-3-7 0,1 3-7 0,-5 0-4 15,-7 1 2-15,6 2 0 0,-6-2 8 0,0 3 3 16,0-1-1-16,-29-1 8 0,29 1-2 0,-30-2 7 16,30 0 3-16,-31-2-5 0,31-1 4 0,-30-1-2 15,16-4 3-15,-1 1-1 0,15-3 7 0,-20 0-1 16,10 0 6-16,1 0 4 0,9 0-2 0,-11-24-5 16,11 24-2-16,-4-26-7 0,4 8-5 0,0-3 3 15,0-3-5-15,0-3 2 0,38-4-2 16,-38-1-17-16,37-2-32 0,-14 0-35 0,3 3-44 15,-3 3-49-15,0 0-41 0,0 6-69 0,-2 3-105 16,-1 6-152-16,-2 3-36 0,-6 2 106 0</inkml:trace>
  <inkml:trace contextRef="#ctx0" brushRef="#br0" timeOffset="96438.0988">11745 5982 2208 0,'8'0'36'0,"-2"0"29"0,-1-21 32 0,0 21 44 15,-3 0-3-15,-2-15 11 0,2 15-5 0,-2 0-20 16,0-7-19-16,0 7-29 0,0 0-22 0,0 0-25 16,0 0-16-16,0 0-9 0,0 0-6 15,0 0-3-15,0 0 2 0,-22 24 1 0,22-24 2 16,0 16 1-16,-13-16 0 0,13 21-2 0,0-21-8 16,0 20-5-16,0-20-10 0,0 14-6 0,0-14-6 15,0 8 4-15,0-8 2 0,0 8 9 0,0-8 9 16,26 0 3-16,-26 0 6 0,16 0-3 0,-16 0 4 15,19-22 1-15,-19 22 1 0,13-19 4 0,-13 19 2 16,0-20-3-16,0 20-1 0,0-23-4 0,0 10 1 16,0 1-1-16,0 0 3 0,0 3 2 0,0 1-4 15,-24 0 3-15,24 4-2 0,0 2 4 16,0 0-4-16,0 2 2 0,0 0-4 0,0 0 0 16,0 0 0-16,0-1-2 0,0 0 6 0,30 0-4 15,-30-1 4-15,29-1-4 0,-29 3 1 0,34-4 1 16,-16 1-1-16,0 3 4 0,-2-2-2 0,0 2-4 15,-3 0 4-15,-2 0-2 0,-2 0 1 0,-2 0 4 16,0 0 0-16,-7 21 2 0,0-21-2 0,0 29 3 16,0-7-4-16,0 1 0 0,0 5 1 0,-27 6-2 15,27 2-1-15,-20 1 2 0,20 2 2 0,-25 1-8 16,25 1 5-16,-20 2-4 0,20-3-1 0,0-2 6 16,-14-2-3-16,14-2-2 0,0-4-16 0,0-4-38 15,0-4-46-15,0-5-57 0,0 0-49 16,29-4-39-16,-29-2-68 0,0-2-83 0,25-7-111 15,-25 1 12-15,20-3 116 0</inkml:trace>
  <inkml:trace contextRef="#ctx0" brushRef="#br0" timeOffset="96694.64">12163 6423 2372 0,'6'0'35'16,"-2"0"15"-16,-1 0 14 0,-1 0 10 0,0 0-26 15,-2 0-13-15,0 0-16 0,0 0-6 0,0 0-9 16,0 23 1-16,0-23 1 0,-23 18-6 0,23-18 3 15,0 22-5-15,0-8-4 0,-20-2 6 16,20 1-6-16,0 1 5 0,0-4 1 0,0 2 0 16,0-2 0-16,29-3-3 0,-29-1 6 0,23-1-5 15,-23-4 0-15,30-1-5 0,-13 0-6 0,-1 0-7 16,-2 0 7-16,3-21 6 0,-3 21 2 0,-5-20 10 16,0 20-2-16,-3-23-3 0,-6 23 4 0,0-26-5 15,0 26-4-15,0-21-2 0,0 21-8 0,-33-15-8 16,33 15-23-16,-41 0-43 0,13 0-63 0,-2 0-97 15,-6 0-175-15,-5 0-143 0,-6 30 68 0</inkml:trace>
  <inkml:trace contextRef="#ctx0" brushRef="#br0" timeOffset="97321.6508">5552 7871 2432 0,'0'-3'17'0,"0"-1"9"16,0 0 3-16,0 2-1 0,0 0-14 0,0 2-2 16,19 0 10-16,-19 0 15 0,0 0 4 0,16 0 4 15,-16 0-6-15,13 23-6 0,-13-23-9 16,22 28-3-16,-14-7-3 0,2-2-4 0,-1 4 0 16,-1 1-7-16,-2 2-8 0,-3 0 4 0,0-1-4 15,-3-1-4-15,0-4-7 0,0-2-43 0,0 0-42 16,0-4-43-16,0-3-50 0,0-2-45 0,0-4-43 15,0-3-65-15,0-2-110 0,0 0 21 0,0 0 88 16</inkml:trace>
  <inkml:trace contextRef="#ctx0" brushRef="#br0" timeOffset="97510.6806">5459 7875 2264 0,'-14'-4'32'0,"4"3"35"15,1 1 24-15,3 0 24 0,1 0-13 0,1 0-28 0,3 0-28 16,1 0-15-16,0 0-22 0,0 0 2 15,0 0-1-15,29 0-8 0,-29-24 3 0,33 24-5 16,-10-26-2-16,2 26 4 0,5-32-15 0,3 15-21 16,-2 1-27-16,0 2-36 0,-1 2-22 0,-2 3-38 15,-3 9-30-15,-3-9-14 0,-1 9-24 0,-7 0-22 16,-2 0-45-16,-7 33-97 0,-5-14 32 0,0 3 76 16</inkml:trace>
  <inkml:trace contextRef="#ctx0" brushRef="#br0" timeOffset="97666.3253">5323 8435 2336 0,'-4'14'22'0,"4"-5"36"16,0-4 36-16,0-3 27 0,35-2-8 0,-35 0-35 15,40 0-30-15,-16-35-31 0,4 35-11 0,6-31-2 16,-3 13-1-16,3 1-4 0,1 0-8 0,-1 2-21 16,-1-2-55-16,-2 2-62 0,1 1-72 0,-3 2-95 15,-1 2-90-15,-1 2-121 0,-3-1 29 0,-3 1 116 16</inkml:trace>
  <inkml:trace contextRef="#ctx0" brushRef="#br0" timeOffset="97942.1566">6080 8211 2178 0,'11'0'54'0,"-5"-16"34"16,-1 16 47-16,-1-14 41 0,-3 14-19 0,0-13 0 15,-1 13-16-15,0-10-14 0,0 10-22 0,0-5-25 16,-26 5-27-16,26 0-32 0,0 0-11 0,-29 0-8 15,29 0-5-15,-28 0 6 0,14 32-4 0,-4-32-1 16,4 31 1-16,-1-11 1 0,2 0-1 0,3-2 1 16,1 2 0-16,1 1 0 0,2 1 1 0,2-1-1 15,3 5-2-15,0-5-2 0,1 4-6 0,0-2 0 16,0 1 1-16,0-4-8 0,37-2 10 0,-37-2-4 16,41-4-2-16,-17-3 4 0,8-4-15 0,-2-5-17 15,4 0-34-15,2 0-48 0,0 0-40 16,0-26-42-16,-2 26-39 0,1 0-50 0,-8-29-126 15,1 29-130-15,-4-17 23 0,-8 17 104 0</inkml:trace>
  <inkml:trace contextRef="#ctx0" brushRef="#br0" timeOffset="99961.9555">8592 7501 1492 0,'0'-2'42'0,"0"2"27"0,0-2 18 15,0 0 33-15,0 2-18 0,-20-2 3 0,20 2 3 16,0-1-5-16,0-1-8 0,0 1-15 0,0 0 0 16,0-1-8-16,0-1 6 0,0 2 10 0,0 0 0 15,0-2-2-15,0 0-4 0,0 3-9 0,0 0-7 16,0 0-1-16,0 0-16 0,0 0-13 0,0 0-13 15,0 0-14-15,0 0 3 0,0 0-5 0,0 0 2 16,0 24-2-16,0-24 3 0,-25 31 2 0,25-9-3 16,-24 1-4-16,24 5-4 0,-30 1 1 15,12 0-1-15,0 1 3 0,0 1-4 0,-1-1-3 16,1-1 5-16,0-3 1 0,3-1-4 0,3-4 4 16,-1 1-6-16,3-5 1 0,3-3 4 0,2-2-5 15,2-2 1-15,1-5 0 0,0-2 4 0,2-1 7 16,0 0 7-16,0-2 0 0,0 0-4 0,0 0-2 15,0 0-5-15,24 0-1 0,-24 0 1 0,26-26-3 16,-26 26-2-16,32 0 0 0,-15-24-4 0,2 24-1 16,0-15-7-16,0 15-18 0,-1-11-14 0,0 11-19 15,0-11-16-15,0 11-2 0,0-10 5 16,-2 10 12-16,-2-8 11 0,-1 4 17 0,0 0 10 0,-4-2 5 16,0 5 13-16,-3-2 5 0,-2-2 3 15,-1 0 3-15,-3 0 6 0,0-2 6 0,0 0 16 16,0 0 14-16,0-1 15 0,0-1 13 0,0 0 1 15,0 1 9-15,-22 2 5 0,22 1 2 0,0-2 0 16,0 4-6-16,0-1-18 0,-14 3-19 0,14 0-18 16,0-1-13-16,0 2-9 0,0 0-2 0,0 0-1 15,0 0-5-15,0 0-1 0,0 0 2 0,0 0 3 16,0 0-1-16,0 0 6 0,0 26-6 0,0-26 0 16,0 20 0-16,0-20-2 0,0 31 1 0,0-11 0 15,0 0 2-15,0 1-8 0,0 1 4 0,0 3 0 16,0 0-3-16,0 1 3 0,0 1-37 0,-17-2-64 15,17 1-78-15,0-1-79 0,0-1-42 16,0-1-58-16,0-2-122 0,0-1-201 0,0-4 78 16</inkml:trace>
  <inkml:trace contextRef="#ctx0" brushRef="#br0" timeOffset="101699.8417">10971 7560 2544 0,'0'-4'14'0,"0"0"1"0,0 0 2 0,0 3-4 16,7 0-14-16,-7-1-5 0,0 2-4 16,1 0 6-16,1 0 3 0,-1 0 5 0,0 0 9 15,-1 21 3-15,1-21 0 0,-1 20 5 0,0-20 1 16,0 29-7-16,0-11 2 0,0 2-7 0,0-1-3 16,0 5 0-16,0-4-3 0,-20 4 3 0,20-2-7 15,0-1-1-15,0 0-4 0,0-3-12 0,0 0-20 16,0-1-40-16,0-3-45 0,0-5-58 0,0 1-62 15,0-2-93-15,23-3-106 0,-23-5-49 0,21 0 85 16</inkml:trace>
  <inkml:trace contextRef="#ctx0" brushRef="#br0" timeOffset="102035.9482">11068 7614 2384 0,'-16'-8'33'0,"16"4"10"0,0-2 9 0,0 1 8 15,0-1-24-15,0 0 0 0,0 0-3 0,0-2 7 16,21 3 2-16,-21-2 3 0,0 1-4 0,30-2-9 16,-30-1-8-16,27 3-11 0,-11-2-7 0,-2 2-4 15,1 3 0-15,3-2-4 0,-4 4 5 0,2 1-3 16,-2 0 0-16,0 0 3 0,-4 0-3 0,0 21 8 16,-1-21-4-16,-6 26 0 0,2-26-6 0,-5 34-3 15,0-14 5-15,0 2-2 0,0 0 6 16,0 3 0-16,-29 0-6 0,29 0 0 0,-23 0 0 0,23-1-6 15,-29-1 5-15,29-1 6 0,-26-1-3 16,26-4 3-16,-21 0 0 0,21-2-5 0,-13-1 0 16,13-5-1-16,0-1 0 0,0 0 1 0,0-4 6 15,0 0-1-15,27-4-5 0,-27 0 8 0,35 0-6 16,-12 0-4-16,4 0-20 0,2-30-51 0,1 30-61 16,-1-20-73-16,2 20-71 0,-4-24-101 0,-4 24-89 15,-2-23-51-15,-5 9 95 0</inkml:trace>
  <inkml:trace contextRef="#ctx0" brushRef="#br0" timeOffset="102526.6012">11410 7565 2195 0,'0'-5'32'0,"0"1"18"16,0-2 16-16,24 3 9 0,-24 0-16 0,0-1-10 16,0 3-3-16,0 0-4 0,16 1-5 0,-16 0-10 15,0 0-11-15,0 0 0 0,0 0-6 0,0 0 4 16,0 19-3-16,0-19-2 0,0 21-5 0,0-21-6 15,0 25 0-15,0-10-1 0,0-2-1 0,0-1 4 16,0-1-1-16,0-4-6 0,0-7-6 0,0 10-5 16,0-10-2-16,0 0 4 0,0 0 6 0,0 0 7 15,0 0 5-15,20 0-2 0,-20-25-3 0,0 25 0 16,21-23 2-16,-21 23 1 0,11-31 2 16,-11 13-1-16,9 1-6 0,-9-1 4 0,0 0 6 15,0 1 4-15,0 3 6 0,0-1-2 0,0 4 1 16,0 0-1-16,-20 4 0 0,20 2 1 0,0 1-2 15,0 2-8-15,-18-1-1 0,18 3-3 0,0 0-7 16,0 0 2-16,0 0-1 0,0 0 2 0,0 0 2 16,0 0 2-16,0-3 0 0,0 1-1 0,31-1 1 15,-31-1-5-15,24-2 4 0,-24-1-1 0,32 0 2 16,-12-3-1-16,0 2-5 0,-1 0 5 0,-4-1-2 16,3 2 1-16,-4 2 5 0,-1 0-2 15,-6 2 17-15,-1 1 10 0,-4 2 0 0,-1 0 2 16,1 0-13-16,-2 0-1 0,0 0 9 0,0 23 5 15,0-23-3-15,0 33-4 0,0-11-12 0,0 6-5 16,-20-2 2-16,20 9-3 0,0-1 0 0,0 1 0 16,-19 4-3-16,19-3 3 0,0 1-6 0,0-1 0 15,-12 1-1-15,12-3-9 0,0-3-26 0,-8 0-41 16,8-6-55-16,0-2-54 0,0-3-52 0,0-3-63 16,0-5-115-16,0-5-134 0,0-4 76 0,28-3 102 15</inkml:trace>
  <inkml:trace contextRef="#ctx0" brushRef="#br0" timeOffset="102774.5194">11888 7793 2359 0,'2'0'21'15,"1"0"11"-15,-2 0 5 0,-1 0 10 0,0 20-14 16,0-20-2-16,0 0 2 0,0 29 1 0,-29-29 1 16,29 28 0-16,0-13 6 0,-20-1-4 0,20 1-3 15,0-1-4-15,0 1-9 0,0 0 2 0,0-3-7 16,0-1-4-16,33-1-2 0,-33-5-9 0,40 1 2 15,-18-5 2-15,2-1-4 0,1 0-4 0,-3 0 3 16,-1 0-7-16,-1-22 11 0,-4 22 2 0,-5-21-3 16,-3 21 7-16,-8-23-8 0,0 23 2 15,0-23 1-15,0 23-6 0,0-24-3 0,-39 24-12 16,39-15-21-16,-50 15-32 0,19 0-51 0,-4 0-76 0,-6 0-112 16,-3 0-161-16,-2 28-146 0,0-28 89 15</inkml:trace>
  <inkml:trace contextRef="#ctx0" brushRef="#br0" timeOffset="103482.1502">5738 9218 2361 0,'0'-9'30'0,"0"1"21"0,0-1 18 15,0 1 25-15,0 1-10 0,0 2-2 0,0 2-11 16,0-1-22-16,0 3-17 0,0 1-19 0,0 0-7 16,0 0 2-16,0 0 4 0,0 0 8 15,0 0 8-15,0 29-8 0,17-29-3 0,-17 26-4 16,0-8-7-16,0 0 2 0,12 3 1 0,-12-2-4 0,0 2-4 15,0-1-2-15,0 0-2 0,5-1-9 16,-5-2-26-16,0-5-49 0,0 0-72 0,0-2-77 16,0-3-84-16,0-2-92 0,0-4-110 0,0-1-5 15,0 0 115-15</inkml:trace>
  <inkml:trace contextRef="#ctx0" brushRef="#br0" timeOffset="103683.6033">5640 9162 2518 0,'-5'-5'31'0,"-1"3"26"0,0-2 20 16,1 3 17-16,1-1-14 0,3 1-13 0,-5 0-13 0,4 1-16 16,2 0-16-16,0-2-14 0,0 2-4 0,0-1-7 15,0 0 2-15,0-2 0 0,23-1-3 16,-23-3-2-16,25 0-15 0,-25 0-22 0,36-5-31 16,-13 2-27-16,-1-2-30 0,2 2-28 0,-1 0-29 15,-1 3-35-15,-2 2-39 0,-1 0-30 0,-2 5-58 16,-3 0-50-16,-2 0 52 0,-4 25 80 0</inkml:trace>
  <inkml:trace contextRef="#ctx0" brushRef="#br0" timeOffset="103818.6371">5554 9752 2096 0,'-8'20'26'0,"5"-3"3"16,3-8 24-16,0-4 30 0,0-5-14 0,28 0 5 15,-28 0-26-15,37-31-32 0,-11 31-11 0,4-37-22 16,3 13-38-16,2 1-60 0,0-2-91 0,0-2-124 15,0 1-112-15,-2 6-65 0,-2-1 87 0</inkml:trace>
  <inkml:trace contextRef="#ctx0" brushRef="#br0" timeOffset="104267.618">6034 9438 2357 0,'0'19'17'0,"0"-19"2"15,0 0 0-15,-15 0 2 0,15 0-13 16,0 0 1-16,0 15 5 0,0-15-2 0,0 10-3 15,0-10-3-15,0 14 2 0,22-7-2 0,-22 5-2 16,0 0 3-16,18 3-5 0,-18 2-4 0,0 0 4 16,16 2-6-16,-16 4 2 0,10-2 4 0,-10 1-4 15,8-1 1-15,-3-2-2 0,-2-4 3 0,-1 0-6 16,-1-3 2-16,-1-4-6 0,0-3 2 0,0-4 1 16,0-1-11-16,0 0-17 0,0 0-13 0,0 0-11 15,0-21 7-15,0 21 15 0,0-25-2 0,-24 5 22 16,24 1 6-16,0-2 6 0,-22-4 5 0,22 2 0 15,-18 2 13-15,18 3 10 0,-17 1 30 16,17 5 9-16,-11-1-6 0,11 4-5 0,-6 3-16 16,6 0-15-16,0 2-6 0,0 0-4 0,0 0 3 15,0 0 11-15,0 1 4 0,0-2 7 0,31 2-12 16,-31-2 0-16,26 5-4 0,-26-5-7 0,34 1 4 16,-18 1-8-16,-1 3-2 0,3 0 1 0,1 0 4 15,-3 0-1-15,1 0 1 0,0 0-5 0,-2 29 3 16,-2-29 1-16,0 29 4 0,-3-12 1 0,-1 7-6 15,-7 1 4-15,-2 1-11 0,0 3 4 0,0 5-6 16,-36 0-6-16,36 2 6 0,-36 0-2 0,13-1 0 16,2-2 2-16,-1-1-7 0,4-6-5 0,1-4-24 15,3-6-38-15,0-5-54 0,14-4-94 16,-12-5-111-16,12-2-133 0,0 0-103 0,0-32 101 0</inkml:trace>
  <inkml:trace contextRef="#ctx0" brushRef="#br0" timeOffset="107384.1109">8441 9153 2160 0,'0'0'32'0,"1"0"11"16,0 0 11-16,0 0 24 0,1 0-29 0,0-19 3 15,1 19-9-15,-1-13-13 0,3 13 8 0,-1-18 1 16,1 8 12-16,0 2 10 0,0-2 2 0,1 0 2 16,-1 1-5-16,-1 1-13 0,-2-1-7 0,0 0-8 15,-2 1 1-15,0 1 6 0,0-1-3 0,0 4-5 16,0-2-9-16,0 3-6 0,0-1-7 15,0 0-3-15,0 0-3 0,-23 0-8 0,23 2 7 0,0-1-5 16,0 1 3-16,-15-1 0 0,15 0-2 0,0 2 4 16,-15 1 0-16,6 0-2 0,2 0-5 0,-4 0 4 15,1 0 1-15,-2 29 3 0,-3-29-3 16,4 20 0-16,-3-20-5 0,3 23 1 0,2-23 6 16,-1 25-2-16,4-13 6 0,1 0-2 0,1 0-3 15,2 2 3-15,2-4-6 0,0 2-1 0,0-2 3 16,0 2-1-16,0-3 1 0,0 1 2 0,31-2 2 15,-31-1-2-15,29 0 2 0,-29-2-2 0,35 1-2 16,-16 0 2-16,2-1 1 0,-1-1 0 0,0 2 0 16,-3 1-6-16,-3 0 0 0,2 1 5 0,-4 1-2 15,-2 1 0-15,-4 2-2 0,-1 0 0 16,-5 2-2-16,0 0 10 0,0 1-5 0,0 2-5 16,0-2 3-16,-35 2-5 0,35 1 5 0,-33-2 1 15,33-1 3-15,-36-1 6 0,19-2 4 0,-2-3 14 16,4-2 8-16,-1-4 8 0,2-3 2 0,2 0-1 15,3 0-3-15,0 0 1 0,3-33-11 0,0 33-3 16,3-35-11-16,3 12-12 0,0-2 1 0,0-2-11 16,0-2-11-16,30-2-18 0,-30-1-47 0,36 2-52 15,-16-2-55-15,6 3-67 0,0 2-66 0,1 0-111 16,1 7-206-16,-1-1 23 0,-1 2 110 0</inkml:trace>
  <inkml:trace contextRef="#ctx0" brushRef="#br0" timeOffset="110038.3644">10915 8963 2250 0,'-5'0'9'0,"1"0"16"15,0 0 16-15,3 0 22 0,-1 0 7 0,0 0 5 16,1 0 0-16,1 0-15 0,0-16 1 0,0 16-6 16,0 0-3-16,0 0 8 0,0 0-6 0,0 0-2 15,0 0-4-15,0 0-9 0,0 0-2 0,0 0-8 16,0 0-4-16,0 0 5 0,0 0-4 0,0 0-3 16,0 0-3-16,0 0-13 0,0 0-1 15,0 0 1-15,0 0-5 0,0 0-3 0,0 0 1 0,0 0-2 16,0 18 2-16,0-18 5 0,0 22-1 15,0-6 2-15,0 2 0 0,0 4 1 0,0 5-6 16,0 0-3-16,0 2 1 0,0 1 2 0,0-2 0 16,0 2 7-16,0-2-7 0,0-1 0 0,0-1-1 15,0-2 1-15,0-2 6 0,-19 0-8 0,19 0 3 16,0-4-20-16,0-2-36 0,0-1-41 0,0-3-58 16,0-3-42-16,0-4-28 0,0 0-45 0,0-5-75 15,0 0-149-15,0 0-70 0,28-23 90 0</inkml:trace>
  <inkml:trace contextRef="#ctx0" brushRef="#br0" timeOffset="110401.7149">11117 9079 2157 0,'4'-8'38'0,"-3"0"27"0,3 3 23 15,-3 0 24-15,0 0-9 0,-1 1 7 0,0 1-3 16,0 2-11-16,0 0-12 0,0 1-18 0,0 0-12 15,0 0-7-15,0 0-18 0,0 0-14 0,0 0-10 16,0 0 2-16,0 22 0 0,0-22 2 0,0 24-2 16,0-8-6-16,0 2 1 0,-20 5-4 0,20-3 2 15,0 4-2-15,0-1 3 0,0 0 0 16,0-3-1-16,0 0 6 0,0-2-7 0,0-1 4 16,26-2 4-16,-26-5-5 0,27-1-1 0,-27-2-1 15,32-2-3-15,-14-5 3 0,1 0 4 0,-1 0-1 16,0 0-1-16,-1-27 2 0,-1 27-2 0,0-26-1 15,-5 26 2-15,-2-28-7 0,-2 28 2 0,-5-30 0 16,-2 15 2-16,0-1 1 0,0 2 1 0,-27-1-2 16,27-1-6-16,-32 2 0 0,10 0-2 0,1 0-10 15,-1 4-18-15,0 1-21 0,-1 1-28 0,5 4-25 16,2 0-23-16,2 3-37 0,3 1-67 0,11 0-72 16,-11 0-75-16,11 0-134 0,0-2 40 15,0 1 106-15</inkml:trace>
  <inkml:trace contextRef="#ctx0" brushRef="#br0" timeOffset="110915.1215">11560 8896 2133 0,'0'-7'39'0,"0"2"30"0,0-3 22 0,-23 1 26 15,23 1-15-15,0 0 0 0,0 0-9 0,0 2-17 16,0 1-17-16,0 3-28 0,0 0-15 0,0 0-7 15,-12 0-9-15,12 0-2 0,0 0 1 16,-7 25-1-16,7-25 4 0,-7 22-4 0,6-22-2 16,-4 27-8-16,2-13-11 0,0 1-5 0,3-3-7 15,0-12 0-15,0 17 9 0,0-17 3 0,0 10 14 16,23-10 7-16,-23 0-1 0,0 0 6 0,19 0-6 16,-19 0 1-16,0-22 5 0,17 22-4 0,-17-22 4 15,0 22 1-15,0-24-1 0,0 24 7 0,0-26 9 16,0 26 3-16,0-23 0 0,0 10 4 0,0 1-2 15,0 2 1-15,0 2-1 0,-21-2-2 0,21 5-9 16,0 1-5-16,0 0-2 0,-19 2-7 0,19 0-2 16,0 2-1-16,0-2-2 0,0 2 0 0,0-3 6 15,0-2 0-15,28 1 0 0,-28-4 0 0,33-1-11 16,-12-2 1-16,6-1-3 0,0-1 1 16,0-1 11-16,5 1-5 0,-5 0 3 0,-2 2 1 15,-6 2 2-15,-2 1 2 0,-5 4 2 0,-5 1 0 16,0 2 0-16,-7 1 2 0,0 0 10 0,0 0 5 15,0 28-2-15,0-28 5 0,-22 37-1 0,22-15-4 16,-27 5-1-16,27 2-7 0,-31 3-6 0,14 0-2 16,4-1 1-16,0 1 0 0,13 0-2 0,-21-4 2 15,21 0-2-15,-12-1-1 0,12 0 3 0,0-5-5 16,0 2-8-16,0-4-29 0,0-2-42 0,0-1-53 16,0-2-67-16,0 1-60 0,0-3-75 0,22-2-29 15,-22 0-147-15,0-4 39 0,18 0 114 16</inkml:trace>
  <inkml:trace contextRef="#ctx0" brushRef="#br0" timeOffset="111202.9733">11870 9161 2480 0,'4'-4'24'0,"-4"4"8"0,3-2 19 16,-2 2 14-16,0 0-13 0,1 0 2 0,-2 0-9 15,0 0-13-15,0 0-10 0,0 0-7 0,0 0-5 16,0 19 3-16,0-19 3 0,0 18-1 0,0-18-4 15,0 23-5-15,0-6-7 0,0-5-2 0,-18 5 1 16,18-2 0-16,0 2 5 0,0-4-1 16,0-2 0-16,0-3 2 0,0-2-4 0,0-3 2 15,27-3-1-15,-27 0-1 0,24 0-2 0,-24-22 4 16,35 22 1-16,-20-25 0 0,0 25 6 0,-1-27 7 16,-3 27 4-16,-11-28 9 0,18 11-8 0,-18 6-3 15,0-1-8-15,0 2-7 0,0 2 2 0,0 0-10 16,-30 2-17-16,30 6-36 0,-33 0-54 0,13 0-62 15,-2 0-73-15,-2 0-104 0,-5 0-177 0,1 0-66 16,-3 24 94-16</inkml:trace>
  <inkml:trace contextRef="#ctx0" brushRef="#br0" timeOffset="115257.3536">14822 4775 1678 0,'0'-1'43'0,"0"0"21"15,0-2 22-15,0 2 24 0,0 0-12 0,0 1 2 16,0 0-2-16,0 0 8 0,0 0-11 0,0 0-9 15,0 0 2-15,0 0-20 0,0 0-15 0,0 0-13 16,0 0-19-16,0 0-6 0,0 0 7 0,0-22 7 16,0 22 9-16,0 0 15 0,0-17 3 15,0 17-2-15,0 0-5 0,0-13-23 0,0 13-13 16,-19 0-10-16,19 0-3 0,-16 0 1 0,4 0-2 16,-4 0 7-16,-3 21-5 0,-3-21-4 0,-3 34 8 15,-2-13-5-15,-1 8 1 0,1 0 3 0,0 3-1 16,6 2 4-16,2-1 3 0,2 4-3 0,3-2 5 15,5 2-2-15,5-3 5 0,4 0 7 0,0-3-7 16,0-2-1-16,0-2-8 0,39-5 0 0,-16-3-2 16,5-3-2-16,5-5-3 0,7-4-24 0,7-4-48 15,3-3-74-15,4 0-86 0,0 0-109 0,0-37-144 16,1 37-151-16,-5-41 38 0,-7 18 129 16</inkml:trace>
  <inkml:trace contextRef="#ctx0" brushRef="#br0" timeOffset="115798.618">15218 4821 2411 0,'16'-7'35'0,"-16"2"33"0,0-3 35 16,11 2 33-16,-11-1-10 0,0 0-16 0,7 1-23 16,-7 2-18-16,0 2-25 0,0 1-17 0,0 1-7 15,0 0-16-15,0 0-2 0,0 0 3 0,0 0-6 16,0 24 3-16,0-24-1 0,0 32-1 0,0-12 0 15,0 3 5-15,0 4-1 0,-18 0-1 16,18 0 3-16,0 3-3 0,0-2 2 0,0 0-1 16,0 2-2-16,0-2-2 0,0-1-2 0,0-4 5 15,0 0-2-15,0-2-1 0,0-2 0 0,22-3 0 16,-22-2 0-16,0-4 0 0,0-3 4 0,0-2-5 16,0-1 6-16,0-2 1 0,0 0 6 0,0-2 28 15,0 0 20-15,0 0 6 0,0 0-9 0,0 0-27 16,0 0-26-16,0-28-8 0,0 28 0 15,0-27 2-15,0 11 2 0,0-6-2 0,0-3 2 0,-19-2 0 16,19-4-6-16,0-2 1 0,0-6-4 16,0 0-2-16,0-2 4 0,0-1 3 0,0-1 2 15,0 3 4-15,0 6-2 0,0 5 0 0,0 3-3 16,0 6-2-16,24 3 6 0,-24 6-6 0,0 2-2 16,22 4 3-16,-22-2-3 0,22 1 2 0,-11 0 10 15,2 2-5-15,0 1 0 0,2 1-3 0,-2 1-1 16,3 1-1-16,-2 0 3 0,0 0-1 0,1 0-2 15,0 0 0-15,-3 23-5 0,2-23 10 0,-5 20-4 16,0-20-3-16,-3 30 6 0,-4-11-3 0,1 0 4 16,-3 4 4-16,0 0-4 0,0 4-1 15,-35-2 1-15,35-1 5 0,-31 2-5 0,10-4 3 16,0 0-3-16,-1-3-2 0,2-2 4 0,2-2-6 16,-1-2-9-16,4-4-30 0,5-2-43 0,10-2-54 15,-15-5-63-15,15 0-70 0,0 0-113 0,0 0-145 16,0 0-113-16,0-32 99 0</inkml:trace>
  <inkml:trace contextRef="#ctx0" brushRef="#br0" timeOffset="116153.5666">15737 4743 2167 0,'2'-9'43'0,"0"-2"50"15,0 3 39-15,-1 1 38 0,-1 2-13 0,0-2-19 16,0 2-22-16,0 2-22 0,0 1-26 0,0 2-29 16,0 0-16-16,0 0-16 0,0 0-3 0,0 0-3 15,0 0-5-15,0 0 2 0,0 0-3 0,0 0 9 16,0 0 4-16,0 31 1 0,0-31 4 0,0 32-7 16,0-13 2-16,20 4 3 0,-20 2-2 0,0 3-1 15,0 3 0-15,0 1 0 0,0 2-1 0,0 0-2 16,0 3 0-16,0 0-4 0,0-2 1 0,0 0 5 15,0-4-7-15,0 1 2 0,-16-4-4 16,16-2 0-16,0-3 2 0,0-4 1 0,0-2 3 16,0-4-4-16,0-4 0 0,0-2 1 0,0-2-1 15,0-3 4-15,0-2 0 0,0 0-2 0,0 0 3 16,0 0-4-16,0 0-19 0,0 0-58 0,0 0-72 16,0-19-100-16,0 19-110 0,0 0-145 0,0-24-195 15,0 24 99-15</inkml:trace>
  <inkml:trace contextRef="#ctx0" brushRef="#br0" timeOffset="116651.0847">16367 4831 2193 0,'0'-7'28'0,"0"0"28"0,-10-1 20 15,10 3 16-15,0-3-13 0,0-1-9 0,0 2 0 16,0-3 10-16,-5 1-4 0,5-1-5 0,0 0-15 16,0-1-18-16,0 1 5 0,0 2-6 15,0-1-3-15,0 4-9 0,18 0-15 0,-18 0-6 16,0 1-2-16,17-1 1 0,-17 1-2 0,16-1 1 15,-16 0-2-15,19-1-2 0,-9 0 1 0,3 2 0 16,-1 2 3-16,2-3 1 0,1 5 0 0,1 0-4 16,1 0-3-16,1 0-2 0,-1 0 2 0,3 0 0 15,-3 0 5-15,0 0 4 0,-2 24-1 0,-2-24-2 16,-3 0 0-16,1 25 0 0,-4-25 6 0,-5 29-1 16,-2-11-2-16,0 5 2 0,0 3-9 0,-29 1 4 15,29 5 3-15,-35-1-6 0,14 1 8 0,-2-1-3 16,1 0-4-16,0-2 1 0,2 0-4 0,1-1 2 15,3-2 3-15,3-2-3 0,-1 1 0 0,4-3 3 16,3-4 0-16,2 1 0 0,-2-3 2 16,5-2-2-16,1-3-1 0,1 0-1 0,0-2-4 15,0-2-14-15,0 0-19 0,0 0-41 0,0-2-53 16,24 0-57-16,-24-2-62 0,0-1-58 0,0 3-74 16,19-3 4-16,-19 1-78 0,12-1 43 0,-12 1 131 15</inkml:trace>
  <inkml:trace contextRef="#ctx0" brushRef="#br0" timeOffset="117061.4111">16480 5663 2100 0,'0'3'46'16,"0"0"28"-16,0 1 34 0,0-2 30 0,0-2-37 15,0 3 9-15,0-3-8 0,0 1-13 0,0-1 8 16,0 1-25-16,0-1-22 0,0 2-13 0,0-2-19 16,0 1-11-16,0-1-3 0,0 3-6 0,0 0 1 15,0 0 3-15,0 4 0 0,-24-2 2 0,24 3 3 16,0 2-6-16,-15-1-1 0,15 1-4 0,0-1-5 16,0-1 5-16,0 1 2 0,0-1 1 15,0-1 1-15,0-2-3 0,0 2 1 0,0-5 2 16,21 1-2-16,-21-3 3 0,30 0-2 0,-30 0 0 0,35 0 3 15,-16 0 1-15,-3-22 1 0,-1 22 1 16,-2 0-4-16,-13-23 0 0,14 23-1 0,-14-16-1 16,0 16 3-16,0-14 4 0,0 14 9 0,0-13 0 15,0 13-2-15,-29-9-7 0,29 9-8 0,-28 0 0 16,28 0 0-16,-30 0 4 0,16 0-5 0,1 0-1 16,13 0-1-16,-19 0-4 0,19 0-5 0,-10 0-37 15,10 0-49-15,0 0-64 0,0 0-41 0,0 0-49 16,0 0-71-16,0 0-105 0,25 0-142 0,-25 0 79 15,0 0 122-15</inkml:trace>
  <inkml:trace contextRef="#ctx0" brushRef="#br0" timeOffset="118895.6776">14306 6441 2089 0,'0'-13'35'0,"0"3"28"16,23 1 25-16,-23 0 22 0,0 4-3 0,0 1-2 15,0-1 0-15,0 4-1 0,0 1-15 0,0 0-17 16,0 0-25-16,0 0-21 0,0 0-19 0,0 0-11 16,0 0 2-16,0 0-1 0,0 23 5 0,0-23 1 15,0 23-6-15,0-9 8 0,0 5-7 16,0 3 6-16,0 0 0 0,0 2-1 0,0 0 3 0,0-2-6 15,0 2 5-15,0-2-5 0,0 0 7 16,0-3-1-16,0-2 3 0,0 0 2 0,0-3-5 16,0-3 8-16,0-2-3 0,0-2 21 0,0-2 19 15,0-2 18-15,0-2 25 0,0-1-7 0,0 0-15 16,0 0-22-16,0 0-34 0,0-33-14 0,0 33-5 16,0-34 1-16,0 13-1 0,0-5 1 0,0-2 2 15,17-1-7-15,-17 0 7 0,0 0 2 0,0-1-4 16,9 4 4-16,-9 2-2 0,0 4 0 15,0 4 0-15,0 5 0 0,0 5 0 0,0 3-4 0,0 3-6 16,0 0 4-16,0 0 1 0,0 0 3 16,0 22 2-16,0-22 2 0,0 24-2 0,0-24-3 15,0 27 3-15,0-27-2 0,23 27 2 0,-23-13 3 16,0-14-6-16,15 22 3 0,-15-13-2 0,14 1-1 16,-14 0 8-16,14 0-3 0,-6-3 1 0,2 1-1 15,0-1-2-15,-3 0-2 0,0-3 2 0,-2 1 0 16,2 0-3-16,-1-3 3 0,0-2-2 0,-1 0 2 15,3 0 2-15,0 0 1 0,1 0-1 0,3 0-5 16,-1-23 6-16,1 23-3 0,1-23-2 0,1 23 2 16,1-34-5-16,-2 14 3 0,0 2 2 0,1-4 2 15,0 1-2-15,-1-1 3 0,-2 1-4 16,1 3-1-16,-3 6 5 0,-3-3-4 0,-1 6 6 0,0 4 0 16,-4 0-5-16,-1 5 0 0,0 0-5 15,0 0 0-15,0 0 5 0,0 0 3 0,0 34-3 16,0-34 4-16,0 26 0 0,-22-9-2 0,22 1 0 15,0 1-2-15,0 0-2 0,-16 1 2 0,16 0 0 16,0 0 3-16,0 0 2 0,-11-3-7 0,11 2 7 16,0 0-3-16,0-2-2 0,0 0 5 0,0-1-7 15,0-2-37-15,0 0-51 0,0-4-56 0,0 2-66 16,0-5-56-16,0 2-71 0,0-2-113 0,0-2-160 16,0-5 20-16,22 0 124 0</inkml:trace>
  <inkml:trace contextRef="#ctx0" brushRef="#br0" timeOffset="119153.7283">14906 6445 2573 0,'5'-3'13'0,"-1"1"16"0,-2 0 12 16,0 1 18-16,1 0 5 0,-3 1-4 0,0 0-3 15,0 0-11-15,0 0-14 0,0 0-11 0,0 0-8 16,0 0-4-16,0 0-4 0,0 0 4 0,0 23 1 15,0-23-1-15,0 19 1 0,0-6 0 16,0 3-5-16,0-1 6 0,0 2-4 0,0 0-4 16,0 1 4-16,0 0-6 0,0 0 2 0,0 0-2 15,0 1-3-15,0-3 5 0,-16 0-5 0,16 1-4 16,0-2-17-16,0 1-46 0,0-5-60 0,0 1-73 16,0-3-85-16,0 1-99 0,0-5-140 0,25-5-43 15,-25 0 105-15</inkml:trace>
  <inkml:trace contextRef="#ctx0" brushRef="#br0" timeOffset="119650.8638">15155 6457 2552 0,'0'-3'32'0,"0"-1"31"16,2-1 23-16,-1 2 25 0,1 1-15 0,-1-2-17 15,-1 3-18-15,1-1-19 0,-1 2-19 0,0 0-13 16,0 0-6-16,0 0-2 0,3 0 7 0,-2 0 7 15,0 21 5-15,1-21-4 0,0 24-8 0,2-24-5 16,-1 33 0-16,-1-15 0 0,2 2 2 0,-3 0 1 16,0 1-6-16,-1-1 1 0,0-1-3 0,0 0 0 15,0-2 0-15,0 2 2 0,0-4-1 0,0-1 2 16,0 1 0-16,0-5-6 0,0 0 2 0,0-4-2 16,0-1-1-16,0-1 4 0,0-3 8 0,0-1 10 15,0 0 4-15,0 0 3 0,0 0-9 16,0 0-4-16,0-24 0 0,0 24 4 0,0-22 10 15,0 22 3-15,0-32-1 0,16 14-3 0,-16-2-4 16,0-4-11-16,0-3-3 0,0-1-1 0,0-2-5 16,0-2 0-16,0-1-2 0,0 2-3 0,-22 1 3 15,22 2-3-15,0 3 8 0,0 3-1 0,0 3 0 16,0 4 3-16,0 3-8 0,0 0 1 0,0 3-2 16,25 2-1-16,-25 0 5 0,17 2-2 0,-17-1 0 15,23 4 2-15,-7 0-5 0,-2 1 5 0,2 1-2 16,-1 0-5-16,0 0-2 0,-1 0-6 15,2 23-5-15,-3-23-6 0,-4 23-5 0,0-23-7 16,-2 32-7-16,-5-15-4 0,-2 2-14 0,0 3 1 16,0-3 0-16,0 1 0 0,-34 1 11 0,34-1-10 15,-35-1-7-15,15 0-12 0,-2-1-8 0,-1-2-13 16,2 0-10-16,1-2-29 0,1-3-39 0,2-1-61 16,4-5-82-16,3-1-119 0,10-3-9 0,-10-1 93 15</inkml:trace>
  <inkml:trace contextRef="#ctx0" brushRef="#br0" timeOffset="120062.8895">15693 6341 2444 0,'6'-5'40'0,"0"-3"24"0,-3 2 37 16,-1 1 31-16,-2 0-11 0,0 0 1 15,0 2-25-15,0 1-28 0,0 2-26 0,-33 0-27 16,33 0-12-16,-23 0 0 0,23 0-1 0,-28 0-2 15,13 20 0-15,0-20-1 0,-3 20-2 0,2-20 3 16,3 28 4-16,0-28-3 0,0 26-2 0,2-11 2 16,2 2-2-16,1-3 2 0,3 1 5 0,4-3-1 15,-2 3 1-15,3-3 1 0,0 0 0 0,0 0 2 16,0-3 0-16,0 1-2 0,28 0-2 0,-28-1-6 16,21-1 2-16,-21 0-2 0,25 0 0 15,-25 0-2-15,18-1 4 0,-18 0 1 0,18 5-6 16,-18-4 7-16,13 1-8 0,-13 0 2 0,11 2 2 15,-5-1-2-15,-1 1 0 0,1 0-7 0,-5 0 7 16,-1 1-1-16,0-1 4 0,0 2 3 0,0-3-3 16,0 2 2-16,-27-2-1 0,27 0 2 0,0-1-2 15,-20-2-1-15,20-1-3 0,-16-2 4 0,16-1-2 16,-20 1 0-16,20-3-1 0,-24 0-1 0,13-1 2 16,1 0-20-16,0 0-24 0,-1 0-46 0,3 0-54 15,1 0-47-15,-2 0-53 0,2-19-58 0,1 19-106 16,3 0-135-16,0 0-2 0,2-13 102 0</inkml:trace>
  <inkml:trace contextRef="#ctx0" brushRef="#br0" timeOffset="120918.6284">16416 6275 2274 0,'0'-3'26'0,"-4"0"21"0,4 0 15 16,0-2 7-16,0 0-8 0,0 0-6 0,0 0-5 15,0-2 1-15,0 2-16 0,0 0-14 0,23-2-8 16,-23 1-7-16,17-2-2 0,-17 0 1 0,22 1-7 16,-9 0 1-16,1-1-1 0,0 1-2 15,2 2 3-15,-2 0 1 0,-1 3 1 0,1 0 4 0,-2 2-1 16,-1 0 0-16,-4 0-8 0,1 22 3 16,-2-22 0-16,0 28-2 0,-2-10 6 0,-3 3-4 15,1-1 5-15,-2 4-3 0,0 0 4 0,0 0 4 16,0 1-6-16,-30 0 5 0,30 0 1 0,-25 3-3 15,25-3 2-15,-29-2-1 0,29 0-6 0,-29-1-3 16,29 0 5-16,-24-3-1 0,24-2 1 0,-18 0 4 16,9-2-10-16,9-3 3 0,-9 0 1 0,5-3-3 15,4-1 4-15,0 1 1 0,0-4-3 0,0 1 1 16,0 0-5-16,0-1-23 0,24-1-35 0,-24 1-40 16,0 1-43-16,24-2-38 0,-24 2-49 0,0 1-67 15,17 2-72-15,-17-1-110 0,0 0 61 0,14 2 109 16</inkml:trace>
  <inkml:trace contextRef="#ctx0" brushRef="#br0" timeOffset="121141.5897">16527 7093 2060 0,'0'6'47'0,"0"-5"29"0,0 3 21 16,13-2 35-16,-13-2-15 0,0 0 5 0,0 0 18 15,0 0-7-15,7 0 0 0,-7 0-11 0,0 0-19 16,0 0-16-16,0 0-14 0,0 0-8 0,0 0-12 15,0 0-6-15,0 0-13 0,0 0-13 0,0 0-5 16,0 0-3-16,0 0-8 0,0 0 0 0,0 0-8 16,0 0-6-16,0 0-5 0,0 0-7 15,0-27-16-15,0 27-30 0,21-18-26 0,-21 18-51 16,0-19-60-16,0 19-80 0,0-11-151 0,0 11-228 16,0 0-18-16,0 0 114 0</inkml:trace>
  <inkml:trace contextRef="#ctx0" brushRef="#br0" timeOffset="126761.7137">17885 4907 1278 0,'0'0'32'0,"0"0"19"16,0 0 26-16,0 0 30 0,-18 0 3 0,18 0 1 16,0 0-4-16,0 0-12 0,0 0-20 0,0 0-10 15,0 0-15-15,0 0-8 0,0 0-10 0,0 0 3 16,18 0 1-16,-18 0 6 0,0 0-6 0,0 0-2 16,20 0-1-16,-20-17-3 0,14 17 9 0,-14 0 4 15,20 0-1-15,-10-18-10 0,1 18-4 0,0-12-15 16,1 12 1-16,-1-10-6 0,-1 5-7 15,-1 1 4-15,2-1-6 0,0 2 0 0,-1-1 2 16,3 1-2-16,0-2-1 0,4 3 0 0,-2-3-3 16,6 0-2-16,-1 3-23 0,0-5-23 0,3 2-42 15,-1-1-52-15,-3-1-43 0,2 0-67 0,-5 5-37 16,-2-2-40-16,0 1-62 0,-4 3 33 0,-8 0 83 16</inkml:trace>
  <inkml:trace contextRef="#ctx0" brushRef="#br0" timeOffset="127084.8959">17970 5271 1782 0,'0'4'29'0,"15"0"23"0,-15 0 28 0,0-3 28 15,0 1 0-15,0-2 12 0,0 0-3 0,0 0-4 16,0 0-7-16,0 0-10 0,0 0-17 0,0 0-13 15,0 0-7-15,0 0-14 0,0 0 1 0,0 0-5 16,0 0-17-16,0 0-2 0,24 0-7 0,-24 0 0 16,25 0 3-16,-6-21-9 0,3 21-3 0,7-18-3 15,6 18-4-15,-1-24 4 0,3 11 1 16,-1 2-2-16,1-2 0 0,-3 4-2 0,-4 2 0 0,-5-1-1 16,-5 4 1-16,-3 0 0 0,-3 2 0 15,-5 0-4-15,-4 2 4 0,-4 0-2 0,-1-1-10 16,0 1-9-16,0 0-24 0,0 0-29 0,0 0-54 15,0 0-83-15,-29 0-121 0,29 0-191 0,-20 23-130 16,20-23 97-16</inkml:trace>
  <inkml:trace contextRef="#ctx0" brushRef="#br0" timeOffset="187318.4858">19409 4507 1111 0,'0'-3'27'0,"-19"1"24"15,19 2 37-15,0-1 19 0,0 0 2 16,0 1-2-16,0 0-13 0,0 0-2 0,0 0-6 16,0 0-6-16,0 0-15 0,0 0-3 0,0 0-19 15,0 0-7-15,0 0-1 0,0 0 0 0,0 0 6 16,0 0 5-16,15 0 10 0,-15 0-2 0,0 0 3 16,0 0-1-16,0 0-7 0,0 0-3 0,0 0-13 15,0 0-10-15,0 0 0 0,0 0 3 0,0 0 7 16,0 0 5-16,0 0-8 0,0 0-6 0,0 0-9 15,0 0-6-15,0 0 5 0,0-9 2 0,0 9 1 16,0 0 0-16,0 0-8 0,0 0-3 0,0 0-3 16,0 0 0-16,0 0-1 0,0 0 0 0,0 0 0 15,0 0 1-15,0 0-5 0,0 0 2 16,0 0 1-16,0 0-2 0,0 0 1 0,0 0 0 16,0 0-1-16,0 0-3 0,0 18 5 0,0-18 2 15,0 22-4-15,0-7 6 0,0 3-8 0,0 3 5 16,0 1 3-16,0-1 2 0,0 0 4 0,0 4-13 15,0-3 5-15,0 2-4 0,0-3 3 0,0-1 2 16,0 1-2-16,0 1-2 0,0-2-1 0,0-3 3 16,0-3-3-16,0 1 0 0,0-5 4 15,0 1-4-15,0-3 5 0,0 0-3 0,0-4-5 0,0 1 4 16,0-1 0-16,0-1 0 0,0-1 0 0,0 1 3 16,0-3-4-16,0 2 3 0,0-2-1 15,0 0-1-15,0 0-2 0,0 0-17 0,0 0-38 16,0 0-48-16,0 0-58 0,0 0-99 0,0 0-127 15,0-17-138-15,0 17-62 0,0 0 115 0</inkml:trace>
  <inkml:trace contextRef="#ctx0" brushRef="#br0" timeOffset="187701.7467">19688 4620 1972 0,'-24'-4'31'0,"24"-1"25"0,0 2 29 15,0 2 31-15,0-2-2 0,0 1-3 0,0-1-11 16,0 2-11-16,0-2-10 0,0 0-3 0,0 3 2 16,0-2-12-16,0 1-15 0,0-1-6 0,0 0-8 15,0 1-2-15,0-1 5 0,0 0-1 0,0 1-8 16,0-1-1-16,0 2-13 0,0 0-9 0,0 0 2 15,0 0-1-15,0 0 7 0,13 0 1 0,-13 0-6 16,0 0 5-16,10 0-5 0,-10 0 3 16,11 23-3-16,-2-23-4 0,1 17-6 0,-3-17-4 0,2 18 5 15,1-18 2-15,1 22-3 0,1-22 6 16,0 14-4-16,1-4-5 0,0 0 4 0,2-1-4 16,-1-1 0-16,4 1 5 0,-3 0-7 0,1 1-1 15,-1 0-13-15,0-2-36 0,0-1-25 0,0 0-41 16,-1-1-31-16,1-2-31 0,-5-1-39 0,1-1-43 15,-5-1-52-15,-1 1-57 0,-1-2-39 0,-1 0-60 16,-3 0 99-16</inkml:trace>
  <inkml:trace contextRef="#ctx0" brushRef="#br0" timeOffset="188071.3354">19927 4531 1736 0,'0'-3'45'0,"0"1"34"0,0 0 32 16,0 2 39-16,0 0-22 0,0 0-5 0,0 0-3 15,0 0-19-15,0 0-5 0,0 0-15 0,0 0-16 16,0 0-10-16,0 0-10 0,0 0 0 0,0 0-2 16,0 0-1-16,0 0-2 0,0 0-11 0,0 0-5 15,0 0-5-15,0 0-8 0,0 0-4 0,0 0-2 16,-16 18-7-16,16-18 2 0,-16 17 3 15,4-4-1-15,-2 1-1 0,-2 5 4 0,-4-1-1 16,1 4 0-16,-1-1 4 0,-2 1-7 0,0 3 1 16,-1-1-4-16,1 3-2 0,1-3 3 0,6 2-1 15,-2 1 1-15,4-3 5 0,1-2-1 0,2-2-2 16,2-4-5-16,3-1-2 0,0-3-4 0,-1-2-12 16,2-3-3-16,3-3-17 0,1 0-14 0,0-3-6 15,-1 1-17-15,1-2-8 0,0 0-6 0,0 0-23 16,0 0-44-16,0 0-61 0,0 0-81 15,0 0-105-15,0-24-126 0,0 24 83 0,21-19 102 0</inkml:trace>
  <inkml:trace contextRef="#ctx0" brushRef="#br0" timeOffset="189198.2015">20315 4469 1576 0,'0'0'46'0,"0"0"37"16,0 0 25-16,0-1 34 0,0 1-23 0,0 0-12 16,0 0 4-16,0 0-18 0,0 0-10 0,0 0-16 15,0 0-15-15,0 0-13 0,0 0-6 0,0 0-6 16,0 0-16-16,0 0-2 0,0 0-13 0,0 0-2 15,0 0 4-15,-15 20-5 0,15-20 8 16,0 19 3-16,-15-5-3 0,15 1 4 0,-18 4-3 16,10 3-2-16,-1 0 7 0,1-1-4 0,1 1 0 15,-3-1-2-15,5 2-3 0,1-2 3 0,3 1 3 16,0-1-3-16,1-1-2 0,0 1 0 0,0-1-2 16,0-3 3-16,0-1-1 0,29-3 1 0,-29-3 4 15,22 0-2-15,-22-5 6 0,24-2-6 0,-24-3 4 16,26 0-5-16,-11 0-4 0,-3 0 10 0,2 0-9 15,-1-28 7-15,-2 28 2 0,0-25-5 16,-2 25 4-16,-1-30-5 0,1 14-1 0,-4-4 4 0,-1 0 0 16,-1 4-4-16,-3-3 2 0,0-4-8 15,0 2 2-15,0-1 5 0,0-3-5 0,-33 3 2 16,33-4 2-16,-25 3 3 0,25 1 4 0,-25 4 10 16,25 1-5-16,-18 7 4 0,18 1 0 0,-13 4-9 15,13 0 2-15,0 5-9 0,-8 0-5 0,8 0 3 16,0 0-9-16,0 0-31 0,0 24-78 0,0-24-89 15,0 22-125-15,0-22-162 0,0 22-92 0,0-22 91 16</inkml:trace>
  <inkml:trace contextRef="#ctx0" brushRef="#br0" timeOffset="189471.6683">20605 4796 2714 0,'1'6'25'0,"-1"1"30"16,0-2 29-16,2-3 37 0,-2-2 10 0,0 0 15 15,0 0 12-15,0 0-16 0,0 0-12 0,0 0-25 16,0 0-35-16,0 0-18 0,0 0-20 0,0 0-20 16,0-17-8-16,0 17-8 0,0 0-1 0,0-18-5 15,0 18 1-15,0-15-3 0,0 15-15 16,0-13-16-16,0 13-42 0,0-10-50 0,0 10-46 15,0-5-52-15,0 5-55 0,0 0-29 0,0 0-50 16,-17 0-84-16,17 0-111 0,0 21 36 0,0-21 109 16</inkml:trace>
  <inkml:trace contextRef="#ctx0" brushRef="#br0" timeOffset="189897.9861">20905 4468 1958 0,'2'-9'32'15,"-2"1"31"-15,0 6 31 0,0-4 54 0,0 4 13 16,0-2-5-16,-24 1-7 0,24 1-20 0,0 0-16 16,-19 1 1-16,19-2-4 0,0 2-20 0,-15 0-13 15,15 1-19-15,0-1-11 0,-11 1-11 0,11 0-9 16,0 0-4-16,-5 0-9 0,5 0-3 0,0 0-13 15,0 0 0-15,0 0 0 0,0 0-3 0,0 0 10 16,-3 23-2-16,1-23 0 0,-2 28 0 0,0-10 1 16,-1 7-1-16,0 2-1 0,-3 1 2 0,4-1 0 15,-2 4 0-15,3-1 5 0,1 1-5 16,-1-1-3-16,3 0 1 0,0-3-8 0,0-1 5 16,0 1 4-16,0-3-6 0,29-7 7 0,-29 0-6 15,23-4-2-15,-23-2 4 0,29-4-2 0,-11-2 5 16,2-5-2-16,-5 0 2 0,0 0-3 0,1 0 0 15,0 0 0-15,-3-31 0 0,2 31 0 0,-6-24 3 16,-2 24 1-16,1-31-2 0,-2 13-1 0,-5 1 0 16,-1 0-1-16,0 0 4 0,0 1-1 0,0 1-8 15,0 6-1-15,-29 2-8 0,29 7-22 0,-28 0-41 16,28 0-59-16,-40 23-63 0,18-23-80 16,-3 38-97-16,-1-15-128 0,0 3-200 0,2-4 104 0</inkml:trace>
  <inkml:trace contextRef="#ctx0" brushRef="#br0" timeOffset="192638.0358">21566 4824 1666 0,'-1'0'41'0,"0"0"29"0,-1 0 22 16,1 0 20-16,1 0-27 0,-1 0 0 0,-3 0 19 15,2 0-1-15,-2 0 5 0,1 0-14 0,0 0-25 16,1 0-11-16,0 0-11 0,1 0-14 0,-2 0-12 16,2 0-8-16,1 0-7 0,0 0-3 0,0 0 3 15,0 0-1-15,0 0 5 0,0 0 1 0,24 0 1 16,-24 0 4-16,32 0-6 0,-7 0 6 0,3 0-10 15,7 0 0-15,2 0-1 0,5 0-6 16,-2 0 6-16,1-28-7 0,0 28 6 0,-2-18-3 0,-5 18 0 16,-2-17 0-16,-2 17-9 0,-6-18-23 15,-4 18-29-15,-6-13-43 0,-4 13-43 0,0-12-48 16,-8 12-76-16,-2-10-98 0,0 5-100 0,0 0-38 16,-30 3 107-16</inkml:trace>
  <inkml:trace contextRef="#ctx0" brushRef="#br0" timeOffset="192966.3658">21752 4572 1751 0,'12'-1'38'0,"-12"-3"21"0,0 4 22 15,0-2 22-15,7 2-24 0,-7 0 0 0,0 0-9 16,0 0-19-16,0 0-14 0,4 0-10 0,-4 0-6 15,0 0 16-15,0 24 4 0,0-24-8 0,0 21-6 16,0-21-13-16,0 30-1 0,0-11 1 0,0 2 1 16,-16 4-8-16,16 1-2 0,0 4 1 0,0 0-4 15,0 3 1-15,0-2 2 0,0 3-6 0,0-3 1 16,0-1 5-16,22-2-5 0,-22-1 5 0,0-4 4 16,15-2-10-16,-15-2-2 0,0-4 0 0,18-1-4 15,-18-2 12-15,0-1 1 0,12-4-4 0,-12-1-1 16,5-3 1-16,-5 2-7 0,4-4 12 0,-3 1-7 15,-1-2-6-15,0 0-14 0,0 0-53 16,0 0-82-16,0 0-143 0,0 0-183 0,0 0-111 16,0-27 89-16</inkml:trace>
  <inkml:trace contextRef="#ctx0" brushRef="#br0" timeOffset="193837.4974">22382 4688 1539 0,'0'0'34'0,"0"0"37"0,0-4 34 16,0 1 35-16,0 0-13 0,0 0-15 0,-2-1-18 15,2 0-16-15,0 0-3 0,0 0-14 16,0-2-8-16,0 1-17 0,0 2-19 0,0-4-3 0,28 1-8 16,-28-1 8-16,23 0-1 0,-7 0-5 0,3 1 6 15,3 0-12-15,-3 0 0 0,1 3 1 16,3-1-2-16,-4 4 4 0,2 0 8 0,-5 0 10 16,0 0-6-16,-2 27 5 0,-3-27-1 0,-2 29-11 15,-5-8 1-15,1 4-9 0,-5 2-4 0,0 1-2 16,0 7 2-16,-39-6 4 0,39 5 0 0,-39 2 0 15,17-4 2-15,0-1-8 0,1-4 2 0,0-1 2 16,1-4-2-16,2-3 6 0,4-2-4 0,0-5 0 16,5-2 3-16,0-4-3 0,3-2 9 15,6-1 12-15,0-2 14 0,0-1 2 0,0 0-5 0,0 0-6 16,0 0-6-16,26 0 2 0,-26 0 0 16,30 0-6-16,-9-23-11 0,3 23-4 0,0 0-1 15,1 0 1-15,0-13 1 0,0 13 1 0,0 0-6 16,-5 0-3-16,1 0 2 0,-3 0-5 0,-2 0-41 15,0 24-36-15,-3-24-54 0,-3 0-72 0,2 20-43 16,-3-20-75-16,0 0-94 0,1 17-105 0,0-17 88 16</inkml:trace>
  <inkml:trace contextRef="#ctx0" brushRef="#br0" timeOffset="194086.3586">22936 4693 2511 0,'0'-5'40'0,"0"3"21"0,0 2 13 16,0 0 28-16,0 0-19 0,0 0 9 0,0 0 14 16,0 0-13-16,0 0-8 0,0 0-23 0,0 0-24 15,20 0-10-15,-20 0-12 0,25 0-3 0,-8 0-6 16,0 0 0-16,4 0-2 0,1 0-2 0,-1 0 4 16,-1 0-1-16,-1 0 0 0,-2 26-4 0,1-26-1 15,-4 27-3-15,-1-10-2 0,-1 2 2 0,0 2-21 16,-2-3-39-16,-2 0-42 0,-2-1-63 0,-1-4-39 15,2 2-30-15,-3-5-44 0,-2-2-26 0,0-3-62 16,-1-1-56-16,0-1-50 0,-1-3 88 16</inkml:trace>
  <inkml:trace contextRef="#ctx0" brushRef="#br0" timeOffset="194306.1665">23205 4675 2031 0,'0'-7'25'0,"-3"2"26"16,3 1 33-16,0-1 29 0,0 1 3 0,0 2 6 15,0-1-6-15,0 3-2 0,0-3-15 0,0 3-18 16,0 0-22-16,0 0-25 0,0 0-12 0,0 0-3 16,0 0 6-16,0 0 3 0,0 0 7 0,0 28-11 15,-22-28-11-15,22 26 0 0,-22-7-11 0,22 2 1 16,-32 4 0-16,14 3-3 0,-1 3 0 16,0-1-1-16,-2 2 1 0,3-3-4 0,-2 2-36 15,3-3-51-15,2-3-66 0,1-3-73 0,3-3-56 16,3-1-63-16,2-4-104 0,5-3-122 0,-1-4 93 15</inkml:trace>
  <inkml:trace contextRef="#ctx0" brushRef="#br0" timeOffset="194798.364">23676 4524 2316 0,'0'-6'40'0,"0"2"40"0,0 1 54 0,0 1 56 15,0 2 1-15,0-5-6 0,0 5-33 0,0-2-46 16,0 2-36-16,0 0-38 0,0 0-21 0,0 0-13 15,0 0-5-15,0 0 7 0,0 0-2 16,0 0 4-16,0 22 0 0,0-22-2 0,0 23 2 16,0-23-2-16,-18 33 0 0,18-11 0 0,0-3 0 15,-14 2 2-15,14 2-2 0,-14 0 0 16,14 1-2-16,-8 1-3 0,8 1 1 0,0-3-8 0,0 3-2 16,0-2-7-16,0-3-11 0,0-1 4 0,0-3 1 15,30-4 7-15,-30-4 9 0,19 0-2 0,-19-6 2 16,23-1 0-16,-23-2 7 0,23 0 3 0,-7 0 0 15,-2 0 0-15,2-31 0 0,-3 31 1 0,-2-27-1 16,-3 10-1-16,-1-2-4 0,-3-3-1 0,-3-1-1 16,-1 1 8-16,0-4-5 0,0 1 5 0,-25-5-3 15,25 1-5-15,-25 0 3 0,25 1 0 0,-30 3 2 16,30 3 0-16,-26 3-8 0,26 4-23 16,-17 3-43-16,17 8-50 0,-11 1-34 0,11 3-22 15,0 0-31-15,0 0-45 0,0 31-126 0,0-31-206 16,0 26 75-16,0-26 96 0</inkml:trace>
  <inkml:trace contextRef="#ctx0" brushRef="#br0" timeOffset="194974.9877">24035 4775 2791 0,'0'6'18'15,"-28"0"27"-15,28-2 37 0,0-3 39 0,0-1 0 16,0 0-16-16,0 0-32 0,0 0-34 15,0 0-20-15,0 0-14 0,0 0-20 0,0 0-50 16,0 0-71-16,0-22-83 0,0 22-103 0,0 0-111 16,24-19-162-16,-24 19-39 0,19-15 117 0</inkml:trace>
  <inkml:trace contextRef="#ctx0" brushRef="#br0" timeOffset="195213.4772">24234 4538 2449 0,'0'-5'43'0,"0"1"40"0,0 2 49 0,0-1 41 16,0 0-8-16,0 0-14 0,0 3-30 16,0-1-34-16,0 1-30 0,0 0-29 0,0-1-19 0,0 1-9 15,0 0-9-15,0 0 9 0,0 0-5 16,0 0 5-16,0 0 4 0,0 22 1 0,0-22 4 16,0 24-2-16,0-7-2 0,0 3-3 0,0-2-2 15,0 5 0-15,0-1 0 0,0 2-2 0,0 1-20 16,0-2-34-16,0 1-40 0,0-1-52 0,0 0-41 15,0 0-21-15,15-4-40 0,-15-2-26 0,16-3-50 16,-5-1-93-16,1-4-96 0,2-1 61 0,0-6 111 16</inkml:trace>
  <inkml:trace contextRef="#ctx0" brushRef="#br0" timeOffset="195659.1587">24541 4696 1964 0,'11'-15'47'0,"-4"4"26"16,3-2 24-16,-1 4 40 0,0-1-7 0,-3 0 8 15,0 0 18-15,0 1-11 0,-1 2-13 0,-1 0-18 16,-1 1-14-16,-2-1-17 0,-1 0-14 0,0 2-6 16,0-2-27-16,0 2-8 0,0 0-10 0,0 2-16 15,0 0 5-15,-21 2-11 0,21-1-1 0,0 2 5 16,-15 0-7-16,15 0 7 0,-17 0-4 0,17 0-1 16,-16 0 0-16,6 23 3 0,1-23 0 0,0 19-1 15,1-19 3-15,0 23-2 0,3-23-1 0,3 23 0 16,1-23 3-16,1 22-3 0,0-13 3 0,0 3-2 15,0-1 2-15,0-1-2 0,24 1 2 16,-24-1 2-16,0-1-7 0,26 2 5 0,-26 1 1 16,22-3-4-16,-22 1 1 0,22-3 2 0,-22 4 0 15,21-1 1-15,-11-1 1 0,-1 0-5 0,-2 1 1 16,2-1 0-16,-4 3-2 0,1-2 2 0,-3 2-3 16,-1 1 1-16,-2-1 2 0,0 1-2 0,0 0-1 15,0 1 3-15,0-1-18 0,0 1-11 0,-23-2-1 16,23 1-5-16,0 1 17 0,-25-4 15 15,25-1 1-15,-20 0 8 0,20-1-3 0,-20-4 0 0,20 0-2 16,-20-2-1-16,12-2 3 0,-2 0-1 16,1 0 6-16,4-23-7 0,-3 23 0 0,4-26-2 15,0 7-3-15,2-4 5 0,1-5-4 0,1-1-10 16,0-5-26-16,0-2-30 0,0 1-53 0,28 0-62 16,-28-1-52-16,26 4-71 0,-26 3-94 0,38 2-119 15,-19 5-22-15,1 1 100 0</inkml:trace>
  <inkml:trace contextRef="#ctx0" brushRef="#br0" timeOffset="196629.8871">25315 4783 2148 0,'0'0'24'0,"-21"0"18"15,21 0 22-15,0 0 19 0,0 0-8 0,0 0-7 16,0 0-11-16,0 0-10 0,0 0-3 15,0 0-9-15,0 0-8 0,0 0-9 0,0 0-16 0,33 0 0 16,-14 0-1-16,6 0 1 0,4-20-1 0,5 20 1 16,3-17-7-16,2 17-10 0,4-14-46 15,-3 6-63-15,0 0-73 0,-3 2-75 0,-5-1-70 16,-1 2-94-16,-10 0-48 0,0 0 86 0</inkml:trace>
  <inkml:trace contextRef="#ctx0" brushRef="#br0" timeOffset="196854.3043">25564 4599 1926 0,'-7'-8'55'0,"1"2"18"0,1 0 25 0,2-1 33 15,1 2-33-15,2 2-15 0,-2 1-18 0,2 2-33 16,0-2-21-16,0 2-7 0,0 0-4 0,0 0 1 16,0 0 8-16,0 0 7 0,0 0 3 15,0 24-3-15,20-24-4 0,-20 29 0 0,0-12-3 16,0 3 2-16,17 5-10 0,-17 0 2 0,0 5-1 15,0 1-4-15,0 0 6 0,0 1-4 0,0 1-29 16,0-1-27-16,-21-4-39 0,21 0-57 0,0-5-50 16,0 0-85-16,0-7-126 0,0-3-106 0,0-4 76 15</inkml:trace>
  <inkml:trace contextRef="#ctx0" brushRef="#br0" timeOffset="197277.7013">25951 4509 2557 0,'2'0'8'0,"-2"0"4"0,2 0 0 15,-2 0 4-15,0 0-9 0,0 0 21 0,0 17 16 16,0-17 3-16,0 0 3 0,0 19-13 0,0-19-15 16,0 18-7-16,0-6 1 0,0 0-12 0,0 1 1 15,0 0-2-15,27 2-1 0,-27-3 1 0,19 0-4 16,-19-2 3-16,21-1-4 0,-21-4-6 0,18 0 8 15,-18 0 0-15,18-3 0 0,-18-2 4 16,18 0-4-16,-11 0 0 0,2 0-1 0,0 0-3 16,2 0 1-16,-5 0-3 0,6 0 7 0,-3 0 4 15,0-28-3-15,3 28 3 0,-2-27-7 0,1 11 0 16,-1-1-1-16,1 3-2 0,-2 0 6 0,-2 14 6 16,2-22 9-16,-5 22 3 0,0-11 2 0,-1 11-5 15,-1 0-5-15,-2 0 0 0,0 0-4 0,0 0 3 16,0 0 10-16,0 0-3 0,0 0 4 0,0 24-12 15,0-24-6-15,0 23-5 0,-20-23 0 0,20 31 4 16,0-18-3-16,0 4 6 0,0-2-2 0,0 2 1 16,0 2-3-16,0 1 0 0,0-1-4 0,0 2-2 15,0 1 1-15,0 0-33 0,22 2-46 0,-22-3-48 16,0-1-46-16,23-1-34 0,-23-2-26 16,18-2-40-16,-18-3-61 0,21-2-72 0,-13-2-35 15,1-4 88-15</inkml:trace>
  <inkml:trace contextRef="#ctx0" brushRef="#br0" timeOffset="197509.6104">26507 4532 2325 0,'10'-6'24'0,"-6"4"8"0,1 2 8 16,1-3 10-16,-3 3-16 0,3 0 2 0,-4 0 14 15,6 0 1-15,-2 0 0 0,3 0 7 16,3 0-12-16,-1 0-8 0,6 24-6 0,-3-24-19 15,5 15-6-15,-2-15-4 0,1 24 1 0,2-12 5 16,0 0-8-16,1 2 0 0,-1-1-3 0,4 1-8 16,-5-4 12-16,0-1-16 0,-2-1-32 0,-2 0-38 15,1-1-58-15,-7-2-55 0,2-3-44 0,-6 3-47 16,3-2-68-16,-5-2-61 0,-1-1-21 0,0 0 90 16</inkml:trace>
  <inkml:trace contextRef="#ctx0" brushRef="#br0" timeOffset="197705.4634">26856 4546 1984 0,'-12'-8'43'0,"12"3"34"0,-6 1 23 0,6 4 27 16,-4-2-13-16,1 1-13 0,3 1 3 0,-2 0-13 0,2 0-30 15,-2 0-11-15,0 0-24 0,0 0-3 16,0 0 3-16,-6 21-7 0,4-21-3 0,-3 20-9 16,-1-20-1-16,-2 29-5 0,-3-12 6 0,-1 0-3 15,1 1-6-15,-6 2 6 0,4 3-3 0,-1-2-5 16,-2 1-11-16,0 0-35 0,3 0-45 0,-4 0-53 15,6-1-63-15,-1-1-47 0,6-6-87 0,1 1-155 16,5-6-19-16,2-2 78 0</inkml:trace>
  <inkml:trace contextRef="#ctx0" brushRef="#br0" timeOffset="198085.867">27308 4536 2863 0,'5'0'1'0,"-3"0"12"0,0 0 19 0,-2 0 35 16,0 0 33-16,0 0 15 0,0 0-6 0,0 0-29 15,0 0-35-15,0 0-30 0,0 0-22 0,0 0-3 16,0 0-2-16,0 0 5 0,0 0 9 0,0 0 1 16,-18 23 1-16,18-23 2 0,0 28-2 15,-11-10-6-15,11 0 4 0,-9 1 0 0,9 0-3 0,0 1 4 16,-8 2-4-16,8-1-5 0,0-2 2 15,0 1 2-15,0-1-2 0,0-2-1 0,0-2 1 16,23-3-5-16,-23-4-2 0,0-1 0 0,23-4-2 16,-23-3 1-16,15 0 7 0,-15 0 5 0,23 0 1 15,-11-27 1-15,-1 27-1 0,-1-26-3 0,0 26 1 16,-1-33 2-16,-3 16-6 0,-2 0 7 0,-3-2-3 16,-1 0-6-16,0-5 12 0,0 2-8 0,0-2-4 15,-32 1-1-15,32 1-16 0,-25 1-5 0,25 5-9 16,-29 3-24-16,14 6-38 0,-3 2-44 15,4 5-49-15,-2 0-23 0,3 0-24 0,2 0-17 16,1 0-55-16,4 27-139 0,6-27-21 0,0 0 70 16</inkml:trace>
  <inkml:trace contextRef="#ctx0" brushRef="#br0" timeOffset="198253.478">27633 4720 2649 0,'2'5'27'0,"0"-1"24"0,-2-1 18 0,0 1 19 16,1-4-22-16,2 0-26 0,-3 0-22 0,0 0-13 16,0 0-9-16,0 0-3 0,0-21-32 0,0 21-71 15,0 0-92-15,0-17-145 0,0 17-198 16,0 0-100-16,0-12 96 0</inkml:trace>
  <inkml:trace contextRef="#ctx0" brushRef="#br0" timeOffset="198477.117">27857 4484 2503 0,'-21'0'32'0,"21"0"21"15,0 0 18-15,0 0 9 0,0 0-30 0,0 0-17 16,-17 0-22-16,17 0-8 0,0 0 0 0,0 0 35 16,0 0 8-16,0 0-2 0,0 30 2 0,0-30-39 15,26 31-4-15,-26-11 1 0,0 2-5 0,18 1 3 16,-18 0 5-16,0 1-7 0,0 0 1 15,11 2-3-15,-11-2-7 0,0-1-20 0,0-2-39 16,0 1-37-16,0 1-45 0,0-5-38 0,0-1-49 16,0-7-66-16,0 0-126 0,0-3-111 0,22-4 86 15</inkml:trace>
  <inkml:trace contextRef="#ctx0" brushRef="#br0" timeOffset="198893.4583">28080 4500 2267 0,'0'-3'18'0,"0"2"17"0,0 0 6 16,0-2 7-16,0 2-17 0,0-4-4 0,0 2 2 15,0 1 1-15,26-1 3 0,-26 2-12 16,17-3-9-16,-17 0-3 0,27 1-2 0,-13 0-1 16,2 1-4-16,3 0-2 0,-3 1-3 0,3 1 1 15,-1 0 9-15,-1 0 2 0,0 0 0 0,-1 0 1 16,-1 0-5-16,-2 25 1 0,-1-25 0 0,-4 21 3 15,-1-21 3-15,-5 28-6 0,-2-13 8 0,0 3-6 16,0 1-2-16,0-1 5 0,-33 1-11 0,33-2 1 16,-32 0 2-16,32 2-5 0,-40-2 3 0,24-1-1 15,-3 1-8-15,2-2 4 0,4 0 0 0,-1 2-4 16,14-4 4-16,-15-1-1 0,15-1 1 16,-7-2 0-16,7-4 3 0,0 1 3 0,0-1 0 15,0-1 5-15,0-2 13 0,0 1 1 0,26-2 7 16,-26-1 3-16,25 0-15 0,-25 0 5 0,31 0-6 15,-12 0-2-15,0 0 0 0,2 0-9 0,-1 0 1 16,0 0 1-16,0 0-4 0,1-21 1 0,-4 21-3 16,0 0-4-16,-2 0 4 0,-5 0-1 0,0-14-4 15,-1 14-17-15,-5 0-30 0,-3 0-44 0,-1 0-59 16,0 0-47-16,0 0-82 0,0 0-117 0,0 0-162 16,0 0 65-16,0 0 109 0</inkml:trace>
  <inkml:trace contextRef="#ctx0" brushRef="#br0" timeOffset="199166.0352">28798 4703 2141 0,'0'-5'5'0,"0"3"-3"0,0-1 3 0,0 1 8 0,0 2 9 15,0-3 29-15,0 1 12 0,30 2 9 16,-30 0-8-16,24-2-15 0,-24 1-12 0,28-1-11 16,-11 0-9-16,1 1-3 0,0-2-8 0,5 2-3 15,-3-2-1-15,-1-1 0 0,-2 0 1 0,1 1-3 16,-1 0 3-16,-3 0-14 0,2 1-33 0,-6-2-40 16,1 1-57-16,0 3-74 0,0-3-72 0,-4 1-100 15,-2-3-113-15,-2 0 74 0,-3 0 107 0</inkml:trace>
  <inkml:trace contextRef="#ctx0" brushRef="#br0" timeOffset="199405.1616">28917 4514 1783 0,'-5'0'41'0,"3"0"25"0,0-2 14 0,2 2 7 15,0 0-36-15,0 0-22 0,0-1-9 0,0 1-6 16,0 0-6-16,0 0-4 0,0 0 3 0,0 0 3 15,0 0 9-15,0 0 11 0,17 25-11 0,-17-25-1 16,0 22-2-16,0-6-10 0,0 1 1 0,0 1 2 16,0 1-2-16,0 0-1 0,0 0-2 0,0 3 1 15,0-2-7-15,0 1 2 0,-20-1 1 0,20-1-3 16,0 1-1-16,0-1-9 0,0 0-27 0,0-3-50 16,0-1-64-16,0-1-101 0,0-5-140 0,0 0-103 15,26-4 66-15</inkml:trace>
  <inkml:trace contextRef="#ctx0" brushRef="#br0" timeOffset="199993.8749">29699 4531 2166 0,'7'0'13'0,"-3"0"8"0,-1 0 17 16,-2-22 35-16,-1 22 31 0,0 0 31 0,0-18 18 15,0 18-15-15,0 0-27 0,0-16-26 0,0 16-28 16,-24-12-13-16,24 12-18 0,0-10-14 0,0 10-6 15,-15-7-4-15,15 7 0 0,0-3 3 0,-11 3-3 16,11 0-1-16,-10 0-4 0,2 0 1 0,-3 0-5 16,0 0 2-16,-4 23 2 0,-1-23 1 0,-2 17 7 15,-2-17-2-15,1 22 0 0,1-22 1 16,-1 22-8-16,1-10 4 0,2-2-1 0,2-1-3 16,3 3 0-16,3-3-2 0,2 1 0 0,4 0-3 15,2-2 3-15,0 1 6 0,0 0-1 0,0-1 3 16,35 1 1-16,-35-2-4 0,36 1 3 0,-16 0-1 15,3-2 4-15,0-1-4 0,1-1 1 0,-1-1-3 16,-3 0-8-16,1-1 0 0,-6 3-3 0,0-2 2 16,-2 4 3-16,-6 1-1 0,-2 1-2 0,-3 1 0 15,-2 2 1-15,0 2 5 0,0-2 1 0,0 1 4 16,-34-2 2-16,34 2-5 0,-23-2 4 0,23 1 2 16,-28-2-5-16,28-3 6 0,-26 0 0 0,26-2 0 15,-22-3 1-15,12-1 4 0,-3 1 10 0,3-2 17 16,1 0 7-16,2 0 12 0,-1 0-3 15,2-24-19-15,1 24-10 0,3-24-12 0,-1 24-11 16,3-32-5-16,0 14-7 0,0-3-24 0,0-1-37 16,25-3-46-16,-25-1-50 0,28 1-54 0,-8 0-61 15,2 1-81-15,3 0-169 0,3 5-60 0,-2-2 100 16</inkml:trace>
  <inkml:trace contextRef="#ctx0" brushRef="#br0" timeOffset="200221.4978">29952 4483 2535 0,'2'0'9'0,"-2"6"1"0,0-6 7 16,1 0 3-16,-1 0-6 0,2 6-2 0,-2-6-2 16,1 1 6-16,2 0 0 0,0 2 8 0,2 1-1 15,5 1-11-15,0 0 0 0,5 2-8 0,0 4-1 16,2-2-1-16,0 3-8 0,1 0 4 0,-1 0-2 15,-1 2-4-15,-3-2-19 0,3 1-54 0,-6 1-62 16,3-3-50-16,-2-2-55 0,-1 1-66 0,-1-2-85 16,0-1-84-16,-2-3 80 0</inkml:trace>
  <inkml:trace contextRef="#ctx0" brushRef="#br0" timeOffset="200453.0059">30221 4496 2624 0,'-18'-1'20'0,"18"-2"11"0,0 3 13 0,-10 0 17 16,10 0-7-16,0 0-6 0,-7 0-9 0,7 0-14 15,-6 0-12-15,-1 0-4 0,0 0-3 0,-2 22-1 16,0-22-3-16,-1 17 1 0,-3-17 0 0,3 22 0 16,-3-8 3-16,0 1-2 0,1 1-3 0,-3-1 2 15,1 2 0-15,-3 0-1 0,0-1-1 0,-2 2-8 16,2 1-14-16,-3-1-38 0,0-2-55 15,2 1-67-15,2 1-88 0,2-3-91 0,5-3-164 16,2-1-40-16,3-6 101 0</inkml:trace>
  <inkml:trace contextRef="#ctx0" brushRef="#br0" timeOffset="201106.5637">30688 4471 1257 0,'0'0'39'0,"23"0"38"0,-23 0 36 15,0 0 27-15,0 0-16 0,18 0-10 0,-18 0-8 16,0 0-7-16,0 0 5 0,0 0-2 0,0 0-8 15,0 0 7-15,0 0-14 0,0 0-12 0,0 0-8 16,0 0-18-16,0 0-5 0,0 0-2 0,0 0-12 16,-17 0-1-16,17 0-6 0,0 0-6 0,0 0 5 15,0 0 0-15,0 0-2 0,0 0 3 0,0 0-2 16,0 0-1-16,0 0 4 0,0 0-1 16,0 0-3-16,0 0-2 0,0 0 0 0,0 0-2 15,0 0 3-15,0 0 0 0,0 0-4 0,0 0 2 16,0 0-4-16,0 0 1 0,0 0 1 0,0 0 1 15,0 0 1-15,0 0-2 0,0 0-1 0,0 0-5 16,0 0-1-16,0 0 1 0,0 0-6 0,0 0-1 16,0 0-2-16,0 0-5 0,0 0-2 0,0 0-4 15,0 0 3-15,0 0 4 0,0 0 0 0,-18 0 3 16,18 20-2-16,-13-20-3 0,13 21 8 0,-16-6-3 16,6 0 3-16,3 3 0 0,-5 2-4 0,3-1 6 15,1 2-3-15,-2-3 0 0,5 1 3 16,1-2-3-16,0 0-4 0,3-2 0 0,1-1-5 15,0-2-3-15,0-1-7 0,0 0-7 0,0-1-6 16,0-1 2-16,29-4 8 0,-29-2 11 0,0-2 4 16,29-1 7-16,-29 0-1 0,21 0 0 0,-21 0-3 15,25-23 0-15,-13 23 4 0,0-22-4 0,-2 22 3 16,0-20 0-16,-2 20-7 0,-1-26-4 0,-5 10 5 16,1 1-5-16,-3-3 4 0,0-2 5 0,0-2-4 15,0-1 5-15,-34-1-1 0,34 3-1 0,-30 1 2 16,30 4-5-16,-33 1-5 0,17 4-8 15,1 4-6-15,2 2-6 0,13 3-21 0,-21 0-21 0,21 2-35 16,-10 0-32-16,10 0-18 0,0 0-46 16,0 21-53-16,0-21-103 0,0 0-178 0,29 22 56 15,-29-22 93-15</inkml:trace>
  <inkml:trace contextRef="#ctx0" brushRef="#br0" timeOffset="201274.6028">30922 4671 2155 0,'0'5'49'0,"0"-1"33"0,0-1 31 16,0 0 45-16,0-3-10 0,0 0 3 0,0 0-12 15,0 0-39-15,0 0-41 0,0 0-34 16,0 0-30-16,0 0-40 0,20 0-59 0,-20 0-92 0,0-24-127 16,24 24-160-16,-24 0-209 0,24-21 93 15</inkml:trace>
  <inkml:trace contextRef="#ctx0" brushRef="#br0" timeOffset="201557.9065">31168 4383 2514 0,'0'-7'14'0,"0"5"10"0,0-1 11 16,0 2 16-16,0-2 3 0,0 3 4 0,0 0-9 15,0 0-17-15,0 0-17 0,0 0 9 0,0 0 28 16,0 0 17-16,0 25 14 0,0-25-8 0,0 19-18 16,0-19-3-16,0 27-8 0,0-9-8 0,0 0-5 15,15 0-9-15,-15 4-3 0,0 0-5 0,14-1-8 16,-14 2-3-16,7 1 0 0,-7-3-2 0,7 4-1 16,-7 0 1-16,3 3-7 0,0-2-5 0,-2 1-14 15,-1-1-55-15,2 1-70 0,-2 3-82 0,0-2-93 16,0-1-135-16,0-3-212 0,0 0 43 15,0-1 110-15</inkml:trace>
  <inkml:trace contextRef="#ctx0" brushRef="#br0" timeOffset="203941.5698">18877 6515 1749 0,'0'0'15'0,"0"0"0"0,0 0 3 0,0 0 1 16,0 0-11-16,0 0 11 0,0 0 10 0,0 0 21 15,0 0 10-15,0 0-3 0,0 0-10 0,0 0-18 16,0 0-8-16,0 0-7 0,0 0-1 0,23 0-4 16,-23 0-7-16,33 0-1 0,-10-20 4 0,2 20-4 15,5-24 2-15,0 24-6 0,0-25-26 16,1 12-35-16,-1 1-53 0,-4 2-63 0,-3-1-103 0,-3 4-76 15,-5 1-71-15,0 6 69 0</inkml:trace>
  <inkml:trace contextRef="#ctx0" brushRef="#br0" timeOffset="204121.5838">19050 6742 1673 0,'-3'3'21'0,"3"1"15"15,0-3 13-15,0-1 16 0,0 0 4 0,0 0 1 16,27 0-5-16,-27 0-11 0,26-22-32 0,-9 22-11 16,6-22-9-16,-2 22-7 0,8-24-19 15,1 10-85-15,0 0-150 0,5-1-220 0,4 0-29 16,-3-2 83-16</inkml:trace>
  <inkml:trace contextRef="#ctx0" brushRef="#br0" timeOffset="205905.8652">20403 6222 2032 0,'0'-2'4'0,"0"-1"17"0,0 1 22 0,0-1 23 15,0 2 12-15,-24-1-6 0,24 1-8 0,0 1-19 16,0-1-10-16,0 1-10 0,0 0-18 0,0 0 0 15,0 0-5-15,0 0 3 0,0 0 0 0,0 0-4 16,0 0-1-16,0 0-1 0,0 0-2 0,0 0 5 16,0 0 1-16,0 0-5 0,0 0 9 0,0 0-6 15,0 0 0-15,0 0 3 0,0 0 3 0,0 0 0 16,0 0 3-16,0 0-3 0,0 0 0 0,0 0 2 16,0 0 0-16,0 0 7 0,0 0-2 0,0 0-6 15,0 0-3-15,0 0-3 0,0 0-4 0,0 0 5 16,0 0-1-16,0 0 0 0,0 0 2 0,0 0-6 15,0 0 3-15,0 0-4 0,0 0-1 16,0 0 4-16,0 0 0 0,0 0 3 0,0 0-1 16,0 0 1-16,0 0-2 0,0 0 4 0,0 0-3 15,0 0 2-15,0 0-1 0,0 0-8 0,0 0 10 16,0 0-7-16,0 0 5 0,0 0 2 0,0 0-9 16,0 0 2-16,0 0-2 0,0 0 1 0,0 0 4 15,0 0-2-15,0 0 1 0,0 0-2 0,0 0 1 16,0 0 2-16,0 0 1 0,0 0 4 15,0 0-5-15,0 0-4 0,0 0 1 0,0 0-4 0,0 0 9 16,0 0 3-16,0 0-1 0,0 0-4 0,0 0-6 16,0 0 0-16,0 0 5 0,0 0 5 15,0 0-1-15,0 0 6 0,0 0-6 0,0 0-6 16,0 0 9-16,0 0-8 0,0 0 1 0,0 0 3 16,0 0 0-16,0 0-3 0,0 0 5 0,0 0-3 15,0 0-7-15,0 0 3 0,0 0-3 0,0 0 5 16,0 0-2-16,0 0 2 0,0 0 2 0,0 0-3 15,0 0 3-15,0 0-5 0,0 0-2 0,0 0 8 16,0 0-3-16,0 0 2 0,0 0 0 0,0 0-7 16,0 0 5-16,0 0 0 0,0 0-1 0,0 0 3 15,0 0-4-15,0 0 2 0,0 0 4 16,0 0-7-16,0 0 5 0,0 0-3 0,0 0-2 16,0 0 5-16,0 0 0 0,0 0 1 0,0 0-6 15,0 0 3-15,0 0-4 0,0 0 0 0,0 0 4 16,0 0 2-16,0 0 0 0,0 0 0 0,0 0 0 15,0 0-3-15,0 0-1 0,0 0 3 0,0 0-2 16,0 0 1-16,0 0 3 0,0 0-4 0,0 0 5 16,0 0-5-16,0 0 1 0,0 0 4 0,0 0-7 15,0 0 6-15,0 0-5 0,0 0 1 0,0 0 4 16,0 18-3-16,0-18 3 0,0 0-3 0,0 0-5 16,0 0 7-16,0 0-5 0,0 0 5 15,0 0-2-15,0 0-5 0,0 0 7 0,0 0-4 16,0 0 3-16,0 0 5 0,0 0-7 0,0 0 1 15,0 0 0-15,0 0-5 0,0 0 7 0,0 0-4 16,0 0 1-16,0 0 2 0,0 0 2 0,0 0 0 16,0 0-3-16,0 0-1 0,0 0-5 0,0 0 3 15,0 0 3-15,0 0 2 0,0 0 2 0,0 0-5 16,0 0 4-16,0 0-3 0,0 0-2 0,0 0 5 16,0 0-3-16,0 0-1 0,0 0 2 15,0 0-2-15,0 0 0 0,0 0 2 0,0 0-6 0,0 0 5 16,0 0 0-16,0 0-2 0,0 0 5 15,0 0-4-15,0 0 2 0,0 0-1 0,0 0-2 16,0 0 3-16,0 0-2 0,0 0 0 0,0 0-1 16,0 0 1-16,0 0-1 0,0 0 3 0,0 0 4 15,0 0-3-15,0 0-2 0,0 0 3 0,0 0-4 16,0 0-2-16,0 0 6 0,0 0-3 0,0 0-3 16,0 0 6-16,0 0-6 0,0 0 3 0,0 0 3 15,0 0-8-15,0 0 8 0,0 0-3 0,0 0 0 16,0 0 5-16,0 0-2 0,0 0-5 0,0 0 4 15,0 0-7-15,0 0 2 0,0 0 0 0,0 0 2 16,0 0 4-16,0 0-3 0,0 0 3 0,0 0-3 16,0 0 0-16,0 0 0 0,0 0-1 0,0 0 0 15,0 0-1-15,0 0 1 0,0 0 2 0,0 0-1 16,0 0 3-16,0 0-2 0,0 0 2 16,0 0-3-16,0 0 0 0,0 0 0 0,0 0-6 15,0 0 6-15,0 0 0 0,0 0 1 0,0 0 5 16,0 0-6-16,0 0-2 0,0 0 1 0,0 0-3 15,0 0 6-15,0 0-2 0,0 0 0 0,0 0 1 16,0 0-4-16,0 0 4 0,0 0-1 0,0 0-1 16,0 0 2-16,0 0-1 0,0 0 2 0,0 0-2 15,0 0-3-15,0 0 3 0,0 0-2 0,0 0 5 16,0 0 1-16,0 0-4 0,0 0 3 0,0 0-7 16,0 0 2-16,0 0 0 0,0 0-1 0,0 0 4 15,0 0 4-15,0 0-4 0,0 0-1 16,0 0 4-16,0 0-4 0,0 0 1 0,0 0 2 15,0 0-5-15,0 0 2 0,0 0 2 0,0 0-2 16,0 0 0-16,0 0 2 0,0 0-3 0,0 0 2 16,0 0 0-16,0 0-2 0,0 0 4 0,0 0 0 15,0 0-5-15,0 0 5 0,0 0 0 0,0 0-3 16,0 0 9-16,0 0-5 0,0 0 4 0,0 0-1 16,0 0-6-16,0 0 5 0,0 0 1 0,0 0 4 15,0 0 7-15,0 0 0 0,0 0-4 0,0 0 3 16,0 0 0-16,0 0-4 0,0 0 2 15,0 0 1-15,0 0-1 0,0 0 4 0,0 0 1 16,0 0-1-16,0 0 0 0,0 0 0 0,0 0 0 16,0 0-3-16,0 0 0 0,0 0 5 0,0 0-6 15,0 0 0-15,0 0-3 0,0 0-12 0,0 0 1 16,-28 0-2-16,28 28-3 0,-20-28 7 0,20 27-2 16,-29-8-1-16,13 2 0 0,1-3 1 0,3 1-4 15,0 1 3-15,3-2 1 0,0-2-1 0,5 1 2 16,0-2-4-16,3-1 1 0,0 0-2 0,1-2 1 15,0 0 2-15,0 0-1 0,0-4-2 0,0 1 0 16,31-1 3-16,-31-1 0 0,24-1 4 0,-24-2 2 16,27 1-3-16,-13-1-1 0,1-3 0 0,-1 1-4 15,-1-2-2-15,1 0 3 0,-2 0 1 0,-1 0 2 16,0 0 0-16,0 0 1 0,-1 0-10 16,-1-22 0-16,0 22-1 0,-2-17 1 0,2 17 4 15,-3-22 2-15,-1 8-3 0,0 2-1 0,-1-3 2 16,0-1 1-16,-2-2 5 0,0 1-5 0,-1-3 1 15,-1 2 1-15,0-4-7 0,0 2 5 0,0-1-2 16,0-2 4-16,0 5 8 0,-27-2-3 0,27 6 0 16,0-1-3-16,-27 4-6 0,27 3 0 0,-19 3 4 15,19 3 0-15,-18-1-1 0,18 3 3 0,-11 0-7 16,11 0-25-16,-10 0-33 0,10 0-58 16,-6 21-62-16,6-21-62 0,0 0-105 0,0 23-123 15,0-23-103-15,0 0 85 0</inkml:trace>
  <inkml:trace contextRef="#ctx0" brushRef="#br0" timeOffset="206080.6677">20738 6400 2332 0,'2'0'24'0,"-2"0"14"0,0 0 14 15,0 0 3-15,0 0-15 0,0 0-18 0,0 0-14 16,0 0-2-16,0-18-13 0,0 18-1 0,0 0-51 15,0 0-89-15,0 0-149 0,0 0-203 16,0-12-85-16,-15 12 89 0</inkml:trace>
  <inkml:trace contextRef="#ctx0" brushRef="#br0" timeOffset="206446.3597">21119 6103 2374 0,'-30'-4'29'0,"30"0"19"0,0 1 23 0,-26 1 20 16,26-1-13-16,-16 0-9 0,16 1-15 0,-13 1-15 15,13 1-20-15,0 0-10 0,-14 0-3 0,14 0-5 16,-8 22 1-16,8-22 2 0,-6 34-2 16,3-12-1-16,2 5 4 0,1 4-4 0,0 1 3 15,0 2 1-15,0 0-6 0,0-1 2 0,26 2-5 16,-26-4-2-16,0-1 14 0,31-5-6 0,-31 0 1 15,32-4 2-15,-16-4-7 0,8-2 7 0,-3-6 0 16,4-6-1-16,-1 1 1 0,2-4-2 0,-1 0 2 16,-2 0-4-16,-1-26 2 0,-6 26 3 0,-2-22 0 15,-1 22 6-15,-8-24-11 0,-4 24-4 0,-1-26 1 16,0 13-3-16,0 13 5 0,-36-22 1 0,36 13-7 16,-41 9 0-16,14-12 1 0,-2 12-4 15,-2 0 3-15,-2 0-9 0,3 0-30 0,0 29-30 16,3-29-44-16,3 24-50 0,3-24-34 0,8 25-42 15,7-25-80-15,6 19-112 0,0-19-52 0,0 0 78 16</inkml:trace>
  <inkml:trace contextRef="#ctx0" brushRef="#br0" timeOffset="206647.2171">21736 6328 2278 0,'5'-1'8'0,"0"-2"4"0,0 1 14 15,0-3 24-15,-1 2 9 0,1-4 4 16,-1 4-10-16,1-2-18 0,2 1-20 0,2-1-5 16,0-2-6-16,5 2-3 0,1-1 0 0,3 0 0 15,1-1 1-15,6 1-2 0,3-1-33 0,-2 2-45 16,4-2-55-16,-1 2-78 0,-2 0-42 0,1-2-86 16,-3 3-102-16,-1-1-4 0,-5 0 78 0</inkml:trace>
  <inkml:trace contextRef="#ctx0" brushRef="#br0" timeOffset="206869.8892">21855 6082 2169 0,'-7'-7'37'0,"2"2"15"0,0 1 4 16,2 1 3-16,3 0-33 0,0 3-10 16,0 0 13-16,0 0 14 0,0 0 6 0,0 0 6 15,29 24-13-15,-29-24-15 0,24 27-6 0,-24-8-6 16,26 1-2-16,-26 4 6 0,20 2-2 0,-20 1-3 15,0 3-9-15,11-2-4 0,-11 3-4 0,0-1 0 16,0 1 5-16,0-2-4 0,0 1 1 0,-26-2-24 16,26-4-50-16,0-1-52 0,0-5-84 0,0 0-78 15,0-4-94-15,0-2-160 0,0-5 66 0,0-3 101 16</inkml:trace>
  <inkml:trace contextRef="#ctx0" brushRef="#br0" timeOffset="207882.8686">22753 6171 1941 0,'0'-12'32'0,"0"3"18"0,0 0 18 16,0-1 29-16,0 2-7 0,0-2 12 0,0 1 10 16,0 1-7-16,0 2-6 0,0 0-17 0,0 1-12 15,-21 0-10-15,21 1-6 0,0 1-4 0,0 3-12 16,0 0-12-16,-13 0-13 0,13 0-9 0,0 0-2 15,-14 29-1-15,6-29-1 0,-2 37 5 0,0-13-6 16,-1 5 3-16,-3 1 1 0,3 0-2 0,2 2 4 16,3-3-4-16,3 0 3 0,3 0 0 0,0-3-4 15,0-1 1-15,0-5 2 0,34-2-10 0,-34-5 4 16,39-2 1-16,-19-6-2 0,4-2 6 16,1-3 2-16,1 0-5 0,0 0-1 0,-1-32 3 15,1 32-8-15,-3-34 6 0,-3 14-2 0,-5-1-1 16,-1 2 3-16,-6-3 0 0,-5 0-3 0,-3-2-1 15,0 2 4-15,0-2-5 0,-37-5-5 0,37 3-1 16,-44-1-12-16,19 4-2 0,-3 2-2 0,1 2-17 16,1 8-16-16,-1 3-27 0,5 8-28 0,2 0-36 15,2 0-43-15,6 22-26 0,-1-22-47 0,7 29-49 16,6-29-85-16,0 29-31 0,0-29 85 0</inkml:trace>
  <inkml:trace contextRef="#ctx0" brushRef="#br0" timeOffset="208047.0791">23214 6322 2624 0,'1'6'33'15,"1"-1"20"-15,-2-4 26 0,1 1 25 0,-1-2-23 16,0 0-14-16,0 0-28 0,0 0-25 16,0 0-13-16,0 0-5 0,0 0-8 0,0 0-42 0,0-19-75 15,-19 19-100-15,19 0-131 0,0-13-146 0,0 13-135 16,0-12 98-16</inkml:trace>
  <inkml:trace contextRef="#ctx0" brushRef="#br0" timeOffset="208509.5654">23331 6067 2274 0,'-27'-5'23'15,"27"-2"32"-15,0 2 35 0,-20 1 35 0,20-1-12 16,0 0-11-16,-18 1-22 0,18 0-17 0,0 0 0 15,0-1-17-15,0 1-12 0,0-2-23 0,0-1-12 16,0 0 1-16,0-3-3 0,0 0 4 0,34 1-1 16,-34 0-2-16,34-2 1 0,-16 4-1 0,2 0 9 15,-4 0-3-15,0 3-1 0,-1 3 2 0,-2 1-9 16,-2 0 4-16,-2 0 3 0,-2 0 2 0,-1 24 4 16,-2-24 0-16,-1 29 1 0,-3-10-4 15,0 1-3-15,0 2-5 0,0-1-1 0,0 5 5 16,-29-3 4-16,29 1-1 0,-20-4-3 0,20 0-5 15,-21-2-2-15,21-4 1 0,-16-2 3 0,16-4 4 16,0-2-3-16,0-3 0 0,0 0-2 0,0-3 0 16,0 0 1-16,0 0-2 0,0 0 7 0,0 0 5 15,0 0-4-15,26 0 3 0,-26-19-6 0,29 19-7 16,-29 0 5-16,33 0-1 0,-14 0 2 0,1 0-1 16,-2 0-2-16,0 0-1 0,0 0 1 0,-4 0 1 15,-2 0-2-15,1 28 3 0,-6-28-1 0,1 25 5 16,-7-25-4-16,-1 29 1 0,0-13-2 15,0-3-2-15,0 4 4 0,0-3-2 0,-30 1-5 16,30-3-2-16,-20-1-2 0,20-1-7 0,-20 0 1 16,20-3-7-16,-21-2-10 0,21-2-24 0,-16 0-25 15,16-2-32-15,-14-1-37 0,14 0-50 0,-10 0-81 16,6 0-80-16,4-21-134 0,0 21-13 0,0-23 111 16</inkml:trace>
  <inkml:trace contextRef="#ctx0" brushRef="#br0" timeOffset="208842.2328">23819 6007 2359 0,'4'-12'34'0,"1"1"31"0,-2 2 35 0,-1 0 44 15,0-1 7-15,0 0 2 0,-2 3-8 16,0 0-22-16,0 4-31 0,0-4-25 0,0 5-25 16,0-1-21-16,0 3-11 0,0 0-10 0,0 0-5 15,0 0 0-15,0 0 3 0,0 22 2 0,0-22 3 16,-20 31-3-16,20-12 0 0,0 4-2 0,-16 3 4 15,16 3-1-15,0 0-1 0,0 0-5 0,0-1-4 16,0 0 4-16,0 0-4 0,0-1 3 0,0-2-1 16,35-3-2-16,-35-1 0 0,36-4 4 0,-13-2 3 15,3-6 0-15,1-1 4 0,0-6-2 0,0 0 0 16,-4-2-2-16,2 0 0 0,-4 0 6 16,-3 0-4-16,-7-28 5 0,-2 28-6 0,-4 0-8 15,-5-25-9-15,0 25-4 0,0-17-8 0,0 17 1 16,-32-12 7-16,32 12 0 0,-40 0 2 0,14 0-12 15,-1 0-23-15,-3 0-38 0,-2 25-46 0,2-25-52 16,1 29-67-16,1-29-88 0,5 34-110 0,1-18-144 16,5 0 94-16</inkml:trace>
  <inkml:trace contextRef="#ctx0" brushRef="#br0" timeOffset="209586.1814">24584 6196 1742 0,'-4'0'51'0,"1"0"40"15,1 0 24-15,1 0 19 0,-1 0-29 0,2 0-23 16,0 0-9-16,0 0-9 0,0 0-7 0,0 0 2 16,0 0-9-16,0 0-2 0,21 0-1 0,-21 0-17 15,27 0-1-15,-7-20-11 0,7 20-16 0,-1-17 0 16,9 17-7-16,1-19 3 0,4 19 4 15,-2-20-24-15,2 20-44 0,-5-17-81 0,-2 9-102 0,-1 0-130 16,-5 2-144-16,-5 0-28 0,-6 1 100 16</inkml:trace>
  <inkml:trace contextRef="#ctx0" brushRef="#br0" timeOffset="209810.2442">24832 6004 2197 0,'-8'-16'18'0,"2"16"22"15,1-10 19-15,5 10 22 0,-2-7-5 0,1 7-13 16,1 0-21-16,-2 0-23 0,2 0-12 0,0 0-2 16,0 0 9-16,0 0 11 0,0 29 5 0,0-29-12 15,0 36-2-15,19-12-8 0,-19 1-6 0,0 3 1 16,0 4 4-16,0-1-10 0,0 0 2 16,0 1 9-16,0-1-12 0,0-1 4 0,0 0-3 15,0-2-19-15,0-1-31 0,0-4-41 0,0-3-62 16,0-2-68-16,29-2-100 0,-29-4-147 0,30-3-52 15,-14-4 82-15</inkml:trace>
  <inkml:trace contextRef="#ctx0" brushRef="#br0" timeOffset="210710.0516">25624 6095 1925 0,'-2'-7'27'0,"0"3"22"15,2-2 17-15,0 0 16 0,0-1-1 0,0 0 1 16,-2 2 7-16,2-1 13 0,0 2-9 0,0-1 1 16,0 3 3-16,0-2-11 0,-3 2-4 0,2 0-17 15,0 2-22-15,-1 0-15 0,2 0-17 0,0 0-6 16,-2 0-4-16,-5 0-4 0,2 32 11 0,-3-32-5 16,-3 35-4-16,-1-14 6 0,-1 5-7 0,1 3 1 15,-1 0 8-15,4 0-5 0,0-1-4 0,5-2 1 16,3 2-4-16,1-5 0 0,0 0 3 15,0-2 1-15,25-3 2 0,-25-3-2 0,31-5-1 0,-8-1 2 16,-3-4-1-16,5-3 5 0,-2-2-2 16,1 0-4-16,1 0-5 0,-1-26 0 0,-1 26-2 15,-1-29 6-15,-3 29 4 0,-1-34 1 0,-6 15 0 16,-2 1-7-16,-3-1 0 0,-5-2-4 0,-2 2 4 16,0-1 3-16,0-3-3 0,-34 0 4 0,34 0-1 15,-42 1-1-15,17 2 3 0,-2 2-4 0,2 3-5 16,0 4-9-16,4 4-29 0,0 4-35 0,3 3-42 15,4 0-36-15,2 0-17 0,12 23-39 0,-8-23-59 16,8 19-111-16,0-19-151 0,0 0 75 0</inkml:trace>
  <inkml:trace contextRef="#ctx0" brushRef="#br0" timeOffset="210883.599">26141 6259 2404 0,'0'8'16'0,"0"-8"7"0,0 5 5 16,0-5 8-16,0 0-8 0,0 0-4 0,0 0-6 16,0 0-1-16,0 0-14 0,0 0-5 0,0-18 4 15,0 18-28-15,0 0-40 0,0 0-78 0,0 0-119 16,0 0-163-16,0-10-156 0,0 10 80 0</inkml:trace>
  <inkml:trace contextRef="#ctx0" brushRef="#br0" timeOffset="211362.6463">26432 5757 2496 0,'0'-7'32'0,"0"4"15"0,0 1 8 16,0 0 11-16,0 2-28 0,0-1-14 0,0 1-8 15,0 0-6-15,0 0 3 0,0 0 13 16,0 0 3-16,0 21 0 0,-17-21-12 0,17 21-12 0,0-21 1 16,0 29 2-16,-13-12-4 0,13 1 2 15,-11 1-7-15,11 2-2 0,-9 3 6 0,4-2-9 16,-1 4 6-16,2-4-3 0,2 0-2 0,2 2 3 16,0-5-5-16,0-1-9 0,0-5-5 0,28-3-1 15,-28-2-5-15,37-5 0 0,-16-2-5 0,8-1-12 16,-2 0-9-16,3 0-22 0,-1 0-22 0,0-25-2 15,-4 25 4-15,0-22-12 0,-5 22 19 0,-4-28 14 16,-5 12 5-16,-4 2 34 0,-7-6 26 0,0 3-5 16,0 0 36-16,0 0 29 0,0 2 23 0,-32 5 44 15,32-1 12-15,0 7 2 0,-26 4-16 16,26-3-32-16,0 3-36 0,0 0-24 0,-17 0-6 16,17 0 3-16,0 0 8 0,0 23 0 0,0-23-6 15,0 25-5-15,0-25-7 0,0 31 2 0,0-12-3 16,0 4-6-16,23-3 0 0,-23 0-3 0,0 3-1 15,15-2 4-15,-15 1-1 0,0 0-3 0,0-3-2 16,0 3-24-16,0 0-47 0,0-3-54 0,0 1-67 16,0-3-47-16,0-2-47 0,0-1-72 0,0-2-114 15,0-5 19-15,0-4 93 0</inkml:trace>
  <inkml:trace contextRef="#ctx0" brushRef="#br0" timeOffset="211769.2152">27024 5953 2413 0,'3'-14'30'16,"-1"1"32"-16,-2 4 38 0,0 1 30 0,0 2 4 16,0 2-6-16,0 1-17 0,-22 3 3 0,22-1-31 15,0 1-19-15,-25 0-19 0,25-1-33 0,-18 1-3 16,18 0-9-16,-13 0-2 0,13 0-3 0,-15 0 2 16,15 0 3-16,-12 0 1 0,5 0-6 0,-1 0-1 15,0 26-1-15,1-26-2 0,3 24 3 0,0-24-3 16,3 29 1-16,1-14 6 0,0 1 0 15,0 0 2-15,0-2 1 0,0 2-3 0,28-4 3 0,-28 0-3 16,23 1 0-16,-23-1 0 0,32 0-2 16,-16-2 0-16,5 0 1 0,-4 1-6 0,4 0-12 15,-1-1 0-15,-3 1-1 0,2-1-6 0,-4 2 4 16,-1-1-9-16,-7 2-9 0,1-1-3 0,-7 0 0 16,-1 0 9-16,0 1 13 0,0-2 7 15,-30 1 10-15,30-2-4 0,-36 3 1 0,14-4 3 0,0 1 2 16,-3-3 9-16,2-2 3 0,1-1 17 0,2-4 10 15,4 0 3-15,1 0-2 0,3 0-14 0,12-26-10 16,-9 26-6-16,9-32-1 0,0 10-3 0,0-2-2 16,27-6-1-16,-27 0 2 0,36-2-3 0,-13-1-1 15,4 2-8-15,2 1-25 0,5 2-31 0,-1 5-44 16,1 2-54-16,0 4-66 0,-1 4-87 16,-1 6-150-16,-3 2-141 0,-2 1 87 0</inkml:trace>
  <inkml:trace contextRef="#ctx0" brushRef="#br0" timeOffset="211962.6101">27633 6118 2257 0,'17'0'22'0,"-2"0"21"16,1 0 30-16,6 0 18 0,-2 0-10 0,5-24-15 15,0 24-31-15,4 0-14 0,3-21-17 16,1 21-9-16,1 0 7 0,1-19-7 0,-5 19-14 15,-1-12-39-15,0 12-76 0,-6-9-80 0,0 9-109 16,-5-9-129-16,-2 2-86 0,-6 2 80 0</inkml:trace>
  <inkml:trace contextRef="#ctx0" brushRef="#br0" timeOffset="212150.1189">27909 5871 2362 0,'-14'0'36'0,"14"0"12"0,-8 0 3 0,8 0 4 16,0 0-29-16,-2 0-10 0,2 0-2 0,0 0 11 15,0 0-2-15,0 20 5 0,0-20 3 0,0 13-14 16,0-13 4-16,0 25 1 0,0-5-2 16,0 4 3-16,0 0-14 0,0 6-6 0,0 1 1 15,0 1-4-15,-28-1 3 0,28 1-8 0,-21-1-35 16,21 0-46-16,-19-4-62 0,19 0-61 0,0-4-58 16,0-3-109-16,0-5-160 0,0-4 43 0,30-4 90 15</inkml:trace>
  <inkml:trace contextRef="#ctx0" brushRef="#br0" timeOffset="212473.2752">28283 5879 2808 0,'3'-1'14'0,"1"-1"-4"0,-4 2-5 0,2 0-5 0,0 0-8 16,-2 0 5-16,0 0 18 0,0 22 2 15,0-22-3-15,0 22-2 0,0-5-8 0,-21 3 2 16,21 1 0-16,0 5-2 0,0 4-5 0,-19-4-1 15,19 2-1-15,0 2 5 0,0-3-1 0,0-1-3 16,0-3-5-16,0-2 1 0,0-4 2 0,0-3 7 16,0-6 4-16,0-1-4 0,35-5 6 0,-35-2-4 15,30 0-1-15,-11 0 1 0,-3-26-9 0,3 26 5 16,-3-28 1-16,0 28-2 0,-1-38 2 0,-2 15-1 16,-3-2-1-16,0-4-2 0,-5-5 0 0,-5 1-4 15,6-2-2-15,-6-3-2 0,0 4 0 16,0 2 3-16,-28 5 1 0,28 7 4 0,-27 4-1 15,27 7-3-15,-34 6-6 0,14 3-18 0,4 0-33 16,-6 0-50-16,5 32-54 0,2-32-67 0,0 26-69 16,6-26-115-16,2 32-118 0,7-32 85 0</inkml:trace>
  <inkml:trace contextRef="#ctx0" brushRef="#br0" timeOffset="212642.8184">28678 6084 2802 0,'0'3'31'0,"0"1"19"0,0-1 19 0,0-1 28 16,1-2-21-16,-1 0-15 0,0 0-19 15,0 0-26-15,0 0-19 0,0 0-27 0,0 0-55 16,0 0-77-16,0-18-88 0,0 18-108 0,0 0-149 16,0 0-144-16,29-18 95 0</inkml:trace>
  <inkml:trace contextRef="#ctx0" brushRef="#br0" timeOffset="213039.0841">29083 5845 2460 0,'7'-9'32'0,"-2"1"23"0,-2 1 35 15,-3-1 41-15,0 3 15 0,0-2 6 0,0 2-3 16,0 1-6-16,-23-1-25 0,23 3-29 0,0-1-29 16,-23 0-33-16,23 2-28 0,-21 1-1 0,21 0 0 15,-18 0-5-15,18 0 6 0,-22 0-1 16,8 23-1-16,3-23 2 0,3 27 2 0,-1-27 0 15,1 26-2-15,3-26 1 0,2 30-3 0,3-15 0 16,0-1 7-16,0 2-3 0,0-3-3 0,33 1 3 16,-33 3-2-16,29-2-1 0,-29 1 1 0,25 0-2 15,-25-2-6-15,26 2-5 0,-26-1 0 0,21 2-7 16,-21-3 1-16,16 1-2 0,-16-1-1 0,11 2-3 16,-11-3 1-16,0 4 2 0,0-2-3 0,0-1 2 15,0-1 5-15,0 1 5 0,-29 1 8 0,29-1 6 16,0-4 2-16,-17-1 4 0,17-1 2 15,0-1 0-15,-15-5 1 0,15-2-1 0,-13 0-1 16,13 0-1-16,-14 0 5 0,6 0-1 0,2-29-2 16,0 29 4-16,0-29-8 0,6 11-4 0,0-3-1 15,0-3-3-15,0-7-13 0,0-4-19 0,24-3-30 16,-24 0-45-16,27 1-41 0,-6 1-40 0,3 0-36 16,1 2-39-16,1 7-38 0,-1 5-40 0,5 5-68 15,-3 1-44-15,-4 4 71 0,-4 2 101 0</inkml:trace>
  <inkml:trace contextRef="#ctx0" brushRef="#br0" timeOffset="213732.3048">19649 7929 2203 0,'-6'0'19'0,"0"0"16"0,2 0 26 0,3 0 32 16,1 0 5-16,0 0 15 0,0 0-6 0,0 0-15 15,0 0-20-15,0 0-26 0,0 0-12 0,0 0-12 16,0 0-9-16,0 0-4 0,0 0-6 0,26 0-4 15,-26-23 3-15,39 23-1 0,-13-19-5 0,5 19-30 16,2-23-70-16,1 9-66 0,-1 3-97 16,2-1-74-16,-4 0-60 0,-1 1-143 0,-3 2 59 0,-7 2 104 15</inkml:trace>
  <inkml:trace contextRef="#ctx0" brushRef="#br0" timeOffset="213898.3306">19688 8141 2205 0,'-7'12'16'16,"4"-5"8"-16,3-2 29 0,0-2 45 0,0-3 19 16,0 0 30-16,0 0-13 0,34 0-39 0,-34 0-36 15,37 0-35-15,-12-28-22 0,4 28-7 0,5-23 3 16,3 23-14-16,1-31-88 0,2 13-126 0,4 2-187 16,-2 0-295-16,-1-3 75 0,-3 1 126 0</inkml:trace>
  <inkml:trace contextRef="#ctx0" brushRef="#br0" timeOffset="216482.186">20573 7703 1938 0,'0'-3'27'0,"-4"-1"11"0,3 1 14 0,1-1 23 16,-3 1-8-16,3-4 11 0,0 2-2 0,0 0-15 15,0-3-11-15,0 1-11 0,0-4-6 0,0 1-6 16,30 0-2-16,-30-2-11 0,28 0-5 0,-28 1-5 16,35 1-5-16,-20 0-2 0,5 4 1 15,-4 2 1-15,1 4 4 0,-1 0-1 0,-1 0 5 16,-2 0-2-16,-2 31-2 0,-2-31 2 0,-2 39-5 15,-3-20 4-15,-4 8-4 0,0-1 1 0,0 3-4 16,0 0 1-16,-31 1 2 0,31-1-3 0,-31-1 5 16,31 1-3-16,-36-3-2 0,17-2 4 0,-1-3-2 15,2-1 8-15,1-3-1 0,1-3 2 0,4-2 8 16,1-5 7-16,3-2 15 0,2-3 14 0,6-1-5 16,-3-1 1-16,3 0-13 0,0 0-13 0,0 0-8 15,0 0-12-15,0 0 2 0,26 0-7 0,-26 0 3 16,24-20 1-16,-24 20-5 0,35 0 2 15,-17 0 2-15,1 0 0 0,-2 0 3 0,0 0-7 16,-2 0 0-16,1 0-43 0,1 0-71 0,-2 0-50 16,-1 0-103-16,2 0-115 0,-1 0-168 0,2 0-8 15,-3 0 101-15</inkml:trace>
  <inkml:trace contextRef="#ctx0" brushRef="#br0" timeOffset="216643.9056">21046 7892 2553 0,'0'0'12'0,"0"0"18"16,0 0 30-16,-19 0 20 0,19 0-1 0,0 0-12 0,0 0-32 15,-14 0-21-15,14 0-19 0,0 0-39 16,0 0-72-16,0 0-99 0,0 0-181 0,0 0-211 16,0 0-10-16,0 0 100 0</inkml:trace>
  <inkml:trace contextRef="#ctx0" brushRef="#br0" timeOffset="217006.2444">21397 7686 2331 0,'-21'-5'28'0,"21"1"14"0,-22-2 20 16,22 2 23-16,-19-2-14 0,19-1 1 15,-15 0-18-15,15 2-22 0,0-3-15 0,0 2-13 16,0-6-1-16,0 2 1 0,34 0-2 0,-34-1-2 15,38 0 4-15,-15 2-7 0,3 1 2 0,-1-1-2 16,1 5-1-16,0 1 4 0,-3 3 0 0,-2 0 0 16,-1 0 1-16,-3 0-1 0,-4 32 4 0,-4-32-2 15,-2 38-4-15,-7-17 2 0,0 7-3 0,0-2 5 16,0 6-4-16,0-1 5 0,-39 1-1 0,39-1-1 16,-35-1-1-16,35-2 1 0,-37 1 7 0,19-4 5 15,1-2 18-15,0-1 11 0,4-5 10 0,1-1-2 16,12-5 2-16,-16-3-11 0,16-2-15 15,-9-2 3-15,9-3-8 0,0 2 3 0,0-3-1 16,25 0-5-16,-25 0-6 0,35 0-6 0,-13 0-1 16,6 0-5-16,1-22-4 0,2 22-7 0,3-19-46 15,-2 19-68-15,0-20-79 0,-2 20-103 0,0-18-128 16,-3 7-178-16,-1 1 5 0,-4 0 109 0</inkml:trace>
  <inkml:trace contextRef="#ctx0" brushRef="#br0" timeOffset="217367.191">21855 7574 2757 0,'0'-7'24'15,"0"1"18"-15,0 2 25 0,0 0 22 0,0 1-12 16,0 1-7-16,0 2-19 0,0 0-18 0,0 0-3 16,0 0 6-16,0 0-4 0,0 22-5 0,0-22-11 15,0 24-14-15,0-24-4 0,0 30 2 0,24-12 4 16,-24 0-6-16,0 1-1 0,20 0-7 0,-20-2-40 15,19 0-35-15,-19 0-43 0,20-5-20 0,-9-4 26 16,5-3 36-16,-1-5 40 0,3 0 25 0,2 0 15 16,0-22 2-16,1 22 7 0,-1-34-3 0,1 14 0 15,-1-1 1-15,-5-2 5 0,-1-3 6 16,-4 3 20-16,-2 0 26 0,-3 6 26 0,1-1 30 16,-5 4 4-16,0 3-5 0,-1 4-21 0,0 7-33 15,0 0-28-15,0 0-22 0,0 0-4 0,0 0 8 16,0 0 10-16,0 31 0 0,0-31-2 0,0 32-14 15,-22-11-5-15,22 4-2 0,0 0 3 0,0 4-1 16,0-3 1-16,0 5 1 0,0-3-11 0,0 4-2 16,0 0-55-16,0 2-86 0,0 2-104 0,0 0-163 15,0 3-261-15,0-3-43 0,0 2 108 0</inkml:trace>
  <inkml:trace contextRef="#ctx0" brushRef="#br0" timeOffset="237235.7881">18286 2914 2161 0,'0'0'18'16,"0"0"8"-16,0-2 27 0,0 0 25 0,0 1 7 0,0-1 12 16,0 0-6-16,0 2-2 0,0 0-7 15,0-3-2-15,0 1-1 0,0 2-6 0,0-2-10 16,0 1-6-16,0 1-8 0,0-2-5 0,0-1 6 16,0 1 1-16,0 0-3 0,0-2-1 0,0 0-10 15,0 1-5-15,0-1 0 0,0 0-13 0,0-1-7 16,0-2-3-16,0 2-11 0,0-1 2 0,-23-1 4 15,23 0-6-15,0 0 2 0,-19-1-2 0,19 3 2 16,0-1 2-16,-20-1-2 0,20 2 0 0,-13 2-4 16,13 0 0-16,-14-1 2 0,7 4 2 0,1 0 0 15,1 0 0-15,-1 0 2 0,0 0-5 0,0 0 1 16,-1 0 6-16,1 0-8 0,-1 0 6 16,0 24-2-16,-1-24-4 0,1 20 4 0,-2-20-2 0,1 27 2 15,0-11-2-15,0 0 2 0,1 2 2 16,1-3 0-16,0 2-2 0,2-1 2 0,2 3-2 15,0-2 5-15,2 1-1 0,0 1 2 0,0 0-1 16,0 0-5-16,0 1 4 0,26-1-6 0,-26 0 2 16,0 1 5-16,31-2-2 0,-31 0 4 0,23-1-3 15,-23 0-3-15,21 0-1 0,-21-1 3 0,18-1-1 16,-18 0 3-16,15 2-4 0,-8-3-3 0,-7 3 5 16,8-1-2-16,-6 0 4 0,-2 0-6 0,0 2-1 15,0-1-4-15,0-2 2 0,0-1-1 16,0-2-17-16,0-2 1 0,0-2-13 0,-21-2-8 15,21-3-2-15,0-2-15 0,0 0-16 0,0-1-19 16,0 0-25-16,0 0-30 0,0 0-31 0,0 0-35 16,0 0-66-16,0 0-88 0,0 0-65 0,0 0-64 15,-11 0 63-15,11 0 137 0</inkml:trace>
  <inkml:trace contextRef="#ctx0" brushRef="#br0" timeOffset="237448.8492">17911 3314 2152 0,'-1'0'52'0,"-2"0"31"0,2 0 30 15,1 0 17-15,0 0-44 0,0 0-21 0,0 0-21 16,0 0-16-16,0 0 3 0,0 0-9 0,0 0-9 16,0-19-1-16,29 19-9 0,-29-14-1 0,26 14-2 15,-8-18-1-15,3 18-3 0,3-17-3 0,3 8-15 16,3-1-45-16,0-1-51 0,2 0-72 15,0 3-97-15,-1-1-105 0,-2 1-98 0,0-1-23 0,-5 3 113 16</inkml:trace>
  <inkml:trace contextRef="#ctx0" brushRef="#br0" timeOffset="237792.7351">18832 3071 1497 0,'0'0'74'0,"0"0"53"0,0 0 54 16,0 0 43-16,0 10-38 0,0-10-28 0,0 0-28 15,0 0-20-15,0 8-18 0,0-8-11 0,0 4-18 16,0-3-12-16,0-1-15 0,0 0-12 0,0 0-7 16,0 0-7-16,0 0-4 0,0 0 2 0,0 0-8 15,22 0-1-15,-22-23 1 0,29 23-5 0,-9 0 8 16,2-21-4-16,0 21-6 0,3-15-9 0,1 15-32 16,-3-14-40-16,-2 14-51 0,1-9-61 0,-5 9-64 15,-1-8-111-15,-2 8-78 0,-4 0-98 0,-1 0 94 16</inkml:trace>
  <inkml:trace contextRef="#ctx0" brushRef="#br0" timeOffset="238183.9491">18907 3299 1946 0,'-11'7'52'0,"1"0"33"0,1-3 33 0,3 0 34 16,2 1-23-16,-1-5 4 0,2 0-6 0,1 2-2 15,1-2-7-15,0 2-25 0,1-2-13 0,0 0-29 16,0 0-20-16,0 0-11 0,0 0-13 0,25 0-4 16,-25 0-2-16,26-25 1 0,-7 25 2 0,3-18 3 15,5 18-2-15,0-21-4 0,1 21 4 16,-1-23-3-16,-2 23 0 0,0-16 2 0,-1 8-1 16,-3 2-3-16,-4 2 3 0,-1 0-5 0,-5 4 0 15,-2-5-1-15,-4 5 1 0,-1 0 4 0,-3 0 0 16,-1 0-2-16,0 0 2 0,0 0 0 0,0 0-2 15,0 0 0-15,0 0 0 0,0 0 0 0,0 0 1 16,0 0 4-16,0 0-3 0,-16 0-2 0,16 0 0 16,0 0-1-16,0 0-1 0,0 0 4 0,0 0-2 15,0 0 2-15,0 0 1 0,0 0-7 0,-8 0 2 16,8 0 0-16,0 0-2 0,0 0-4 0,-4 0-8 16,4 0-14-16,-2 0-20 0,0 0-15 15,1 0-29-15,0 0-24 0,1 0-28 0,-1 0-47 16,-1 0-63-16,2-12-113 0,0 12-101 0,0 0-89 15,-1 0 96-15</inkml:trace>
  <inkml:trace contextRef="#ctx0" brushRef="#br0" timeOffset="239592.9721">19892 2703 2005 0,'1'-11'46'16,"1"1"30"-16,-2 3 41 0,1 0 25 0,0-1-21 15,-1 3-8-15,0 1-23 0,0-1-20 0,2 4-19 16,-2-2-21-16,2 3-17 0,-1-1-12 0,-1 1-1 16,1 0 14-16,0 0 5 0,2 0 8 0,-2 22-1 15,2-22-15-15,-3 28-3 0,0-10 1 0,0 4-5 16,0 2 0-16,0 2-1 0,0 2-3 0,-34 2 3 15,34 0-2-15,-26-2-3 0,26 0 2 16,-27-2-2-16,27 0 0 0,-16-4 3 0,16-3-7 0,0-3 0 16,0-2 3-16,0-4-2 0,0-2 8 15,24-3-3-15,-24-2-1 0,35-3 6 0,-11 0-8 16,-2 0 1-16,4 0-5 0,-2-22-11 0,0 22 0 16,-3 0 1-16,1-27 1 0,-5 27 3 0,-2-21-2 15,-5 21 6-15,0-22 0 0,-4 22 4 0,-1-22 5 16,-1 12-4-16,-2 0 4 0,-2 1 2 0,0 1 5 15,0-1 1-15,0 5 3 0,0-1 12 0,0 0 15 16,0 2 15-16,0-2 14 0,-23 3 4 0,23 0-8 16,0 1-6-16,0-1-13 0,0 1-10 0,-15 1-16 15,15 0-11-15,0 0-6 0,0 0-7 0,0 0 2 16,-9 0 1-16,9 0-1 0,0 0 4 16,0 28-2-16,-5-28 4 0,4 29 2 0,-2-10 2 15,1 3 2-15,-1 1-5 0,1 0 1 0,-2 1-9 16,2 0-2-16,-1-2-8 0,2-3-20 0,-1 1-28 15,1-3-45-15,1-2-36 0,0-4-25 0,0 1-40 16,0-4-77-16,0-3-120 0,0-1-115 0,0-4-43 16,23 0 124-16</inkml:trace>
  <inkml:trace contextRef="#ctx0" brushRef="#br0" timeOffset="240200.3775">20300 2839 2471 0,'4'-5'41'15,"-3"1"34"-15,-1 4 40 0,1 0 40 0,-1 0 1 16,0-2 3-16,0 2-10 0,0 0-23 0,0 0-32 16,0 0-31-16,0 0-28 0,0 0-20 0,0 0-10 15,-20 0-8-15,20 26-1 0,0-26 1 0,-14 21 1 16,14-6 2-16,-11 2 3 0,11 3-3 0,-11 1-9 16,11-1-10-16,-7 4-20 0,7-3-4 0,0 1 7 15,0 0 4-15,0 0 7 0,0-3 2 0,33-1-2 16,-33 0 0-16,30-3 4 0,-30-2-4 15,34-4-2-15,-34-3 2 0,30-1 1 0,-17-3 2 0,-13-2 2 16,18 0 5-16,-18 0 9 0,15 0 7 0,-15 0 2 16,5-30 2-16,-5 30-8 0,0-22 4 15,0 22-2-15,0-29-4 0,0 15 5 0,-23-4-6 16,23 0 1-16,-21 0 4 0,21-1-1 0,-18-1 0 16,18 2 3-16,-18 0 0 0,18 1 1 0,0 2-2 15,0 1 1-15,0 0-3 0,0 2 2 0,0-1 0 16,0 3 1-16,26-1-1 0,-26 3 0 0,31-1 4 15,-12 2-5-15,-2 2 3 0,2 2-4 0,-2 2-3 16,-1 1 8-16,-2 0 1 0,-2 0-1 0,-12 0 1 16,14 31-2-16,-14-31-4 0,8 30 3 0,-8-14-4 15,0 3 0-15,0 1 4 0,0-2-1 16,0 0 0-16,0 1-4 0,0 2-11 0,0-3-6 16,0-1-3-16,0-2 4 0,0 1 7 0,0-1 1 15,0 0 7-15,26 0-1 0,-26-2 6 0,23-1 6 16,-23-1-1-16,25-1 0 0,-25-3-4 0,22 0 2 15,-22-3-3-15,22-3 0 0,-22-1 5 0,16 0-2 16,-10 0 1-16,1 0 2 0,-1 0-4 0,-3-24-5 16,-2 24 1-16,1-23-2 0,-2 23 5 0,0-29 2 15,0 14-6-15,0-2 3 0,-24 0-5 0,24-2-2 16,0 0 4-16,-31-3-7 0,31 0-3 0,-28 0 5 16,13 0-2-16,2 4 8 0,0 3 0 0,0 0-2 15,3 4 0-15,2 3-17 0,0 6-34 16,8 0-30-16,-7 2-27 0,7 0-26 0,-3 0-39 15,3 0-95-15,0 28-127 0,0-28-143 0,0 19 17 16,0-19 125-16</inkml:trace>
  <inkml:trace contextRef="#ctx0" brushRef="#br0" timeOffset="240763.3852">20863 2917 2175 0,'0'-12'34'0,"0"12"38"0,0-10 38 16,0 10 46-16,0-10 3 0,0 10 0 0,0-6-12 15,0 6-28-15,0 0-29 0,0 0-34 0,0 0-23 16,0 0-17-16,-21 0-10 0,21 0-5 0,0 26 2 16,-14-26-5-16,14 20 4 0,-12-20-2 0,12 30-3 15,-12-15 1-15,12 2 2 0,-7 0 0 16,7 0-3-16,-3-1 1 0,2 0-7 0,1-2 2 16,0 0-2-16,0-1-3 0,0-3 0 0,0-2-8 15,0-3 3-15,0 0 7 0,0-2 4 0,20-3 7 16,-20 0 1-16,0 0 1 0,0 0-1 0,0 0-2 15,15-31 2-15,-15 31 0 0,9-27-5 0,-9 10-2 16,11 0 1-16,-4-3-3 0,-3-4 6 0,1 2 2 16,-1-4-3-16,2 2 2 0,-2 4-4 0,-2-2 2 15,1 6 0-15,0 4-3 0,-2 4 0 16,-1 3-3-16,1 5-3 0,0 0 2 0,1 0 1 0,-1 0 0 16,4 25 6-16,0-25 1 0,1 28 0 0,0-28 3 15,-1 33-3-15,2-15 1 0,3 0 4 16,-2-1-4-16,0 2 4 0,-1-5-5 0,2 1 1 15,2-3 4-15,3-1-3 0,0-3 3 0,-1-2-6 16,4-2 5-16,2-4-5 0,1 0-1 0,1 0 2 16,0 0-7-16,-5-22 6 0,3 22 6 0,-1-26-4 15,-3 26 1-15,-4-33-2 0,0 12-1 0,-3 2-1 16,-4-5 4-16,-2 0-1 0,-1 0-3 0,-1-1 9 16,0 1-1-16,0 3 7 0,0 3 12 15,0 4-5-15,0 3-1 0,0 5-8 0,0 5-7 16,0 1-3-16,0 0 6 0,0 0-1 0,0 35-1 15,0-35 1-15,0 35-4 0,0-15 3 0,0 6-4 16,0-3 0-16,0 3-1 0,0-3 1 0,18 0 1 16,-18-1 0-16,0-1-8 0,15-1-19 0,-15-2-37 15,11-1-42-15,-11-3-37 0,13 1-47 0,-6-6-51 16,3-1-88-16,-1-2-96 0,0-3-83 0,2 0-7 16,-2-3 129-16</inkml:trace>
  <inkml:trace contextRef="#ctx0" brushRef="#br0" timeOffset="240979.6548">21481 2803 2089 0,'4'-26'57'0,"0"2"41"0,-1 4 38 16,2 1 44-16,0 4-19 0,2 1 10 15,-4 2 8-15,-1 2-3 0,1 3-6 0,-2 2-32 16,1 3-36-16,-2 2-32 0,0 0-24 0,0 0-12 16,0 0-5-16,0 23-9 0,0-23-1 0,0 27-9 15,0-8-2-15,0 4 2 0,0 3-10 0,0 1 5 16,0 3-6-16,0 2-1 0,0 0 5 15,0 0-14-15,0-1-28 0,0 1-35 0,0-2-37 0,0-2-47 16,0-2-44-16,0-4-19 0,20-1-29 0,-20-3-62 16,0-4-109-16,21-4-130 0,-21-3-66 0,15-6 120 15</inkml:trace>
  <inkml:trace contextRef="#ctx0" brushRef="#br0" timeOffset="241316.4749">21465 2949 2502 0,'-13'0'18'0,"13"0"3"0,-10 0 3 0,10 0 2 16,0 0 8-16,0 0 28 0,0 0 22 0,0 0 9 16,33 0-26-16,-33 0-27 0,35 0-25 0,-13 0-13 15,5 0-4-15,-1 0-1 0,4 0-2 0,0-20-7 16,1 20-16-16,1-17-16 0,-1 17-13 0,-4-20 1 16,1 8 13-16,-6 2 18 0,-3-3 4 0,-3-2 9 15,-7 0 9-15,-4-3-5 0,-2-2 11 16,-3-2 13-16,0 0 2 0,0-2 34 0,-28 3 24 15,28 3 23-15,0 3 31 0,-30 1-3 0,30 6-19 16,0 1-37-16,-16 6-40 0,16 1-22 0,0 0-5 16,0 0 10-16,0 0 14 0,0 30 8 0,0-30 5 15,0 32-2-15,0-12-8 0,0 5-7 0,0 0-8 16,0 0-5-16,0 3 2 0,24 1 1 0,-24 0-5 16,0 1 2-16,0 0-5 0,0 0-13 0,0-1-15 15,0-2-40-15,0 2-57 0,0-3-63 0,0-3-48 16,0-2-26-16,0 1-42 0,0-4-107 0,0-5-133 15,0-3-73-15,30-5 101 0</inkml:trace>
  <inkml:trace contextRef="#ctx0" brushRef="#br0" timeOffset="241632.8621">22038 2955 2833 0,'0'-7'35'15,"0"7"32"-15,0-3 32 0,0 3 41 0,0-2 11 16,0 0 13-16,0 2-4 0,0-1-27 0,0-1-44 15,0 2-42-15,0-1-32 0,0 1-11 0,0-3-4 16,0 0-3-16,0 1 4 0,26-2-3 0,-26 2-6 16,35-1 1-16,-15 0-10 0,0 3-7 0,-1 0-7 15,1 0-8-15,-4 0-3 0,-2 0-5 0,0 0-3 16,-5 26 14-16,-3-26 3 0,-6 22 18 16,0-22 8-16,0 30-4 0,0-12 7 0,0-1-3 0,-28 2 7 15,28-1-2-15,-25 3 3 0,25-1-1 16,-27-3-6-16,27 2-1 0,-26-1-4 0,26 0-3 15,-19-1 5-15,19-2-4 0,0-2-5 0,0-1 0 16,0-3-4-16,0 1 7 0,0-3 6 0,0 0-3 16,30-3-7-16,-30-3-30 0,30-1-49 0,-30 0-55 15,37 0-45-15,-17 0-54 0,-2 0-49 0,-2-20-78 16,2 20-95-16,-6 0-77 0,-2-25 100 0</inkml:trace>
  <inkml:trace contextRef="#ctx0" brushRef="#br0" timeOffset="241791.308">22003 3119 2579 0,'-8'0'10'15,"2"0"4"-15,4 0 1 0,2 13 4 0,0-13-8 16,0 0-8-16,0 0 3 0,30 0-5 0,-30 0-8 16,33-26-24-16,-9 26-74 0,2 0-117 0,2-29-174 15,5 29-210-15,-1-24 46 0,-1 24 117 16</inkml:trace>
  <inkml:trace contextRef="#ctx0" brushRef="#br0" timeOffset="241942.4561">23071 3048 2781 0,'11'0'9'16,"-2"11"1"-16,-2-11 0 0,-3 0-2 0,0 0-10 15,0 0-16-15,-4 0-76 0,0 0-160 0,0 0-301 16,0 0-133-16,0-19 78 0</inkml:trace>
  <inkml:trace contextRef="#ctx0" brushRef="#br0" timeOffset="244236.0841">14703 8906 1877 0,'0'-6'31'0,"0"0"36"16,0 1 28-16,0 2 27 0,-20 1-7 0,20 0-29 16,0 2-16-16,0 0-24 0,-15 0-24 0,15 0 1 15,0 27 5-15,-10-27-1 0,10 35 8 0,0-10-9 16,-5 4-17-16,5 4 0 0,-3 1-6 0,3 0 4 15,0 2 3-15,0-2-1 0,0-2 0 16,0-1-4-16,0-3 4 0,0-3-2 0,0-3-3 16,0-2-4-16,18-3 1 0,-18-5 0 0,0-3 2 15,0-2 18-15,12-2 13 0,-12-3 14 0,0-2 10 16,0 0-13-16,8 0-26 0,-8 0-15 0,0-28-6 16,5 28-3-16,-5-32 6 0,1 13 2 0,-1-5-4 15,0-2 0-15,0-2 3 0,0 0-3 0,0-1-2 16,0 2-1-16,0 0 0 0,0 1 1 0,0 4 0 15,-20 7 4-15,20 1-4 0,0 5-1 0,0 6 6 16,0 3-4-16,0 0 5 0,0 0 3 0,0 26-5 16,0-26 1-16,0 29-1 0,0-29 1 0,25 37 2 15,-25-18-3-15,0 0 3 0,24-2-3 16,-24 0 0-16,14 3 4 0,-14-6 0 0,21 3-1 16,-10-5-1-16,-2-1 2 0,2 0 1 0,3-4 0 15,-1-3-1-15,3-1-4 0,1-3 1 0,1 0 1 16,1 0-3-16,3 0 2 0,1-33-3 0,0 33-5 15,-2-32 4-15,1 13-2 0,-5 0-2 0,0-2 9 16,-4 0-3-16,-5 0-1 0,0-1 0 0,-3 0-2 16,-3 0 4-16,-1 1 2 0,1 2 1 0,-2 3-2 15,0 3-2-15,0 2 3 0,0 3 0 0,0 6-3 16,0-1-2-16,0 3 4 0,0 0-1 0,0 0 6 16,0 34 3-16,0-34-3 0,0 37 4 0,0-12-1 15,0 0-1-15,0 5-4 0,0-2-2 16,0 2 2-16,0-1-6 0,0 0 6 0,0 0-2 15,0 0-5-15,0 0 5 0,13-3-6 0,-13-1-15 16,0-2-24-16,0 0-33 0,7-5-42 0,-7-3-17 16,7-2-31-16,-3-4-67 0,1-3-104 0,2-2-152 15,0-4-81-15,-1 0 102 0</inkml:trace>
  <inkml:trace contextRef="#ctx0" brushRef="#br0" timeOffset="244444.9674">15357 9108 2605 0,'0'0'24'0,"0"0"13"16,0 0 21-16,0 0 21 0,0 0-12 0,0 0-3 15,0 0-22-15,0 0-17 0,0 18-5 16,0-18-5-16,0 0 6 0,0 22-6 0,0-10-8 16,0 2 1-16,0 4-9 0,0 1 3 0,0 2-2 15,0 2-2-15,0 3-4 0,0-1-14 0,19 1-35 16,-19 3-47-16,0-2-62 0,0 1-84 0,0-1-130 15,0-5-185-15,0-3-36 0,0-3 94 0</inkml:trace>
  <inkml:trace contextRef="#ctx0" brushRef="#br0" timeOffset="244884.2663">15693 9144 2714 0,'0'0'9'0,"0"0"1"15,0 0 1-15,0 0 18 0,0 0 9 0,0 28 13 16,0-28 2-16,0 21-17 0,0-21-15 0,0 34-14 16,-21-12-1-16,21 1-3 0,0 3-2 0,0 2 1 15,0-1 5-15,0 5-6 0,0-3 7 0,0-3 0 16,0 0-11-16,0 0 9 0,26-3-10 0,-26-1 4 16,0-1 4-16,20-6-5 0,-20-2 3 0,0-2 0 15,16-3 6-15,-16-3 8 0,0-5 0 16,10 0-3-16,-10 0-6 0,0 0-1 0,0-32-2 15,0 32-2-15,0-31 2 0,0 9-2 0,0 0-7 16,0-2 4-16,0-3 3 0,-28-1-6 0,28-4 5 16,-23-4-4-16,23-1-6 0,-30-1 6 0,14 1 3 15,16-1 12-15,-22 6 15 0,22 1 11 0,-16 6-3 16,16 6-4-16,0 3-12 0,0 5-10 0,0 4-4 16,0 2-2-16,0 3-2 0,25 2 5 0,-25 0 3 15,40 0 0-15,-15 0-2 0,6 0-5 0,2 0-2 16,1 0 0-16,2 25 0 0,-1-25-2 0,-5 16-4 15,-1-16-12-15,-6 22-10 0,-4-9-11 16,-5 3-10-16,-8 0-11 0,-6 2-11 0,0 1-3 16,0 2-2-16,-36 2 11 0,11 1 8 0,-4-2-3 15,-2 1-6-15,-2-3-29 0,0-3-46 0,4 1-87 16,0-6-114-16,7-2-149 0,3-4-33 0,4-4 103 16</inkml:trace>
  <inkml:trace contextRef="#ctx0" brushRef="#br0" timeOffset="245241.0585">16208 9152 2420 0,'15'-6'36'16,"-5"0"21"-16,-3 0 36 0,-2 0 45 0,-3 4 5 15,-2-3 9-15,0 0-21 0,0 0-38 0,0 2-37 16,-26 1-28-16,26-1-16 0,-25 3-6 16,25 0-4-16,-35 0 0 0,16 0-3 0,-2 0 1 15,-1 28 1-15,0-28-4 0,1 26 5 0,-2-26-5 16,5 32 2-16,2-14 3 0,2 2-1 0,5-3 3 15,2 3-5-15,6-3 4 0,1 0 1 0,0 1-3 16,0-4 8-16,36-1 0 0,-36 0-2 0,41-4 0 16,-18 2-7-16,3-4 0 0,1-1 2 0,3-1 0 15,0 0 0-15,-1 0 1 0,-1 2-1 0,-2-2-2 16,-3 0-3-16,-4 3 4 0,-4 2-4 0,-5 2 5 16,-6 1 2-16,-4 0-7 0,0 6 6 0,0 0 0 15,-32 5 0-15,32 1-2 0,-44 1-3 16,17 2 1-16,-3-2 4 0,0 1 1 0,0-5 1 15,1-4-7-15,1-1-23 0,4-5-14 0,2-4-25 16,4-3-29-16,4-3-33 0,4-2-53 0,1 0-64 16,9 0-80-16,0-22-113 0,0 22-132 0,0-29 13 15,41 11 117-15</inkml:trace>
  <inkml:trace contextRef="#ctx0" brushRef="#br0" timeOffset="245471.5084">17349 9358 2627 0,'0'0'39'0,"-33"0"45"0,33 0 50 16,-27 0 55-16,27 0 8 0,-20 0-17 0,20 0-32 16,0 0-42-16,-15 0-42 0,15 0-21 0,0-15-18 15,0 15-12-15,0 0-4 0,33 0-7 0,-33-15 0 16,41 15-4-16,-13-12-3 0,3 3-6 0,1 2-26 15,2 0-43-15,0-1-50 0,-3 4-72 0,1-1-52 16,-6 2-43-16,-4 1-74 0,-4 2-114 0,-2 0-123 16,-6 0 23-16,-10 0 125 0</inkml:trace>
  <inkml:trace contextRef="#ctx0" brushRef="#br0" timeOffset="245624.1416">17282 9586 2738 0,'-14'14'16'16,"5"-2"40"-16,2-2 29 0,4-5 47 0,1-1 23 15,2-4-8-15,0 0-2 0,0 0-11 0,0 0-15 16,0 0-18-16,0 0-30 0,39 0-31 0,-18-24-26 16,5 24-18-16,5-24-48 0,3 24-103 0,4-24-128 15,2 24-165-15,-3-24-293 0,1 11-94 0,-4 2 129 16</inkml:trace>
  <inkml:trace contextRef="#ctx0" brushRef="#br0" timeOffset="247809.2464">19201 8869 2444 0,'0'-6'24'0,"0"0"26"0,0 2 27 0,0 1 22 0,0-3-9 16,0 2 0-16,-21-1-11 0,21 1-14 15,0-3-11-15,-24-1-21 0,24 3-15 0,-16-3-3 16,16 2 1-16,-14-1-4 0,14 2-3 0,-9 0-2 16,9 0 3-16,-6 0 10 0,6 3 5 0,-5 2-3 15,5 0-9-15,-2 0-11 0,-1 0 0 0,1 0 5 16,-2 0 4-16,-3 31 5 0,0-31-3 0,0 35-3 15,-2-14-4-15,-1 3-2 0,-1 3 3 0,-1-1-3 16,2 1 4-16,2 0-2 0,0 2 2 0,2-1 0 16,0 2 5-16,3-1 1 0,3 2-8 0,0-2 7 15,0 1-7-15,0-2-5 0,0 2 5 0,26-4-4 16,-26 1 2-16,0-3 2 0,29 0-4 16,-29-3-5-16,18 0-7 0,-18-3-15 0,12-3-32 15,-12 1-42-15,0-2-36 0,11-1-37 0,-11-3-30 16,0 0-70-16,0-1-137 0,0-3-184 0,-28 0-10 15,28-5 113-15</inkml:trace>
  <inkml:trace contextRef="#ctx0" brushRef="#br0" timeOffset="248013.859">18818 9313 2398 0,'-2'0'23'0,"-1"0"16"16,3 0 30-16,0 0 26 0,0 0-6 0,0-20 4 15,27 20-14-15,-27 0-20 0,29-26-18 16,-8 26-20-16,6-25-16 0,2 10-6 0,7-1 0 16,3-1-27-16,2 2-49 0,1 0-58 0,1 1-46 15,1 2-37-15,0 0-52 0,-3 5-119 0,-2 2-172 16,-4 2 53-16,-5 0 104 0</inkml:trace>
  <inkml:trace contextRef="#ctx0" brushRef="#br0" timeOffset="248405.4175">18274 9915 2127 0,'-8'9'38'16,"2"-2"26"-16,0 1 24 0,1-4 22 0,4 1-8 0,1-4-2 15,0 1-8-15,0-2-17 0,0 0-13 0,0 0 2 16,0 0 5-16,26 0 6 0,-26 0-10 0,44 0-18 16,-8-29-14-16,7 29-5 0,9-27 7 15,11 13 7-15,11-5-3 0,6 1-10 0,6-2-12 16,7 2-10-16,2-1-5 0,6 4 2 0,3-2-2 15,0 4-7-15,1 2-5 0,-3 1-19 0,-1 3-13 16,-4 2-11-16,-2 0-8 0,-11 2 14 0,-5 1 2 16,-11 0 13-16,-7 2 13 0,-11-3 1 0,-7 3 9 15,-10-1 1-15,-5-2-9 0,-9 2 3 0,-7 0-3 16,-1-1-8-16,-5 1-26 0,-3-2-42 0,-3 2-61 16,0 0-87-16,0 1-122 0,0-1-191 0,0-1-34 15,-31 2 99-15</inkml:trace>
  <inkml:trace contextRef="#ctx0" brushRef="#br0" timeOffset="249575.0567">18452 10393 2064 0,'0'-4'30'0,"0"-1"20"0,0-2 19 0,0 2 31 16,0 2 0-16,-24-2 9 0,24 1 1 0,-21 1-9 16,21 0-14-16,-20 1-11 0,20 2-7 0,-23-1-12 15,13 1-7-15,-1 0-7 0,1 0-5 0,2 0-4 16,0 0-11-16,0 0 2 0,1 21 5 0,0-21 5 15,-2 26 14-15,-2-9-4 0,2 3-4 0,0 2 4 16,1 4-8-16,-1 1 1 0,3-1 6 16,-1 5-5-16,5-4-8 0,2 2-1 0,0 0-12 15,0-7-3-15,0 1-3 0,33-2-3 0,-33-1-7 16,36-4-9-16,-15-3-4 0,7-4-36 0,2-2-36 16,4-2-45-16,6-5-50 0,0 0-18 0,0 0-9 15,1 0-7-15,-3-36 19 0,-3 36 12 0,-3-32 23 16,-3 32 40-16,-6-34 40 0,-2 17 39 0,-7-4 30 15,-6 1 21-15,-2-1 11 0,-3-1 24 0,-3 5 42 16,0-2 33-16,0 2 30 0,0 3 14 0,-28 3-6 16,28 4-4-16,0 0-13 0,-22 4-31 15,22 3-36-15,0-2-35 0,-15 2-22 0,15 0-2 0,0 0 20 16,0 0 13-16,0 25-2 0,0-25-6 16,0 20-17-16,0-20-12 0,0 31-6 0,0-13-3 15,0-1-2-15,0 2 0 0,0-1 1 0,0 0 4 16,28 2-3-16,-28-5-2 0,0-1 1 0,18 2-6 15,-18-3 4-15,0 2-1 0,13-2 0 0,-13-4 0 16,0-2 0-16,0 0 0 0,8 0 8 0,-8-4 17 16,0 0 13-16,4-3-2 0,-4 0-5 0,0 0-18 15,0 0-10-15,0-28 0 0,0 28 2 0,0-25-3 16,0 10-1-16,-26-6 0 0,26 0-3 0,0-3 6 16,-21 1-6-16,21-5 1 0,0-1-3 0,-17 5 3 15,17-2 1-15,0 4 2 0,0 2 3 0,0 4-8 16,0 3 3-16,32 2-3 0,-32 1 0 0,26 2 3 15,-26 4-5-15,29-1 3 0,-29 4-3 16,26 1 2-16,-12 0 1 0,-3 0 1 0,1 0-1 16,-1 25-3-16,-4-25 1 0,0 23-3 0,-1-23 2 15,-6 31-6-15,0-14-1 0,0 0-2 0,0-1-14 16,0 1-4-16,0 0-11 0,-23-1-11 0,23 0-12 16,-23-3-16-16,23 0-17 0,-31-1-7 0,12 0 11 15,1-3 12-15,-2-1 21 0,1-3 9 0,-1-1-9 16,1-3-27-16,5-1-52 0,-2 0-77 15,5 0-103-15,2 0-81 0,2 0-90 0,4-25 36 0,3 25 129 16</inkml:trace>
  <inkml:trace contextRef="#ctx0" brushRef="#br0" timeOffset="249818.204">19373 10405 2859 0,'5'-8'35'0,"1"0"24"16,-2 3 39-16,-2 1 38 0,3-2 3 0,-4 4 7 16,-1-1-20-16,0 3-16 0,0 0-28 0,0 0-23 15,0 0-5-15,0 0-5 0,0 0-5 0,0 32-10 16,0-32-11-16,0 31-13 0,0-9-5 0,0 2-2 16,0 3-2-16,0-1-3 0,0 2-3 15,0-1-24-15,19 1-53 0,-19-2-62 0,0-1-79 16,18-1-12-16,-18-1-24 0,22 0-51 0,-9-6-128 15,3 0-292-15,0-6 53 0,4-3 113 0</inkml:trace>
  <inkml:trace contextRef="#ctx0" brushRef="#br0" timeOffset="250206.3241">20903 9431 2761 0,'0'-12'53'0,"-15"4"23"15,15 1 14-15,-9 4 20 0,9 1-39 0,0 0-19 16,0 2 9-16,0 0 15 0,0 0 8 0,0 0 2 16,0 24-21-16,29-24-31 0,-29 31-23 0,30-31-4 15,-9 37 0-15,6-15-10 0,-2 2 2 0,2 1-13 16,-1-2-32-16,2 1-53 0,2-1-66 0,-5 0-68 15,-2-3-41-15,-2-2-39 0,-4-2-126 0,0-4-125 16,-4-3-30-16,-4-6 98 0</inkml:trace>
  <inkml:trace contextRef="#ctx0" brushRef="#br0" timeOffset="250409.5245">21252 9408 2578 0,'0'-9'42'16,"0"4"34"-16,-24 4 31 0,24 0 22 0,0 1-26 15,-14-2-14-15,14 2-22 0,-16 0-14 0,8 0 2 16,-3 24-9-16,-4-24-5 0,0 25-3 0,-2-25-16 16,-4 33-10-16,2-14-7 0,0 3-2 0,0 2-5 15,2 0 0-15,0 1-2 0,4 3-3 0,0-1-9 16,-2 4-38-16,3 0-39 0,-1 0-51 0,1-4-42 16,-2 1-18-16,0-3-46 0,-1-2-86 0,2-4-134 15,2-3-137-15,4-5 89 0</inkml:trace>
  <inkml:trace contextRef="#ctx0" brushRef="#br0" timeOffset="250634.4763">21455 9375 2857 0,'19'-10'36'16,"-6"3"13"-16,-3 5 18 0,-5-1 33 0,2 3-2 15,-6 0 21-15,-1 0 12 0,0 0-21 0,0 0-27 16,0 0-8-16,0 0-18 0,0 20-7 0,0-20-7 15,-20 21-21-15,20-21-19 0,0 32-1 16,0-11 0-16,0-3-7 0,0 2 5 0,0 1-10 16,0 0-33-16,0 1-49 0,0-1-79 0,0 2-63 0,0-2 12 15,0 4 7-15,27-3-3 0,-27 0-46 16,22-4-170-16,-22-5-170 0,25-1 20 0,-10-5 118 16</inkml:trace>
  <inkml:trace contextRef="#ctx0" brushRef="#br0" timeOffset="250946.3575">21731 9426 2761 0,'0'-10'64'16,"0"5"32"-16,0 0 22 0,0 5 31 0,0 0-39 15,0 0-6-15,0 0-10 0,0 0-2 0,0 0 9 16,0 0-8-16,-22 28-6 0,22-28-26 16,0 23-35-16,0-23-15 0,0 29-7 0,0-9-1 15,0-2 2-15,0 2-2 0,0 3-1 0,0 0-1 16,0 0 1-16,0 3 1 0,27-2-4 0,-27-2-6 15,20 0-11-15,-20-3-7 0,21-3-1 0,-21-3 9 16,24-4 9-16,-10-4 4 0,1-2-5 0,0-3 2 16,-2 0-5-16,1 0 2 0,-1-33 9 0,-1 33-9 15,-1-38 3-15,-1 16 2 0,-4-4-5 0,-2 3-6 16,1-1-4-16,-5-1-17 0,0 0-18 0,0-1-1 16,0 2-5-16,-35 0 2 0,35 3 5 0,-33 3-18 15,14 1-29-15,-1 5-30 0,-3 5-19 16,2 4-14-16,-2 3-7 0,0 0-42 0,1 0-83 15,2 25-141-15,0-25-156 0,4 0 76 0,3 28 123 16</inkml:trace>
  <inkml:trace contextRef="#ctx0" brushRef="#br0" timeOffset="251286.4967">22087 8846 2494 0,'1'-31'57'0,"-1"8"43"0,0 1 51 16,0 9 46-16,0 3-21 0,0 2-20 0,0 5-43 16,0 3-33-16,0 0-25 0,-24 0-9 15,24 0 5-15,0 37-13 0,-19-37-9 0,19 38-10 16,-15-13-12-16,15 3-1 0,-10 0-3 0,10 3 0 16,0 0-3-16,0-1 5 0,0-2 0 0,0-1-3 15,0-1 7-15,25-1-5 0,-25-1-6 0,28-7 3 16,-28-1-8-16,38-3 0 0,-17-4 3 0,1-4-5 15,2-5-1-15,-3 0-8 0,2 0 1 0,-5 0-2 16,0-26 3-16,-3 26 7 0,-4-27-3 0,-3 27-8 16,-3-32-3-16,-4 15-3 0,-1 1-2 15,0 0 10-15,0 5 0 0,-28 11-1 0,28-17 8 0,-36 17 4 16,16 0-10-16,-4 0-18 0,-2 0-46 16,2 28-62-16,-1-28-51 0,0 33-62 0,2-12-95 15,1-1-183-15,5-1-134 0,1 0 83 0</inkml:trace>
  <inkml:trace contextRef="#ctx0" brushRef="#br0" timeOffset="251778.5682">23130 9456 2822 0,'0'0'16'15,"-15"0"12"-15,15 0 16 0,-6 0 30 0,6 0 5 16,0 0 5-16,0 0 10 0,0 0-6 0,0 0 4 16,25 0-5-16,-25 0-29 0,33 0-24 15,-13-23-22-15,4 23-17 0,-1 0-5 0,5-22-17 0,-2 22-55 16,-1 0-63-16,1-14-58 0,-3 14-76 16,-3 0-78-16,-1-9-137 0,-3 9-169 0,-3 0 67 15,-5 0 131-15</inkml:trace>
  <inkml:trace contextRef="#ctx0" brushRef="#br0" timeOffset="251961.5958">23079 9787 2423 0,'-5'7'45'0,"1"-1"18"0,3-3 24 0,1-3 31 16,0 0-19-16,0 0 11 0,24 0-8 0,-24 0-13 15,32-29-18-15,-9 29-27 0,3-25-14 0,8 25-19 16,2-30-7-16,0 15-5 0,3 0-4 15,2 2-8-15,-2 1-40 0,0 1-58 0,-1 2-85 16,-7 1-152-16,-3 8-238 0,-4-8-123 0,-5 5 85 16</inkml:trace>
  <inkml:trace contextRef="#ctx0" brushRef="#br0" timeOffset="253013.5313">24203 8965 1651 0,'0'-11'40'0,"0"-1"31"0,0-2 21 15,23 0 31-15,-23 1-6 0,0-4 4 16,0 2 21-16,20 3-3 0,-20 2-3 0,0 2-20 0,0 0-27 16,13 5-18-16,-13 1-27 0,0 0-9 15,0 2-4-15,0 0 18 0,0 0 20 0,0 33 2 16,0-33-6-16,0 43-34 0,0-17-16 0,-24 4-8 15,24 4-6-15,0-2 7 0,0-1-6 0,0-2 3 16,0 0 0-16,0-2 1 0,0-5-1 0,0-3 1 16,0-1 1-16,35-6-3 0,-35-3-4 0,43-4-4 15,-17-5 0-15,4 0-4 0,1 0-1 0,0 0-1 16,0-37 1-16,-1 37-3 0,-5-33-2 0,-3 11 5 16,-3 2-1-16,-3-1 4 0,-6 1 6 0,-1 0 0 15,-4 2 1-15,-1 4 4 0,-1 1-3 16,1 3-2-16,-4 10-6 0,0-5 2 0,0 5 0 15,0 0 3-15,0 25 7 0,0-25 0 0,0 35-3 16,-21-13 2-16,21 0-2 0,0 3-2 0,0 0 4 16,0 0-5-16,0-3 0 0,0 0-1 0,0-3-11 15,0-1-32-15,26-3-46 0,-26 1-52 0,0-4-65 16,17-5-99-16,-17 0-142 0,16-2-149 0,-16-5-11 16,11 0 134-16</inkml:trace>
  <inkml:trace contextRef="#ctx0" brushRef="#br0" timeOffset="253590.0777">24879 9027 2277 0,'4'-12'31'15,"0"2"38"-15,-2 0 44 0,3 5 41 0,-5-3 2 16,0 4-15-16,0 2-22 0,0 2-28 0,0 0-30 16,0 0-23-16,0 0-19 0,0 0-11 0,0 21 0 15,-22-21-2-15,22 22-4 0,0-22 1 0,-21 34-3 16,21-15 3-16,-14 3 2 0,14 2-3 0,0 1-1 15,-10-2-5-15,10 2 2 0,0-3-6 0,0 0 3 16,0-3-5-16,24-4 0 0,-24 1 3 0,23-4-2 16,-23-3 0-16,27-2-2 0,-27-4-1 0,32-3 0 15,-17 0 5-15,2 0 0 0,-5 0 3 16,-2-26-2-16,0 26 1 0,-10-26 0 0,10 26 3 0,-10-32-1 16,0 15 5-16,0-2 2 0,0-1-6 15,0 0 6-15,0 1-6 0,-30-2 0 0,30 2 4 16,-27 2 4-16,27 0 6 0,-24 3 9 0,24 1 8 15,-21 3-1-15,21 3 3 0,0 1-9 0,-10 0-6 16,10 2-3-16,0 1-9 0,0-2 1 0,24 3-3 16,-24-1-2-16,29-1-2 0,-29 2-1 0,36-1 3 15,-14 3-1-15,-1 0 1 0,-1 0 2 0,-1 0-5 16,0 0 8-16,-1 19-1 0,-4-19-1 0,1 22-1 16,-2-22-3-16,-5 28-2 0,1-13 1 0,-2 3 2 15,-2 0-1-15,0 0 3 0,1 2-1 0,0-2 3 16,-4 1-3-16,4 1 0 0,-3-2-2 15,2 0 1-15,2-1-3 0,-1-1 0 0,1 0 5 16,0-2-2-16,-1-2 0 0,3-1-5 0,-2-4 0 16,2-1-4-16,1-1 4 0,-2-5 5 0,0 0-4 15,2 0 5-15,0 0-4 0,0 0 2 0,-1-29 4 16,1 29-3-16,-2-26 4 0,-2 26 1 0,-1-31-9 16,-3 13 5-16,-2 1-2 0,0 0-4 0,0-2 6 15,0 0-5-15,-36 1 6 0,36 0-2 0,-29 1 0 16,29 3-3-16,-31 2-12 0,16 2-18 0,0 4-33 15,1 2-37-15,2 4-33 0,2 0-35 0,2 0-44 16,8 0-100-16,-12 0-153 0,12 29-164 16,0-29 79-16</inkml:trace>
  <inkml:trace contextRef="#ctx0" brushRef="#br0" timeOffset="253798.5276">25492 9099 2337 0,'3'0'17'0,"0"-11"20"0,0 11 34 0,4 0 24 16,0-8 0-16,-3 8 0 0,1-4-24 0,3 4-12 16,1 0-13-16,3 0-17 0,-1 0-6 0,3 0-13 15,1 0-1-15,3 0-4 0,2 27-2 0,1-27-1 16,1 18 0-16,3-18-3 0,-1 21-2 16,-3-21-7-16,3 18-39 0,-3-18-46 0,-3 17-63 15,-3-17-80-15,-3 14-91 0,-1-14-122 0,-2 7-104 16,-3-7 52-16,1 0 129 0</inkml:trace>
  <inkml:trace contextRef="#ctx0" brushRef="#br0" timeOffset="254001.9738">25798 9022 2522 0,'-14'-3'37'0,"14"1"28"0,-9 0 34 16,9 2 34-16,-6-1-10 0,6 1-6 0,-5 0-18 15,3 0-25-15,0 0-23 0,0 0-18 16,-3 0-12-16,4 0-9 0,-5 0-2 0,0 22-3 0,-1-22-6 15,-1 20 4-15,-2-5-5 0,-1-1 2 16,-1 3 0-16,-1 2-7 0,-3 0 0 0,3 1-15 16,1 2-21-16,-6 0-29 0,7-2-44 0,-5 0-34 15,5 1-37-15,-3-1-58 0,6-2-109 0,1-3-164 16,3-2-112-16,1-1 92 0</inkml:trace>
  <inkml:trace contextRef="#ctx0" brushRef="#br0" timeOffset="254242.9994">26038 8990 2823 0,'11'-9'35'0,"-2"1"30"0,-4 3 41 16,2 2 39-16,-5 2-11 0,-2 0-9 0,0 1-34 16,0 0-35-16,0 0-23 0,0 0-17 0,0 0-7 15,-21 22-4-15,21-22 0 0,0 25 0 0,0-10-5 16,-15 3 4-16,15 2-3 0,0 0-1 0,0 0 2 15,0 3-8-15,0-3 0 0,0 0-26 0,0 0-30 16,0-2-12-16,25 0-44 0,-25-1-40 0,17-1-22 16,-17-2-48-16,19-1-61 0,-19-2-66 0,19-1-119 15,-19-6-119-15,17 2 92 0,-17-3 130 16</inkml:trace>
  <inkml:trace contextRef="#ctx0" brushRef="#br0" timeOffset="254541.9303">26236 9101 2251 0,'4'-11'53'0,"-4"6"34"0,5 1 27 16,-3 3 25-16,-2 1-31 0,0 0-15 0,0 0-2 16,0 0 5-16,0 0 3 0,0 21-11 0,0-21-25 15,0 20-26-15,0-20-29 0,0 27-4 0,0-11-2 16,0-1 0-16,0 3 0 0,0-1-3 0,0 1 5 16,0-1-5-16,0-2-6 0,0-1-9 0,0 1-8 15,24-1-2-15,-24-3 4 0,25-2-1 16,-25-1 4-16,23-4-7 0,-10-2 0 0,1-2 3 15,1 0 5-15,1 0 5 0,-5 0 5 0,-1-24 10 16,-1 24-6-16,4-27 5 0,-3 27-9 0,-4-29-12 16,-4 12 1-16,0 0-6 0,-2-3 10 0,0 2 0 15,0-2 4-15,-29 1 0 0,29 0 3 0,-25 4 9 16,25 1-5-16,-36 4 2 0,16 1-3 0,0 5-18 16,2 0-31-16,0 2-50 0,-2 2-72 0,1 0-106 15,2 0-165-15,5 0-173 0,-1 0 63 0,1 0 122 16</inkml:trace>
  <inkml:trace contextRef="#ctx0" brushRef="#br0" timeOffset="254898.3588">26595 8439 2628 0,'2'-22'29'16,"1"0"35"-16,-3 6 47 0,0 2 50 0,2 3 7 15,-2 6-10-15,0 0-19 0,0 3-36 0,0 0-27 16,0 2-29-16,0 0-25 0,0 0-12 0,0 0-6 16,0 0 1-16,0 26-5 0,-18-26 6 0,18 33-3 15,0-10 0-15,0 4 2 0,-14 4-7 16,14 0 3-16,-11 4 4 0,11-4-4 0,-6 5-1 16,6-4 1-16,0-1-4 0,0-2 5 0,0-2 4 15,0-2-7-15,27-2-5 0,-27-4 4 0,26-3-13 16,-26-3-1-16,35-3 5 0,-16-5-9 0,0-1 9 15,-2-4-5-15,1 0 0 0,1 0 1 0,-4 0-5 16,-1-23 5-16,-1 23-1 0,-6-23-10 0,-3 23-4 16,-4-26-3-16,0 26-8 0,0-25 2 0,0 25-10 15,-26-16-18-15,26 16-13 0,-41 0-25 0,14 0-19 16,-2 0-28-16,-3 0-45 0,1 0-58 0,-3 34-134 16,0-34-161-16,1 31-21 0,6-14 97 0</inkml:trace>
  <inkml:trace contextRef="#ctx0" brushRef="#br0" timeOffset="256287.1595">24504 9997 2210 0,'-7'2'37'0,"-1"2"19"0,3-3 32 0,0 1 30 16,4-1-7-16,-2-1 3 0,1 0-5 0,1 0-9 16,-1 0-16-16,2 0-10 0,0 0-16 0,0 0-21 15,0 0-8-15,0 0-12 0,0 0-8 16,0 0 3-16,0 0-6 0,29 0-4 0,-7 0 2 16,7-22 1-16,10 22-1 0,11-14 0 0,14 14-1 15,6-20-5-15,14 8 4 0,12-1 0 0,14 0-8 16,6-3 3-16,13 0-2 0,7-1 1 0,9-3 0 15,6 4 1-15,3-1-1 0,-1 0 1 0,-4 2 7 16,-3 0-4-16,-10 2-3 0,-12 1 3 0,-14 1-2 16,-15 2 4-16,-16 1 1 0,-15 6-7 0,-21-1-1 15,-14 1 1-15,-8 2 2 0,-11 0 2 16,-9 0 1-16,-1 0-20 0,0 0-29 0,-26 0-37 16,26 0-57-16,-29 0-50 0,29 0-66 0,-35 18-191 15,35-18-221-15,-34 0 68 0</inkml:trace>
  <inkml:trace contextRef="#ctx0" brushRef="#br0" timeOffset="256838.6455">24815 10464 2488 0,'-13'0'17'16,"0"0"15"-16,1 0 7 0,6 0 4 0,3 0-19 16,3 0-13-16,0-24-10 0,0 24 0 0,0-18 3 15,36 18-1-15,-13-21 2 0,4 21 2 0,5-18-5 16,1 18-1-16,0-16 2 0,3 16-8 0,1 0 2 15,-4 0 1-15,-4 0 0 0,-2 0-1 0,-4 36-6 16,-5-36 4-16,-7 43-4 0,-5-19 2 0,-6 6 8 16,0 1-4-16,0 5 3 0,-35-2 3 0,35-1-6 15,-41 2 5-15,19-1-5 0,0 1 6 16,0 0 5-16,1-7-2 0,0-2 2 0,7-2 2 0,2-2 3 16,1-5 12-16,11-5 6 0,-12-3 1 15,12-3-4-15,0-5-10 0,0-1-5 0,37 0-6 16,-37 0-4-16,49-21 3 0,-18 21-6 0,4-22-1 15,2 22-3-15,-3-24-44 0,4 24-45 0,-3-23-89 16,-5 23-140-16,-3-16-158 0,-2 16-137 0,-5-16 89 16</inkml:trace>
  <inkml:trace contextRef="#ctx0" brushRef="#br0" timeOffset="257008.0117">25496 10747 2255 0,'9'0'14'0,"-2"-17"7"0,-2 17-1 16,1 0 0-16,-1 0-14 0,-3-12-5 0,0 12-6 16,-2-7-20-16,1 7-57 0,1-6-126 0,-1 6-206 15,2-4-144-15,-3 1 55 0</inkml:trace>
  <inkml:trace contextRef="#ctx0" brushRef="#br0" timeOffset="257371.1647">25807 10478 2401 0,'-25'-5'50'0,"25"2"24"0,-28-2 20 0,28 1 30 16,-19-1-28-16,19-2-14 0,-14 0-16 0,14 0-29 15,0-3-21-15,0 2-11 0,0 0-4 0,0-3-2 16,27 2-3-16,-27-1 2 0,38 0 1 0,-15 2 1 15,4 1 1-15,0 1-2 0,0 2-2 0,-2 4-1 16,-3 0 0-16,-2 0 2 0,0 0-2 0,-4 0-1 16,-4 35-2-16,-4-35-1 0,1 33-1 15,-9-10-3-15,0 1 2 0,0 2-3 0,0 2 2 16,-27 1-1-16,27 1 1 0,-32 0-6 0,13 1 5 16,-2-4-2-16,1 2 5 0,0-3 10 0,2 0-3 15,3-3 7-15,-2-6-5 0,7-1-2 0,10-1 5 16,-10-3-4-16,10-3 6 0,0 0-2 0,0-5 0 15,0-1 5-15,39-1-5 0,-39-2 4 0,44 0-2 16,-17 0-5-16,5 0 3 0,2-24-7 0,1 24 5 16,2 0-16-16,1-25-31 0,-5 25-51 0,1-19-99 15,-5 19-120-15,-2-19-184 0,-4 19-127 0,-3-15 95 16</inkml:trace>
  <inkml:trace contextRef="#ctx0" brushRef="#br0" timeOffset="257758.0065">26317 10391 2563 0,'0'0'29'0,"0"0"14"0,0 0 16 0,0 0 38 15,0 0-2-15,0 0 3 0,0 0 0 0,0 0-29 16,0 0-27-16,0 0-16 0,0 14-11 0,0-14-11 16,0 0 1-16,0 14 0 0,0-14-6 0,0 20 6 15,0-8-7-15,0 1-4 0,0 3-20 0,20-1-29 16,-20-2-17-16,0 1-27 0,0-1-2 0,15-4 9 15,-15 0 3-15,13-4-2 0,-1-1-3 0,-3-4-4 16,3 0-3-16,5 0 4 0,0 0 20 16,2-26 22-16,2 26 21 0,-3-24 27 0,-1 24 7 15,2-34 3-15,-6 17 8 0,3 2 8 0,-5-3 17 16,-2 1 22-16,2 0 29 0,-4 4 25 0,0 1 3 16,-5 4-8-16,2 2-27 0,-4 6-30 0,0-4-25 15,0 4-13-15,0 0 1 0,0 0 0 0,0 23 7 16,0-23-1-16,0 24-11 0,0-24-3 0,-19 34 0 15,19-12-3-15,0-1 6 0,0 2-3 0,0 1-1 16,0 3 1-16,0-3-4 0,0 2 10 16,0 1-9-16,0-1 0 0,0-4-3 0,25 1-9 0,-25-2-16 15,0 0-20-15,23-1-38 0,-23-3-71 0,17-3-106 16,-17 1-173-16,22-3-202 0,-11-5 73 16</inkml:trace>
  <inkml:trace contextRef="#ctx0" brushRef="#br0" timeOffset="258450.4731">27482 9381 2118 0,'-4'-4'35'0,"2"-1"26"0,2 1 27 0,0 1 20 15,0-1-17-15,0 1-12 0,0 1-15 0,0-1 8 16,23 3 4-16,-23 0 3 0,0 0-3 0,31 0-22 16,-31 28-17-16,28-28-17 0,-13 33-12 0,3-12-6 15,-3 1-1-15,2 0-4 0,-2 5-2 16,-1-1-19-16,-1 1-47 0,-1-3-36 0,-4 3-59 15,-1-2-83-15,3-2-116 0,-6 0-181 0,2-7-48 16,-1-4 100-16</inkml:trace>
  <inkml:trace contextRef="#ctx0" brushRef="#br0" timeOffset="258666.2837">27780 9416 2392 0,'0'-2'33'0,"0"2"17"0,-21 0 12 15,21 0 23-15,0 0-5 0,-9 0 5 0,9 0 4 16,-13 0-7-16,9 21-25 0,-4-21-17 16,0 17-19-16,-1-17-11 0,-5 24-7 0,3-8 0 0,-5 1 3 15,1 4-4-15,-1 0 2 0,-4 4-9 16,-1 4-1-16,-3 1-33 0,0 3-32 0,-1-2-42 16,2 4-36-16,0-2-14 0,1-2-39 0,2-2-43 15,3-2-94-15,4-5-105 0,2-5-59 0,2-3 89 16</inkml:trace>
  <inkml:trace contextRef="#ctx0" brushRef="#br0" timeOffset="259961.9467">28024 9193 1850 0,'0'-9'33'0,"0"2"22"15,0 2 28-15,0-2 43 0,0-1 7 0,0 3 10 16,0-1-2-16,0 2-7 0,0 0-23 0,0 0-16 16,0 1-17-16,0 0-36 0,0 3-19 0,-13 0-7 15,13 0 5-15,0 0 14 0,0 0 14 0,0 34 7 16,0-34-4-16,0 36-8 0,0-14-8 0,-7 5-15 16,7 2-8-16,-5 1-9 0,4 0-1 0,-2-1 2 15,3 3 3-15,-4-3-3 0,4 0 1 0,0-2-6 16,0-2-10-16,0 0-22 0,0 1-46 15,0-6-45-15,0 0-44 0,0-3-30 0,0 0-53 16,27-5-109-16,-27-3-176 0,21-6-91 0,-21-3 97 16</inkml:trace>
  <inkml:trace contextRef="#ctx0" brushRef="#br0" timeOffset="260369.8593">28369 9252 2432 0,'4'-3'38'0,"-2"-2"29"0,-2 3 37 16,1-1 40-16,-1-1 2 0,0 1 7 15,0 3-11-15,0-3-24 0,0 2-29 0,0 0-26 16,0 1-24-16,-22 0-22 0,22 0-11 0,0 0-12 16,0 0-3-16,0 0 5 0,-12 0-2 0,12 0 8 15,-10 23-2-15,10-23 2 0,-8 21 2 0,1-21-6 16,1 32 3-16,0-14-3 0,1 0-3 15,1 4 8-15,2-1-1 0,-2 3 3 0,4 1 3 0,0-3-8 16,0-1-2-16,0 2-1 0,0-2-8 0,0 0-1 16,27-1 1-16,-27-3-6 0,22-3 6 15,-22 2 0-15,24-3 2 0,-9-4 3 0,-1-1 1 0,1-5 1 16,0-3 2-16,-1 0 2 0,2 0-3 16,-4 0 1-16,-2-27-1 0,1 27 0 0,-1-27 5 15,-2 27 4-15,-3-27-8 0,-3 11-2 0,0-2 3 16,-2 0-5-16,0 1 5 0,0-3 2 0,0-1-7 15,-28-3 3-15,28-1 0 0,-20-1 0 0,20 1 0 16,-22 1-21-16,22 0-14 0,-22 5-24 0,22 3-35 16,-17 5-29-16,17 1-53 0,-11 3-59 0,11 5-60 15,-8 2-116-15,8 0-175 0,-5 0 35 0,1 24 98 16</inkml:trace>
  <inkml:trace contextRef="#ctx0" brushRef="#br0" timeOffset="268602.319">10659 1467 2060 0,'-1'0'27'0,"0"0"30"0,1 0 33 0,0 0 31 15,0 0-7-15,0 0 0 0,0 0-12 16,0 0-14-16,0 0-9 0,0 0-1 0,0 0-4 16,0 0 11-16,0 0-1 0,0 0-12 0,0 0-1 15,0 0-13-15,0 0 2 0,-18 0-2 0,18 0-8 16,0 0 4-16,0 0-4 0,0 0-2 0,0 0 1 16,0 0-13-16,0 0-2 0,0 0-7 0,0 0-5 15,0 0-1-15,0 0-3 0,0 0-6 0,0 0 2 16,0 0-6-16,0 0 0 0,18 0 1 15,-18 0-3-15,0 0 2 0,20 0-4 0,-5-18-14 0,5 18-40 16,5-15-67-16,2 15-96 0,7-24-98 16,1 11-120-16,0-1-237 0,-2-1-112 0,-3-1 110 0</inkml:trace>
  <inkml:trace contextRef="#ctx0" brushRef="#br0" timeOffset="269846.2913">16325 1431 1225 0,'-3'0'32'0,"0"-4"45"0,1 4 36 15,-2-3 40-15,1 1 3 0,0-1-18 0,-3 1-4 16,2-1-11-16,2-1-12 0,-2 3-5 0,1-1-17 16,0 0-15-16,0 2-10 0,2-2-13 0,1 2-5 15,0 0-10-15,-1 0 1 0,1 0 1 0,0 0 2 16,0 0 4-16,0 0-3 0,0-1 2 0,0 1 2 16,0 0 1-16,0 0-3 0,0 0 2 15,0-2-7-15,0 1-6 0,0 1-8 0,0 0-6 16,0-2-5-16,0 1 1 0,0 0-2 0,0 0-8 15,26-1-2-15,-26 0-4 0,30-3-5 0,-5 1-22 16,3-4-74-16,4-2-99 0,6-2-136 0,3-1-246 16,1-2-138-16,-3 0 96 0</inkml:trace>
  <inkml:trace contextRef="#ctx0" brushRef="#br0" timeOffset="271835.5121">28281 8718 2481 0,'-4'-6'16'0,"-4"1"25"0,3 3 31 0,1-1 29 16,-2-1 17-16,2 1 13 0,-2 3-2 0,0 0-3 15,1-3-13-15,-3 3-22 0,6 0-17 16,-2 0-25-16,-2 0-18 0,6 0-14 0,-2 0-6 0,2 0 4 16,0 0 3-16,0 0 5 0,0 0 0 0,0 0 0 15,0 0-4-15,34 0-11 0,-34 0-6 16,38 0-6-16,-13 20-24 0,5-20-43 0,1 0-60 15,3 0-84-15,2 0-70 0,-1 0-70 0,1 0-135 16,-1 0-171-16,-3 0 40 0,-3-22 114 0</inkml:trace>
  <inkml:trace contextRef="#ctx0" brushRef="#br0" timeOffset="272185.904">28858 8429 2226 0,'8'-17'49'0,"-1"2"33"16,0 0 19-16,0 1 34 0,-2 2-8 0,1-2 14 16,-3 7 34-16,-3-1 13 0,0 3-9 0,0 1-27 15,0 1-42-15,0 3-43 0,0 0-32 0,0 0-21 16,0 0-9-16,0 0-5 0,-28 0-2 0,28 24 7 16,-21-24-4-16,21 27 2 0,-25-9 3 0,9 5-4 15,3 1 5-15,-1 2-4 0,3-1 1 16,3 4 1-16,0 0-5 0,3 0 8 0,5 0-1 0,0-1 1 15,0-2-2-15,0 0-6 0,0-1 2 0,0-2-1 16,36-2 3-16,-36-3-7 0,32-1 0 16,-32-5-4-16,38-1-2 0,-18-5 1 0,3-2-2 15,1-4 2-15,-1 0 1 0,-3 0 6 0,2 0 2 16,-5-25-3-16,-4 25 3 0,-2-20-3 0,-2 20-1 16,-7-23-3-16,-2 23-2 0,0-23-4 0,0 23-5 15,-32-19-1-15,32 19-13 0,-44-10-34 0,13 10-57 16,-5 0-86-16,-4 0-123 0,-5 0-206 0,-6 26-271 15,-9-26 91-15</inkml:trace>
  <inkml:trace contextRef="#ctx0" brushRef="#br0" timeOffset="277088.8045">23195 12026 2737 0,'-10'0'1'0,"-1"0"2"16,2 0 5-16,3 0 10 0,2 0 17 0,0 0 24 16,-2 0 15-16,5 0 23 0,0 0 10 15,1 0-3-15,0 0-8 0,0 0-25 0,0 0-25 0,0 0-13 16,0 0-11-16,0-13-7 0,0 13-7 0,0 0-6 16,21 0 1-16,-21-8-6 0,0 8 6 15,21-8-6-15,-8 8 1 0,2-6-1 0,1-1-4 16,5 2-19-16,2-1-42 0,1-1-39 0,1 2-49 15,2 0-49-15,2 0-25 0,-3 1-35 0,2 3-56 16,-1-1-81-16,1 2-113 0,-3-1 8 0,-4 1 106 16</inkml:trace>
  <inkml:trace contextRef="#ctx0" brushRef="#br0" timeOffset="277288.7644">23317 12279 2257 0,'-8'5'29'0,"1"4"9"0,0-2 10 16,5-2 13-16,1 0-7 0,-1-4 13 0,2 2 8 15,0-2-2-15,0-1-4 0,0 0-13 0,26 0-12 16,-26 0-11-16,36 0-23 0,-9 0-12 0,7-34-40 16,10 34-48-16,2-36-69 0,8 14-68 0,7-3-75 15,8-5-162-15,5-1-104 0,4-4 72 0</inkml:trace>
  <inkml:trace contextRef="#ctx0" brushRef="#br0" timeOffset="283872.0685">24260 11698 2303 0,'-5'-5'37'0,"-2"-2"8"0,2 0 7 0,-2 4 24 15,5-4-19-15,-1 2 17 0,-2 0 6 0,2 1 4 16,0 0 10-16,2 1 5 0,-2 2 11 0,2-2-5 15,0 1-13-15,-1 0-19 0,1 1-19 16,1 1-20-16,0 0-16 0,0 0-9 0,0 0-4 16,0 0 1-16,0 0 6 0,0 0 14 0,0 0 16 15,0 0 19-15,0 0 8 0,0 25-2 0,0-25-14 16,0 28-17-16,0-12-13 0,0 5-7 0,0 1-5 16,0 1-1-16,0 3 0 0,0 0-6 0,0 0 5 15,0-1 0-15,0 1-7 0,0 1-1 0,0-4-4 16,0 3-8-16,0-4 11 0,0-1 2 0,0 0-4 15,0-1 10-15,0-4-12 0,0-3-7 16,0 0-15-16,0-4-34 0,0 0-29 0,0-4-42 16,0-3-33-16,0-1-25 0,0-1-39 0,0 0-20 15,0 0-51-15,0 0-79 0,12 0-120 0,-12-29-102 16,0 29 100-16</inkml:trace>
  <inkml:trace contextRef="#ctx0" brushRef="#br0" timeOffset="284365.0864">24524 11688 2532 0,'4'-5'17'0,"0"1"29"0,-3 1 24 16,0 3 31-16,0 0 5 0,-1 0-2 0,0 0 1 0,0 0-11 16,0 0-11-16,0 0-25 0,0 0-20 15,0 0-25-15,0 0-11 0,0 0-2 0,0 0-7 16,0 0 7-16,0 0 0 0,0 0-2 0,22 0 4 15,-22 0-2-15,34 0-2 0,-13 0 0 0,2 0-4 16,4 0 2-16,-2 0 2 0,5 0 0 16,-3 0 5-16,0-19-7 0,0 19 0 0,-3 0 2 0,-4-14-1 15,-2 14 6-15,-5 0 1 0,-2-10 3 0,-3 10 1 16,-4 0 0-16,-4-7-1 0,0 7 0 0,0-3-5 16,0 3 3-16,0-1-1 0,0 0 7 0,0 1 12 15,-26 0 3-15,26 0 10 0,0 0 0 0,0-3-4 16,-14 3 9-16,14 0-5 0,0 0-3 15,0 0-5-15,0 0-12 0,0 0-2 0,0 0-7 0,0 0 3 16,0 0-2-16,0 0 5 0,0 0 6 16,0 29-1-16,0-29-1 0,-22 26-6 0,22-10-2 15,0 3-4-15,-21 2 4 0,21 1-4 0,-17 0-4 16,17 5 0-16,-19-1-3 0,8 0 2 0,-1-2 5 16,4 3 1-16,-1-4-3 0,-1 4-1 0,1-1-3 15,4-3-5-15,2 1 5 0,0 1 4 0,0 0-6 16,3-4 0-16,0-1-3 0,0-5-7 0,0 0-12 15,0-4-36-15,0-6-41 0,0 0-46 0,0-2-37 16,0-3-27-16,0 0-31 0,0 0-24 0,0 0-29 16,0 0-33-16,0-24-45 0,0 24-60 15,0-21-21-15,-25 21 97 0,25-25 117 0</inkml:trace>
  <inkml:trace contextRef="#ctx0" brushRef="#br0" timeOffset="284523.4936">24552 12016 2205 0,'-4'0'49'15,"1"0"21"-15,2 0 15 0,1 0 23 0,0 0-25 16,0 0-4-16,0 0-2 0,0 0-11 0,0 0-14 16,0 0-19-16,0 0-10 0,30 0-13 0,-30-25-7 15,31 25-1-15,-8-18-7 0,4 18-11 16,4-21-43-16,1 9-61 0,3 2-85 0,1 1-107 0,-1 1-28 16,1-2-102-16,-1 0-85 0,-2 2 120 15</inkml:trace>
  <inkml:trace contextRef="#ctx0" brushRef="#br0" timeOffset="285027.4184">25474 11819 2375 0,'0'-5'36'0,"0"0"17"0,0 0 21 0,-25 1 37 16,25-4-8-16,0 1 7 0,-22 0 4 0,22 0-13 15,0-1 1-15,-21-1-7 0,21 2-8 0,-12-3-21 16,12 2-25-16,-8-2-11 0,8 1-14 0,-7-1 0 16,7-1 5-16,-4 1-4 0,4-2 2 0,-2 1 0 15,0 2 12-15,2 0 8 0,-2 4-1 0,-1-2 1 16,2 6-13-16,-3-1 3 0,-3 2-7 0,3 0-5 16,-5 0-10-16,-2 0-6 0,-3 27 0 0,-3-27-1 15,-1 29 5-15,-7-12-7 0,3 2 1 0,-5 3 4 16,6 0-5-16,-1-1 2 0,3 1 0 0,3-1-3 15,4-1 0-15,7 0 3 0,5-3-2 0,0-2 1 16,0 0 3-16,27-4-5 0,-27 1 3 16,44-6-4-16,-17 1-1 0,6-5 4 0,0 2-2 15,1-1 3-15,-2 0 0 0,2 3-4 0,-5-4 2 16,-1 5 7-16,-4-1-5 0,-1 4 4 0,-2-1-1 16,-5 3-9-16,-3 0 6 0,-4 5 1 0,-2 0-1 15,-7 1 1-15,0 2 4 0,0 0-7 0,0 3 3 16,-41 0-1-16,41 1-6 0,-42-3 7 0,15 0 3 15,2-2 0-15,0 0 7 0,0-4 3 0,1-5-3 16,4-3 7-16,1-3-6 0,6-4-3 0,1 0-7 16,2 0-3-16,3-31 4 0,7 10-2 0,0-4 1 15,0-6-11-15,0-6-35 0,0-4-38 0,31-4-62 16,-31-2-57-16,39-2-39 0,-15 1-58 0,2-1-38 16,0 2-95-16,2 4-172 0,-1 7 0 15,-4 2 103-15</inkml:trace>
  <inkml:trace contextRef="#ctx0" brushRef="#br0" timeOffset="285839.4511">23060 11776 1745 0,'4'0'17'0,"-2"0"9"16,1 0 34-16,1 0 29 0,-3 18 6 0,0-18 14 15,0 0-6-15,-1 0-8 0,2 18 2 0,-1-18-4 16,-1 0-9-16,0 0-10 0,0 0-10 0,0 10 0 16,1-10-11-16,-1 0 1 0,0 0-2 0,2 0-1 15,-2 0 2-15,0 0-8 0,1 0-16 0,0 0-20 16,0-25-10-16,2 25-3 0,-2-17 1 0,1 17 12 16,1-26-1-16,1 14-3 0,1-4 3 0,1 3-10 15,3 2 1-15,1 1 0 0,0 1-1 0,3 2 0 16,0 0 3-16,1 3-2 0,0 3 3 0,2 1-1 15,-1 0-2-15,1 0 3 0,-1 0-2 0,0 0-2 16,1 0 5-16,-1 24 1 0,2-24 3 16,0 0-3-16,-3 0-2 0,1 19-5 0,1-19-2 15,-2 0 7-15,0 0-2 0,2 9 3 0,-3-9-3 16,-1 0 1-16,2 0 0 0,-2 0-1 0,0 0 2 16,-1 0 2-16,1-27 2 0,0 27 2 0,-4-22-5 15,1 22-4-15,-1-29-2 0,0 13 1 0,-1-1 1 16,-2-1-2-16,-1 0-8 0,-1-1 3 0,-2 4-2 15,1-1-16-15,-2 1-26 0,0 4-59 16,0 1-78-16,0 1-125 0,0 3-243 0,-27 2-128 16,27 0 83-16</inkml:trace>
  <inkml:trace contextRef="#ctx0" brushRef="#br0" timeOffset="287970.1513">26936 11726 2054 0,'0'-13'4'0,"0"4"0"15,0 1 19-15,21 1 32 0,-21 1 44 0,0 3 23 16,0 3 6-16,0 0-17 0,0 0-31 0,0 0-11 15,0 0-18-15,0 0-11 0,0 0-13 0,0 0-17 16,0 25-4-16,-20-25-6 0,20 24 3 0,-13-6 4 16,13 4-6-16,-23 3 3 0,12 4-1 0,-1 0-5 15,-1-4 8-15,4 1 0 0,0-3-5 16,2-2 4-16,3-4-1 0,2-5-1 0,-1 0-1 16,3-4 4-16,0 1 0 0,0-6 3 0,0-1 0 15,0-2-4-15,0 0-1 0,28 0-7 0,-28-37 2 16,27 37 3-16,-12-44-5 0,3 13 1 0,-1-2-9 15,2-3-5-15,-1-3 1 0,-2-1 3 0,0-2 0 16,-5 2 5-16,0 2-1 0,-2 5 1 0,0 3 7 16,-3 6-3-16,-1 7 6 0,-1 3-4 0,-1 7 2 15,0 7-1-15,-3 0 0 0,0 0 6 0,0 38 0 16,0-17 7-16,0 5 7 0,0 5-8 0,0 3-2 16,0 3-2-16,-23 0-7 0,23-1 7 0,0-1-1 15,0-1-1-15,0-5-2 0,0-2-1 16,0 1-1-16,0-3-3 0,0-4 4 0,25-1-4 15,-25-1-11-15,0-3-23 0,19 2-41 0,-19-5-45 16,0-4-71-16,0-2-102 0,0 0-133 0,0-4-144 16,0-3 30-16,0 0 126 0</inkml:trace>
  <inkml:trace contextRef="#ctx0" brushRef="#br0" timeOffset="288618.4413">26708 11946 2322 0,'-16'0'12'0,"3"0"-1"16,4 0-1-16,4 0 11 0,5 0 19 0,0 0 38 15,0 0 21-15,25 0-3 0,-25 0-10 0,43 0-28 16,-14 0-19-16,7 0-7 0,6 0-19 16,4 0-11-16,0-21-4 0,6 21 0 0,0-19-6 0,-1 19-1 15,1-20 9-15,-6 20-14 0,-2-19-23 16,-6 19-2-16,-2-20-14 0,-9 20 14 0,0-12 22 16,-11 12 11-16,-3-9 9 0,-1 9 5 0,-6-4 8 15,-3 4 4-15,-3 0 2 0,0 0-7 0,0 0 3 16,0 0 2-16,-25 0 17 0,25 28 21 0,0-28 0 15,-29 25 3-15,29-25-3 0,-16 28-14 0,16-10-3 16,-18 1-1-16,18 2-14 0,-11-1-6 0,11 1-4 16,-12-1-11-16,12 0 1 0,-6-1 0 0,6-2-4 15,-3-1 5-15,1-5-6 0,0 0 1 0,2-4 1 16,0-2-2-16,0-3 10 0,0-1-3 16,0-1-2-16,0 0-3 0,0 0-9 0,0 0 3 15,0-29 2-15,23 29 1 0,-23-31-5 0,0 14-2 16,20-6 8-16,-20 2-2 0,0 0 5 0,16 5-1 15,-16 0-8-15,11 3 2 0,-11 4 0 0,0 9-4 16,4-9 2-16,-4 9 2 0,4 0 1 0,2 0 5 16,-4 0-1-16,4 0-1 0,1 22 4 0,4-22 0 15,0 25 3-15,1-25 11 0,1 32 4 0,2-18 5 16,2 4 1-16,3-18-2 0,0 23-2 0,3-23 2 16,6 14 0-16,0-14-9 0,0 0-4 0,5 0-6 15,2 0-8-15,0-28 0 0,2 28 0 16,1-32 1-16,-6 32 1 0,1-35 3 0,-3 20-1 15,-4-2 1-15,-7 0-1 0,-8 0 2 0,-4 2 6 16,-8 1 6-16,0-3 2 0,0 3-4 0,-31 1-2 16,31 2 4-16,-41 3-4 0,17 1 5 0,-1 5 0 15,2 2-17-15,-2 0 3 0,3 0-4 0,4 0-2 16,1 0 4-16,17 25 4 0,-20-25 6 0,20 21-2 16,-9-21 1-16,9 21-4 0,0-21-2 0,0 24-3 15,27-24-1-15,-27 19 5 0,36-19-9 0,-13 16 2 16,0-7 1-16,4 0-3 0,-2 0 0 0,2-1-12 15,-4 3-33-15,-2 2-26 0,-4 1-35 0,-4 2-29 16,-3 0-6-16,-10 0-21 0,0 1-6 16,0 1-15-16,0 2-52 0,-41 0-78 0,16 1-117 15,-2-4-124-15,-7 0 28 0,1 0 124 0</inkml:trace>
  <inkml:trace contextRef="#ctx0" brushRef="#br0" timeOffset="289070.8262">27070 12499 1995 0,'-42'17'29'0,"2"-1"20"0,5-1 29 0,6-3 32 16,-1-2 8-16,8 0 3 0,2-5-5 0,4 1-22 16,7-3-33-16,5 0-21 0,2-2-16 0,2-1-3 15,0 0 5-15,37 0-4 0,-12 0-10 0,9 0-3 16,6-31-8-16,10 31-2 0,8-26 2 16,5 10-6-16,6-3-3 0,3-1 0 0,7-2-5 15,-1 2-26-15,-1 0-35 0,4-1-43 0,-2 4-47 16,-5 0-15-16,-3 0-8 0,-7 5-6 0,-8 5 5 15,-6 1-2-15,-11 3 25 0,-13 3 29 0,-13 0 33 16,-11 0 44-16,-2 28 23 0,-38-28 24 0,-2 31 45 16,-10-12 35-16,-6 2 22 0,-11 3 28 0,-7-1-16 15,-7 3-14-15,0 0 23 0,-7 1 9 0,3 1 38 16,-1-2 23-16,1-1-10 0,3-1-18 0,7-3-37 16,10-3-32-16,10-3-25 0,6-1-8 0,13-3 18 15,7-3 8-15,14-3-3 0,3-2-5 0,12-3-11 16,0 0-7-16,33 0-5 0,-1 0-9 0,7-31-19 15,11 31-12-15,7-30-5 0,12 11-1 16,6-1-2-16,8-1 0 0,0-3 0 0,0 2-2 16,3-1 1-16,-3 2-8 0,-4 4-4 0,-9 0-15 15,-9 6-31-15,-15 3-16 0,-13 3 5 0,-12 5 17 16,-16 0 30-16,-5 0 24 0,-37 34-6 0,-4-15 0 16,-10 4 4-16,-11 4 0 0,-11 3 5 0,-7 1 2 15,-5 0-4-15,-3-3 5 0,0 2-4 0,4-5-2 16,9-3 1-16,8-4-36 0,14-2-100 15,10-6-226-15,19-10-324 0,14 0-3 0,10 0 102 0</inkml:trace>
  <inkml:trace contextRef="#ctx0" brushRef="#br0" timeOffset="291408.7238">23313 7333 1754 0,'0'0'38'0,"0"0"17"16,0 0 10-16,0 0 4 0,0 0-23 0,0 0-1 15,0 23 2-15,-19-23 3 0,19 34-6 0,0-10-10 16,-21 3 6-16,21 7 6 0,-16 2-8 0,16 1-7 16,-16 2-6-16,16-1 18 0,-13 1 15 0,8-3 2 15,1 0-7-15,0-6-33 0,2-6-13 0,0-2 4 16,1-5 10-16,0-3 26 0,0-7 16 0,1-1 27 16,0-4 2-16,0-2-20 0,0 0-21 0,-3 0-32 15,3 0-19-15,-1-25-7 0,1 25-4 0,0-31 2 16,0 10 3-16,0-6 0 0,0 0 1 0,0-2-7 15,29-2 0-15,-29 0-1 0,21 0 5 16,-21 0 4-16,18 5 1 0,-18 3 6 0,15 5-4 16,-15 6-2-16,0 2-2 0,8 4-1 0,-8 6 5 15,0 0 5-15,0 28-2 0,0-28 3 0,0 41-1 16,0-14-2-16,0 6 1 0,0 2-2 0,-20 0-3 16,20-1 3-16,0-1-1 0,0-1-3 0,0-5 5 15,0 0-17-15,0-5-32 0,0-1-29 0,0-3-3 16,0-2 2-16,0-3-9 0,22-1-5 0,-22-2-36 15,0-5-45-15,0-1-8 0,0 0-27 0,0-3-25 16,-24-1 26-16,24 0 26 0,-29 0 62 16,29 0 55-16,-39 0 30 0,22-29 37 0,-2 29 23 15,3-20 26-15,-3 20 64 0,4-18 21 0,2 18 31 16,2-19 27-16,1 19-33 0,4-13-19 0,6 13-29 16,-6-9-45-16,6 9-27 0,0-7-6 0,0 1-4 15,0 2 11-15,0-1 6 0,36-1-8 0,-36-2-17 16,34 2-14-16,-10-2-7 0,3 2-3 0,1-5-1 15,3 4-1-15,1-2-3 0,0 1 4 0,3 2-3 16,-1-2 1-16,-2 0 1 0,-2 1-4 0,-1 2 1 16,-2 1 6-16,-3-1-4 0,0 1 2 0,-8 1 3 15,-1 1-6-15,-2 0 8 0,-5 2 4 16,-3 0 8-16,-2 0 14 0,-3 0 22 0,0 0 10 16,0 23-1-16,0-23-8 0,0 26-18 0,-25-26-13 15,25 31-5-15,0-13-7 0,-26 0-6 0,26-2-4 16,-18 1 3-16,18-2-1 0,-15-4 0 0,15 0 3 15,0-1-6-15,-11-4 7 0,11-4 8 0,0 1 16 16,0 0 13-16,0-3 0 0,0 0-8 0,0 0-18 16,0 0-16-16,21-25-1 0,-21 25 1 0,21-24-7 15,-21 24 6-15,26-32-1 0,-26 14-2 0,29 0 6 16,-16-1-5-16,1-1-3 0,-3 3-2 0,0 3-2 16,-2 2 1-16,0 1 3 0,-2 6 1 0,1 5 3 15,-2 0-1-15,-1 0-2 0,-2 0 3 0,-3 25-7 16,0-25 6-16,0 30-1 0,0-30-1 15,0 31 7-15,0-16-6 0,0 0 0 0,0-2-1 16,28-13-3-16,-28 20 2 0,30-20 3 0,-10 8 1 16,2-8 1-16,5 0 1 0,2 0-3 0,0 0-1 15,1-29 0-15,0 29 1 0,-3-32-2 0,0 32 5 16,-6-34-4-16,-4 14 3 0,-2 1 1 0,-4-3-3 16,-5 4 7-16,-5 0-1 0,-1 0 2 0,0 4 8 15,0 2-5-15,-25 3 0 0,25 4-3 0,-31 5-8 16,10 0 1-16,-3 0 2 0,-4 0 0 0,-2 27-1 15,0-27-2-15,4 34 1 0,0-15-2 0,5-2 2 16,5 0-2-16,16-1-2 0,0-3 2 0,0-1 2 16,0-12 3-16,34 20-3 0,-8-20 3 15,4 12-7-15,4-12-5 0,1 11 1 0,1-5-31 16,-3 1-35-16,-4 0-44 0,-7 5-24 0,-6 0-19 16,-16 4-55-16,0 2-71 0,0 5-139 0,-26 0-107 15,-3 1 49-15,-10 2 118 0</inkml:trace>
  <inkml:trace contextRef="#ctx0" brushRef="#br0" timeOffset="291701.5025">23233 8306 2242 0,'-35'5'41'0,"4"-1"32"0,4-4 33 0,7 0 27 15,3 0-14-15,5 0-19 0,3 0-17 0,3 0-15 16,4 0-31-16,2 0-13 0,0 0-15 0,0 0-10 16,0-21 6-16,44 21-4 0,-23-18 1 0,10 18-6 15,9-22-2-15,4 22 3 0,9-26-7 16,4 13-3-16,4 1-25 0,1-1-15 0,0 2-16 15,2 0-11-15,-2 0 10 0,-4 3 2 0,-8 2 4 16,-5 2-16-16,-10 3 7 0,-6 1 14 0,-11 0 14 16,-16 0 36-16,-2 0 0 0,-30 32 2 0,-4-32 5 15,-8 33-3-15,-8-12 8 0,-9 0-2 0,-8 2 1 16,-5 2 0-16,-3 0 8 0,-2 1 30 0,1-1 31 16,0-1 34-16,5-5 40 0,9 1 0 15,11-7-8-15,12-2-24 0,11-6-45 0,15-5-28 0,13 0-25 16,0 0-13-16,49-37-3 0,-3 16-18 15,14-1-95-15,17-7-177 0,11-2-459 0,19-4-24 16,13-1 92-16</inkml:trace>
  <inkml:trace contextRef="#ctx0" brushRef="#br0" timeOffset="322877.4883">21214 3534 975 0,'0'0'27'0,"0"0"19"0,0 0 14 16,0 0 30-16,0 19-28 0,0-19 1 0,0 0-4 16,0 0-20-16,0 0 23 0,-21 0-2 0,21 0 4 15,0 0 4-15,0 0-10 0,0 0-9 0,0 0-6 16,0 0-6-16,0 0-3 0,0 0-9 0,0 0 1 15,0 0-4-15,25 0-7 0,-25 0 2 16,39 0-11-16,-13-16 8 0,4 16-2 0,4 0-6 16,-1-17 0-16,2 17-11 0,1-13 0 0,-4 13 2 15,-3-9 3-15,-1 9 2 0,-6-6-2 0,-4 6-1 16,-4 0 5-16,-2 0-8 0,-7 0 11 0,0 0 9 16,-5 0-1-16,0 0 3 0,0 0-8 0,0 25-5 15,-36-25-7-15,36 17 2 0,-40-17 5 0,12 21-5 16,-2-21 4-16,-2 18 1 0,-1-18-3 15,-1 14-3-15,2-14-3 0,-2 14 3 0,0-14 1 0,4 9 1 16,2-3 1-16,0-1-3 0,5-2 0 16,1-1 1-16,4 0 1 0,6 1 3 0,1-2-4 15,6 0 1-15,4-1 7 0,-1 0-3 0,2 0 5 16,0 0 6-16,0 0-7 0,0 0-3 0,25 0-4 16,-25 0 0-16,24-24-4 0,-24 24 5 0,38 0 0 15,-16-18 2-15,2 18 0 0,-2-14-5 0,2 14 1 16,0-11-10-16,-4 11 6 0,-1-11 0 0,-4 11 3 15,-4-5 6-15,-2 5-10 0,-2 0 7 0,-4 0-3 16,-3 0-4-16,0 0 8 0,0 0 0 0,-28 21-1 16,28-21 4-16,-38 20-6 0,13-20-5 0,-3 22-2 15,-5-22 2-15,2 22 0 0,-4-22 3 0,3 18 1 16,-1-18-1-16,7 14 0 0,2-14 5 0,3 12-4 16,5-12 0-16,4 5 4 0,4-5-4 15,5 0 3-15,0 0 1 0,3 0 0 0,0 0-4 16,0 0-7-16,0 0 3 0,30-23 1 0,-30 23 6 15,34 0 3-15,-9-28-6 0,-1 28-1 0,5-20-4 16,2 20 11-16,-1-21-3 0,0 21-8 0,0-15-14 16,-4 15-29-16,1-14-23 0,-6 14-31 0,-2-7-24 15,-7 7-41-15,-3 0-31 0,-4 0-26 0,-2 0-55 16,-3 0-59-16,0 0 57 0</inkml:trace>
  <inkml:trace contextRef="#ctx0" brushRef="#br0" timeOffset="330586.6517">21063 3250 85 0,'0'0'0'0,"0"0"2"0,0 0 0 0,0 0-2 0,0 0 2 16,0 0-20-16,0 0-5 0,0 0 1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02T10:05:44.4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3387 2476 2019 0,'0'0'17'0,"0"-9"18"0,0 9 16 0,0-8 12 15,0 8-8-15,0-6-15 0,0 6-10 0,-18-1-9 16,18 1-10-16,0 0-2 0,0 0-9 0,0 0-3 16,0 0-2-16,0 0-4 0,0 0 1 0,0 0 9 15,0 24-1-15,0-24 4 0,0 31-1 0,0-11-6 16,0 5 4-16,0 2 0 0,-23 4 2 0,23 0 0 16,0 0 7-16,-23 0 0 0,23-1 4 0,-17-1 0 15,17-2-3-15,-18-1-1 0,18-4-2 0,-14-4 1 16,14-3-4-16,-9-6 3 0,9-1 23 15,-4-3 25-15,4-5 36 0,0 0 33 0,0 0-17 16,0 0-27-16,0-21-38 0,0 21-34 0,24-32-11 16,-24 7-2-16,0-5 0 0,17-4 1 0,-17-3 2 15,0-6 4-15,0-3-4 0,12 0 1 0,-12-2-3 16,0 4-1-16,0 3 1 0,0 5 4 0,0 7 1 16,0 5-4-16,0 8 0 0,0 5-7 0,0 6 2 15,0 5 4-15,0 0 8 0,0 0 8 0,0 22-1 16,0-22 16-16,0 36 10 0,28-14 3 0,-28 2 9 15,30 3-12-15,-14 2-15 0,2-3-3 0,-1 3 1 16,0-1-5-16,-1-2 5 0,-3 1-9 0,2 1-7 16,-1-1 3-16,-1 1-5 0,-3 0-1 15,-3 2 0-15,3 0-2 0,-2 0 0 0,-5 1 2 16,1-3-4-16,-1 2-1 0,-3-3-3 0,1-1-16 16,-1-4-44-16,0-3-41 0,0-2-46 0,1-4-39 15,-1-3-13-15,0-4-11 0,0-1-8 0,0-4 19 16,0-1-26-16,0 0-24 0,0 0-12 0,0 0-59 15,0 0 5-15,-21-28 77 0</inkml:trace>
  <inkml:trace contextRef="#ctx0" brushRef="#br0" timeOffset="659.7226">3330 2935 1632 0,'-15'0'48'0,"0"0"36"16,6 0 34-16,1 0 26 0,2 0-16 16,1 0-6-16,1 0-10 0,3 0-23 0,1 0-31 15,0 0-31-15,0 0-23 0,30 0-2 0,-30-26-1 16,37 26-1-16,-11-32-21 0,1 14-21 0,3-2-31 15,0 1-28-15,0 2-12 0,0 0-11 0,-3 2-8 16,-3 3-18-16,0 3 2 0,-4 0 0 0,-2 3 14 16,-1 2 56-16,-6 1 22 0,-3 1 39 0,1 2 29 15,-3 0 10-15,-2 0 26 0,-2 0 25 0,-2 0 29 16,3 0 23-16,-3 0 20 0,0 0 3 0,0 0-4 16,0 19-8-16,0-19-6 0,0 0-7 0,0 0-6 15,0 0-13-15,0 12-15 0,0-12-15 16,0 9-7-16,0-9-13 0,0 11-13 0,0-2-14 15,0-1-8-15,0 2-7 0,0 0-6 0,0 1 4 0,0 1-6 16,0 0 2-16,-17 1-2 0,17-1-1 16,0 2 3-16,0 0 0 0,0-2 0 0,0 3-2 15,0-2-2-15,0-2 1 0,-11-1 0 0,11-1-2 16,0-4 2-16,0 0 6 0,-5-2 22 0,5-2 21 16,0-1 29-16,0 0 20 0,0 0 9 0,0 0-6 15,0 0-33-15,0 0-31 0,0-26-31 0,0 26-13 16,0-26-2-16,0 9 1 0,20-3 1 15,-20 0-3-15,0-1 7 0,20 2-5 0,-20 2 4 0,22 3-1 16,-9 2-2-16,-2 2 2 0,0 2-2 0,2 8 1 16,-2-6-1-16,-2 6-1 0,4 0-1 15,-2 0 2-15,1 0 5 0,-3 24 2 0,1-24-1 16,0 22 0-16,0-22-4 0,-1 28 5 0,-3-28-2 16,2 27 2-16,-2-11-6 0,-1-3 1 0,1-1 7 15,-2-1-6-15,0-2 6 0,1-1-3 0,-3-8-4 16,0 9 5-16,-1-9 0 0,0 4 5 0,0-4 5 15,1 0 9-15,-1 0 4 0,-1 0-10 0,0 0-7 16,1-21-9-16,-1 21-4 0,0-23-1 0,0 6-6 16,1-4-11-16,1 2-7 0,0-3-8 0,2 1-2 15,1 1 5-15,3 2 4 0,0 3 6 0,1 3 6 16,2 3-1-16,-1 5 1 0,0 4-1 16,1 0 9-16,1 0 0 0,0 0 3 0,-1 27 7 15,1-27-2-15,0 30 2 0,-1-30 4 0,0 34-8 16,-2-17 2-16,2 1 4 0,0-1-6 0,-1 1-18 15,-1-5-51-15,-1-1-57 0,2 1-55 0,0-3-59 16,-1-2-48-16,-1-1-55 0,-1-2-8 0,3 0-7 16,0-2-27-16,0-3 6 0,-1 0 67 0</inkml:trace>
  <inkml:trace contextRef="#ctx0" brushRef="#br0" timeOffset="1743.1098">4402 2794 1953 0,'2'-6'62'0,"-1"6"29"0,1-7 46 0,-2 3 24 0,1-1-32 15,-1 0-6-15,0 0-27 0,0 0-4 16,0-2-8-16,0 5-9 0,0-3-3 0,0 0-6 16,-20 2-2-16,20-1 5 0,0 3-2 0,0-1 0 15,0 2-12-15,-16 0-3 0,16 0-7 0,0 0-6 16,-9 0-11-16,9 0-13 0,-9 0-7 0,4 0-8 16,-1 27 2-16,-3-27-4 0,-2 21 2 0,1-21 2 15,-2 28-4-15,0-10 6 0,-2-1-11 0,2 3 3 16,2 0 1-16,-1 1-3 0,1 1 2 0,1-2-3 15,1 1-1-15,3-2-1 0,0-1 5 0,1 0-5 16,3-3 0-16,1-2-16 0,0-3-9 16,0 0-1-16,0-4-14 0,0 1 12 0,0-5 2 15,21 1 3-15,-21-3 12 0,0 0 4 0,21 0 4 16,-21 0-1-16,18-29 10 0,-18 29 1 0,20-30-1 16,-9 10 1-16,-1 0-4 0,-1-2-2 0,-2-3 10 15,-1 1 0-15,-1-5 0 0,-2-1-5 0,-3-3 0 16,2-1 1-16,-2-5-3 0,0 1 6 0,0 0-5 15,0 1-1-15,0 2 4 0,0 5 1 0,0 1 2 16,-20 8 7-16,20 3 5 0,0 4 0 0,0 6 1 16,0-1-6-16,0 6-3 0,0 1 0 15,0 1-7-15,0 1 0 0,0 0-3 0,0 0-1 0,0 0 3 16,0 0 0-16,0 0 0 0,0 0 1 16,0 18 1-16,0-18 1 0,0 0-1 0,0 12-2 15,0-12 4-15,0 12-2 0,0-12 2 0,0 9 0 16,0-9-3-16,0 10 3 0,0-5-2 0,12-2 1 15,-12 1 4-15,0-1-3 0,0 1 0 0,0-1 2 16,0 0-6-16,0 0 5 0,0 1-2 0,0 2 0 16,0-1 5-16,0-1-5 0,0 2 2 0,0 1-3 15,0 1 0-15,0 2 2 0,0-1 0 0,0 1 1 16,0 1-3-16,0 0 1 0,0 3 0 0,9-1-1 16,-9 1 0-16,0 0-3 0,4 1 3 0,-4 0-2 15,3 0 2-15,0 1 0 0,0-1-1 0,-1 2 1 16,2 1 0-16,1 0 4 0,-3-2-2 0,2 0 0 15,-1 1 2-15,0 1-2 0,2-1 1 16,-2-1 0-16,-1 0-5 0,1-2 4 0,-1 4-6 16,2-2 8-16,-3-1-3 0,0-1-1 0,1 0 2 15,-1-2-2-15,0 0 0 0,2-2 0 0,-2 0 1 16,2 0-1-16,-2-2-2 0,1-1-1 0,0 0 3 16,0-3 0-16,0 1 4 0,-1-2 1 0,0 2-6 15,0-3 1-15,-1 0 2 0,2 1-5 0,-2-2 5 16,3 0-2-16,-3-1 0 0,0 3 2 15,0-3-2-15,0 0 3 0,0 0 1 0,0 0 1 0,0 0-1 16,0 0 0-16,0 0 3 0,0 0-2 16,0 0 2-16,0 0-6 0,0 0-1 0,0 0 1 15,0 0-2-15,0 0 6 0,0 0-7 0,0 0 0 16,0 0 0-16,0 0-2 0,0 0 2 0,0 0 2 16,0 0-4-16,0 0-4 0,0 0 3 0,0 0-1 15,0 0 0-15,0 0 2 0,0 0 2 0,0 0-4 16,0 0 5-16,0 0-2 0,-16 0-3 0,16 0 1 15,0 0 4-15,0 0 1 0,-8 0-2 0,8 0 4 16,0 0-4-16,-5 0 0 0,3 0 5 0,2 0-4 16,-4 0 1-16,3 0 0 0,-2 0-4 0,2 0 5 15,-2 0-3-15,2 0 2 0,0 0 2 0,-3 0-6 16,3 0 6-16,-1 0-5 0,0 0 1 0,1 0-2 16,0 0-6-16,-2 0-1 0,3 0-7 0,0 0 2 15,-1 0-3-15,1 0-4 0,0 0 7 16,0 0-6-16,0 0 6 0,0 0 7 0,0 0-7 15,0 0 9-15,0 0 2 0,0 0-2 0,0 0 9 16,0 0-5-16,0 0 0 0,0 0 1 0,0 0-6 16,0 0 5-16,0 0 0 0,0 0-2 0,0 0 0 15,0 0-14-15,0 0-4 0,0 0-8 0,0 0-4 16,0 0 2-16,0 0-10 0,0 0 1 0,0 0-17 16,0 0-17-16,0 0-12 0,0 0-37 0,0 0-34 15,0 0-36-15,0 0-39 0,0 0-20 0,0 0-28 16,0 0-27-16,0 0-59 0,-19 0 48 0,19 0 85 15</inkml:trace>
  <inkml:trace contextRef="#ctx0" brushRef="#br0" timeOffset="2876.9839">4796 2867 1848 0,'4'-3'25'15,"-1"-2"31"-15,4 1 42 0,-1 0 45 0,-3-3 0 16,0 0-10-16,1 0-19 0,-2-1-20 0,-1 2-8 15,-1 0-7-15,0-1-13 0,0 0-12 0,2 0-9 16,-1 2-7-16,-1-3-8 0,0 1-9 0,0 0-11 16,0 1 5-16,0 0 10 0,0 1 4 0,0 0 11 15,0 0-7-15,0 5-17 0,-24-4-4 0,24 3-8 16,0 1-3-16,-15 0 2 0,15 0-5 16,-17 0-1-16,4 0 1 0,2 28-5 0,-4-28 3 15,0 26 4-15,1-8-8 0,0 1 11 0,0-1 0 16,3 5-7-16,1-6 6 0,3 2-5 0,0 0-3 15,4-4 2-15,-2-1 1 0,4-1-1 0,-1-4 4 16,2 0 0-16,0-3-4 0,0-1 4 0,0-1-2 16,0-4-1-16,0 2 4 0,25-2-2 0,-25 0-3 15,0 0-1-15,25 0-3 0,-25 0 0 0,19-24 0 16,-19 24 3-16,19 0-3 0,-9-27 0 0,-1 27 1 16,-2-21-1-16,2 21 4 0,-1-22-3 0,3 12-1 15,-3 2 0-15,0-1 3 0,1 9-2 0,-3-8 5 16,4 8-4-16,-5 0 1 0,1 0 4 15,-3 0-1-15,1 0 2 0,-1 0 0 0,2 22 2 16,-1-22-1-16,2 0 3 0,2 23-4 0,-1-23-8 16,3 17 1-16,0-17-18 0,-1 11-20 0,2-11-23 15,-2 0-26-15,-1 11-14 0,2-11-2 0,-2 0-10 16,2 0-11-16,-1 0-15 0,1-24-24 0,-1 24-16 16,0-27-11-16,1 9-2 0,-4 0 28 0,-1-5 35 15,-3 1 25-15,0-2 25 0,-2-5 41 0,0-2 4 16,0-3-22-16,0-5 19 0,0-1-16 0,-28-1 69 15,28 1 130-15,0 2 67 0,0 6 75 16,0 7-5-16,0 7-58 0,0 3-49 0,0 9-84 16,0 6-47-16,0 0-2 0,0 0 7 0,0 26 21 15,0-26 14-15,0 32-18 0,0-11-20 0,0 2-11 16,0 0-11-16,18 3-2 0,-18 2 10 0,0 0 1 16,10 0 1-16,-10 0 1 0,7 0-5 0,-7 1 5 15,6-2-4-15,-6 1 18 0,0-2 10 0,4-2-14 16,-2 0 3-16,1-5-22 0,-2 0-12 0,-1-6 10 15,0-1 3-15,2-4 12 0,-1-3 9 0,-1-3 9 16,1 0 23-16,-1-2 19 0,1 0 3 0,2 0-21 16,-2 0-30-16,3-25-32 0,2 25-20 0,-1-27 0 15,2 10-3-15,0-1-3 0,5-2 2 16,0 2-1-16,-1 3 4 0,3 2-2 0,-4 2-1 16,2 11 3-16,-3-9-2 0,0 9 0 0,0 0-1 15,1 0 8-15,-2 0 1 0,1 0 1 0,1 32 3 16,3-32-3-16,-3 23 1 0,2-23 2 0,-1 28-2 15,2-28-1-15,-3 27 2 0,1-15-5 0,2-2-21 16,-2-10-26-16,-1 17-36 0,3-17-24 0,0 9-4 16,0-9-2-16,-1 0 3 0,3 0 12 0,-1 0-3 15,-2 0 5-15,1-29 8 0,0 29 1 0,-2-28 3 16,-4 8 7-16,0 2 14 0,-5-5 3 0,0-2 23 16,-2-2 19-16,0-4 3 0,0-5-7 0,-27-1-3 15,27-7-1-15,-21-1 1 0,21 1 37 0,-19 2 31 16,19 3 55-16,0 6 58 0,-15 7 17 15,15 7-11-15,0 7-58 0,0 7-52 0,0 4-22 16,0 1 24-16,0 0 32 0,0 0 21 0,0 35 15 16,0-35-26-16,0 34-29 0,0-12-12 0,0 4-10 15,0 1-6-15,0 1 3 0,0 2-9 0,0 2-16 16,21 0-4-16,-21 1 2 0,17 1-3 0,-17-1 2 16,17 1-1-16,-6-2-8 0,-2 2 1 15,1-3-4-15,1-1-8 0,-3-2-10 0,1-1-71 0,-1-4-72 16,-1-3-99-16,0 0-121 0,-1-6-94 0,0-1-142 15,0-4 65-15,-3-4 134 0</inkml:trace>
  <inkml:trace contextRef="#ctx0" brushRef="#br0" timeOffset="3233.2473">5785 2678 2419 0,'8'-5'42'16,"-4"-1"21"-16,-1-1 20 0,0-2 36 0,1 1-12 15,0-1 13-15,-3-1 8 0,1 0-11 0,-2 5-10 16,0-2-10-16,0 3-5 0,0 1-5 0,0 0-11 16,0 2-19-16,0 1-21 0,0 0-15 0,0 0-14 15,-21 0-7-15,21 0 5 0,0 0-7 0,0 21 2 16,-21-21 7-16,21 20-10 0,-13-20 0 16,13 28 5-16,-12-15-5 0,12 3-1 0,-11 0 6 15,11-3-3-15,-4 2-2 0,4-3 5 0,0 0-5 16,0-2 3-16,0 0 0 0,0 1-2 0,0-3 0 15,28-1 2-15,-28 2-2 0,21-2 2 0,-21-1 0 16,25 3-7-16,-25-1-4 0,26 1-12 0,-26-1-6 16,21 3-20-16,-21-1-17 0,14 2-9 0,-14-2-22 15,5 2 8-15,-5 2 23 0,0-1-9 0,0 1 12 16,0-1-12-16,-30 1-27 0,30-2-1 0,-31-1-16 16,31-2-6-16,-35-2-14 0,17-2-22 0,-2 0-26 15,3-5-59-15,-1 0-73 0,1 0-73 0,1-22-53 16,-1 22 92-16</inkml:trace>
  <inkml:trace contextRef="#ctx0" brushRef="#br0" timeOffset="3418.7454">5448 2188 2234 0,'0'-13'65'0,"0"4"48"0,0 1 36 0,0 2 35 15,0 0-42-15,0 3-18 0,0 0-31 0,0 1-27 16,0 2-21-16,0 0-31 0,0 0-10 0,0 0-9 15,0 0-4-15,0 0 1 0,0 0 5 0,0 23-2 16,0-23-5-16,0 25-19 0,0-25-61 0,0 34-85 16,22-10-91-16,-22 1-142 0,0 3-144 15,18-1-71-15,-18 0 96 0</inkml:trace>
  <inkml:trace contextRef="#ctx0" brushRef="#br0" timeOffset="3759.3837">6681 2355 3308 0,'4'-7'16'16,"-3"1"19"-16,-1 1 16 0,0-1 12 0,0-1 2 16,0 3 12-16,0 1-3 0,0 3-4 0,0-3-22 15,0 3-34-15,-17 0-15 0,17 0-7 0,0 0 7 16,0 0 2-16,0 27 5 0,0-27-2 0,-14 36-5 15,14-10-2-15,-14 4 6 0,3 4-6 0,-1 3 2 16,-1 1 1-16,-2 3-4 0,0 0-1 0,1-2 0 16,2 2-3-16,-3-4-3 0,6-2 5 0,3-2 1 15,1-3-1-15,3-4-1 0,2-3 0 0,0-6-7 16,0 0 4-16,0-7-1 0,32-1-1 0,-32-4-3 16,34-1-16-16,-12-3-30 0,2-1-13 0,5 0-21 15,1 0-22-15,-1 0-9 0,2 0-40 0,-1-26-24 16,-3 26-23-16,0 0-43 0,-3-16-40 15,-2 16-42-15,-1 0-46 0,-3 0-36 0,-3 0 34 16,1-12 96-16</inkml:trace>
  <inkml:trace contextRef="#ctx0" brushRef="#br0" timeOffset="4434.8472">7043 2856 2206 0,'1'0'23'0,"1"-22"40"16,-1 22 36-16,-1-24 30 0,1 10 13 0,-1 4-13 15,0 0-22-15,0 1-8 0,0 3-12 0,0 0-1 16,0 1-11-16,-20 3-18 0,20-1-21 0,0 1-25 15,-26 2-2-15,26 0-2 0,-20 0-3 0,20 0-2 16,-23 0-4-16,12 0 0 0,-3 31 2 16,2-31-2-16,0 29 5 0,-1-11-3 0,0 0-4 15,2 2 3-15,1 0 1 0,2-1-5 0,2 0 4 16,-1-1 1-16,4-3-6 0,2 0 6 0,1-3-2 16,0-2-2-16,0-3 0 0,0-1 2 0,0-1-5 15,0-4-4-15,0-1-2 0,27 0-3 0,-27 0-8 16,19 0 2-16,-19 0-1 0,21-31-3 0,-21 31 10 15,26-22 2-15,-10 22 4 0,-5-28 5 0,0 13 0 16,0 2 4-16,-2 0-4 0,-2 0 3 0,0 4-7 16,-2-1 2-16,-1 4 3 0,-2 6-4 0,0-7 4 15,-1 7 0-15,1 0 0 0,0 0 4 0,1 0 3 16,1 0 0-16,0 28 0 0,-1-28-2 0,1 21-1 16,1-21 2-16,0 26 1 0,-2-26-2 15,1 24 0-15,0-12 1 0,0 1-6 0,1-1 6 16,-1-2 1-16,0-3-6 0,0 2 3 0,-1-1-5 15,2-3-5-15,-1-1-9 0,0-1-3 0,0-3-1 16,-1 0 6-16,2 0 9 0,2 0 4 0,0 0 5 16,1-22-3-16,-1 22 0 0,2-24 0 0,2 24-2 15,-5-29-4-15,2 13 6 0,1 0-2 0,-3-1 2 16,-2-1 2-16,1 5-1 0,0 2 11 0,-3 3-2 16,1 3 3-16,-2 5 0 0,-1 0-4 0,1 0-2 15,-1 0 5-15,1 0-2 0,-1 27-1 16,3-27 2-16,-2 23-4 0,2-23 3 0,-1 28-4 15,2-28 0-15,0 29-2 0,0-15 0 0,1-2 2 16,2 0-1-16,0-12 3 0,1 16-2 0,1-16-1 16,1 10 0-16,-1-10 2 0,0 0 5 0,1 0-6 15,1 0 0-15,-1 0-1 0,2 0-5 0,-2-27 10 16,-1 27-2-16,1-27-2 0,-3 10 10 0,1 0-3 16,-4-1 3-16,-2-2 2 0,-2-2-13 0,0-1-1 15,0 1-3-15,0 0 11 0,0 3 18 0,-27 1 7 16,27 2 3-16,0 4-8 0,-21 2-19 15,21 5-6-15,0 1-12 0,-16 3-2 0,16 1-9 0,0 0 0 16,0 0 11-16,0 0-6 0,0 0 5 0,0 0-39 16,0 22-65-16,0-22-68 0,0 0-82 0,0 18-62 15,0-18-53-15,0 14-58 0,0-14-76 16,0 10 56-16,0-10 117 0</inkml:trace>
  <inkml:trace contextRef="#ctx0" brushRef="#br0" timeOffset="4883.4084">7372 2796 969 0,'0'0'66'0,"0"0"50"0,0 0 20 16,0-12 28-16,0 12-48 0,0 0-42 0,0-8-9 16,0 8-29-16,0-6 3 0,0 6 14 0,0-4 17 15,0 2 16-15,0 1-13 0,0 0-20 0,-21-2-24 16,21 2 5-16,0 1 12 0,0-1 21 0,-13 1 16 15,13-1 0-15,0 1-2 0,0-1 2 0,-9 1-8 16,9-2-6-16,0 1-10 0,0-1-15 0,0 2-8 16,0 0-10-16,0 0-6 0,0 0-7 0,0 0-6 15,0 0 2-15,0 0 3 0,0 0 3 0,0 0 3 16,0 22-5-16,19-22-6 0,-19 19-1 0,0-19 1 16,14 25-4-16,-14-11 0 0,0 3-3 15,0 1 0-15,0 0 3 0,0-1 1 0,0 2-6 16,0-1 1-16,0 0 1 0,0-3-1 0,0 0 7 0,0-4-7 15,0 0 2-15,24-2 2 0,-24-4-1 16,0-1 9-16,31-4-2 0,-31 0-1 0,34 0 4 16,-17 0-2-16,-3-27-2 0,1 27 7 0,2-28 5 15,-3 28 5-15,-2-35 10 0,-1 17-6 0,-1-2-4 16,-1 0-9-16,-2-3-8 0,0 1-3 0,-4 0-1 16,0 1 3-16,-1-1-6 0,-2 4 6 0,0 0-5 15,0 5-4-15,0 4 1 0,0 1-8 0,0 3-28 16,0 3-50-16,-22 2-78 0,22 0-93 0,0 0-106 15,-19 0-125-15,19 24-160 0,0-24 81 0,-16 0 135 16</inkml:trace>
  <inkml:trace contextRef="#ctx0" brushRef="#br0" timeOffset="5048.5491">8331 2854 2870 0,'3'2'-7'0,"-2"-1"-4"0,1 1-2 0,-2-2-20 16,0 0-31-16,0 0-35 0,0 0-50 0,0 0-42 16,0 0-31-16,-24 0-47 0,24 0-76 0,0 0-85 15,-29 0 6-15,29 0 86 0</inkml:trace>
  <inkml:trace contextRef="#ctx0" brushRef="#br0" timeOffset="5770.8016">3817 3646 1137 0,'-20'0'49'16,"4"-14"54"-16,-2 14 45 0,1-14 31 0,2 14-4 15,-1-9-31-15,-1 3-10 0,1 2-11 0,1 1-16 16,-4 3 2-16,3 0-6 0,-3 0-1 0,4 0-15 15,0 0-16-15,0 0-15 0,3 0-9 0,0 0-2 16,6 0-10-16,-1 0-15 0,2 17-8 0,2-17-14 16,2 0 7-16,1 0 20 0,0 0 16 0,0 0 8 15,0 0-4-15,35 0-17 0,-35 13-16 16,46-13 0-16,-16 0-4 0,6 8 2 0,4-8 0 16,9 0-3-16,2 0-2 0,7 0 0 0,4 0-3 15,5 0-3-15,4 0 5 0,5-18-8 0,5 18 1 16,4 0 5-16,5-15 0 0,5 15-3 0,8 0-3 15,7-16-5-15,7 16-9 0,7-15 2 0,3 8 4 16,5-1 6-16,2-1 6 0,5 1 3 0,-4 1-4 16,-3-1 6-16,-1-1-3 0,0 0 7 0,-3 4 5 15,0-2-7-15,-1 1 3 0,-2 1-8 0,-6-2 1 16,-5 3-6-16,-4-1-6 0,-9 1-4 0,-8-1-5 16,-8 0-6-16,-6 0 2 0,-8 0-10 0,-9 1-6 15,-8 0-7-15,-9 0-14 0,-4 4-2 0,-9-5-6 16,-4 4 6-16,-8-2 0 0,-7 1-9 15,-5 0-26-15,0 1-54 0,-8-2-58 0,0 2-98 16,0-1-82-16,-30 1-93 0,30-1 32 0,-38 1 121 16</inkml:trace>
  <inkml:trace contextRef="#ctx0" brushRef="#br0" timeOffset="6214.9339">4728 3817 2027 0,'-34'7'31'0,"-1"0"13"0,8-1 18 0,2 0 13 16,2-3-9-16,5 1 18 0,1-1 8 0,5 0 4 15,2-1-7-15,3-1-23 0,2 0-29 0,3-1-4 16,0 3-12-16,2-3-4 0,0 0 9 0,0 0-3 16,0 0-3-16,37 0 0 0,-37 0-5 0,49 0-5 15,-15 0 1-15,6 0 0 0,6-17-2 0,11 17-3 16,6 0 1-16,9-23-1 0,5 23-1 0,7-21-1 16,5 8 1-16,7 2-1 0,3-1-3 15,1-1 3-15,-1-2-1 0,3 1-3 0,1 0 6 16,-4 2 0-16,1-2-3 0,1 1 1 0,-2 4-5 15,-3-1-4-15,0 3 2 0,-6 3-3 0,-5 0 0 16,-4 1-10-16,-6 3 5 0,-8 0-3 0,-4 0 2 16,-6 0 11-16,-6 0-2 0,-6 0 3 0,-3 0 0 15,-3 0 3-15,-2 0-3 0,-4 0-1 0,-5-21-7 16,1 21-17-16,-6-18-20 0,1 18-29 0,-6-24-40 16,0 11-60-16,-1-2-139 0,-5 1-172 0,2 1-134 15,-3-1 72-15</inkml:trace>
  <inkml:trace contextRef="#ctx0" brushRef="#br0" timeOffset="6628.1401">8169 2730 2398 0,'8'-5'32'0,"-2"1"20"0,-2 1 26 15,-3-2 40-15,0 1-11 0,-1-1-1 0,0 1-19 16,0 2-21-16,0-2-9 0,0 1-12 0,0 1-3 15,0 1-15-15,-22 1-20 0,22 0-7 0,0 0-8 16,0 0-5-16,0 0 7 0,0 0 0 0,0 0 4 16,0 0 0-16,0 0 2 0,0 0 3 0,0 0 3 15,0 0 1-15,0 0 5 0,0 0 4 16,0 0-6-16,0 0-4 0,0 0-3 0,0-25-10 0,0 25 1 16,0-15 1-16,0 15-5 0,0-21-10 15,0 8-4-15,0 13-10 0,0-16-24 0,0 16-24 16,0-10-55-16,0 10-81 0,0 0-65 0,0 0-91 15,0 0-115-15,0 0-63 0,0 31 91 0</inkml:trace>
  <inkml:trace contextRef="#ctx0" brushRef="#br0" timeOffset="7061.4053">8192 2999 1901 0,'2'2'56'0,"-1"0"42"0,2-1 23 16,-2 0 21-16,0 0-31 0,-1-1-25 16,0 0-11-16,0 0-13 0,0 0-25 0,0 0-17 15,0 0-15-15,0 0-7 0,0 0 5 0,0 0 0 16,0 0 2-16,0 0-6 0,0 0-2 0,0 0 3 16,-15-15 2-16,15 15 9 0,0 0 1 0,0 0-3 15,0 0 2-15,0-9 0 0,0 9-6 0,0 0 6 16,0 0-1-16,0 0-9 0,0 0 6 0,0 0-5 15,0 0-8-15,0 0 4 0,0 0-4 0,0 0-2 16,0 0 2-16,0 0-2 0,0 0-1 0,0 0 4 16,0 0-1-16,0 0 2 0,0 0 0 15,0 0 0-15,0 13 3 0,0-13-2 0,0 0 1 16,0 0 2-16,0 0-2 0,0 0 4 0,0 0-2 16,0 0 0-16,0 6-9 0,0-6-11 0,0 0-4 15,0 0-10-15,0 0 3 0,0 0 9 0,0 0 4 16,0 0 5-16,0 0 12 0,0 0 0 0,0 0 1 15,0 0 4-15,0 0-3 0,0 0-1 0,0 0 3 16,0 0-3-16,0-14 3 0,0 14-12 0,0 0-17 16,0 0-27-16,0 0-40 0,0 0-42 0,0 0-47 15,0 0-58-15,0 0-82 0,-18 0-114 16,18 0 0-16,0 0 87 0</inkml:trace>
  <inkml:trace contextRef="#ctx0" brushRef="#br0" timeOffset="7332.0704">8329 2842 2512 0,'0'0'10'16,"0"0"2"-16,0 0 17 0,0 0 12 0,0 0-1 15,0 0 16-15,-12 17 1 0,12-17 8 0,0 0 1 16,0 0-7-16,0 0-2 0,0 0-8 0,0 0 5 15,24 0 2-15,-24 0-8 0,28 0-10 16,-10 0-11-16,6 0-7 0,3 0-9 0,5 0 1 16,1 0-8-16,4-25-6 0,1 25-1 0,0 0-2 15,-3-20-2-15,-1 20-1 0,-3-12-9 0,-5 12-23 16,-3 0-46-16,-9-9-50 0,-1 9-64 0,-8 0-112 16,-5 0-137-16,0 0-235 0,0 0 74 0</inkml:trace>
  <inkml:trace contextRef="#ctx0" brushRef="#br0" timeOffset="19736.7348">5507 4867 2135 0,'0'0'14'0,"0"0"11"0,0 0 22 0,0 0 8 16,0-20-2-16,0 20 5 0,0 0-15 0,0-19 1 16,0 19 6-16,0-19-8 0,-19 19 3 0,19-17 0 15,0 8-8-15,-20 1 10 0,20 2-5 0,-17 1-9 16,6 0-11-16,-1 5-19 0,-5 0-3 0,2 0 0 16,-5 0-1-16,3 0 3 0,-4 0-2 0,1 32-3 15,-2-32 7-15,3 33-3 0,1-15 2 0,0 5 2 16,2 2-4-16,1-2 2 0,1 4-1 0,4-5 2 15,1 2 3-15,2 0 5 0,2-5 2 16,4 3 5-16,1-4 4 0,0-1 5 0,0-1-5 16,0 1-3-16,31-2-6 0,-31 0-12 0,25-2 1 15,-25 2-3-15,29-3 2 0,-29-1 4 0,30 2-5 16,-16-1 4-16,2 0-5 0,-2 0-1 0,1 0 5 16,-2 0-4-16,0 1 1 0,-3 1-1 0,-1-1-4 15,-1 0 5-15,-3 2 0 0,-2-2 2 0,-3 2 0 16,0-1-2-16,0 0 0 0,0 1 0 0,-30-2 3 15,30 0 1-15,-29-1-1 0,29-2-2 0,-34 0 6 16,14-3 8-16,-1-2 6 0,0 0 10 16,1-2 0-16,-3-2 8 0,4-1 8 0,-1 0 5 15,4 0 4-15,0 0-7 0,2 0-7 0,2-21-14 16,3 21-9-16,1 0-11 0,2 0-11 0,1 0-2 16,1-13-5-16,2 13-9 0,2 0-18 0,-1 0-42 15,1 0-62-15,0 0-76 0,0 0-92 0,-2 24-99 16,0-24-154-16,0 18-88 0,1-18 116 0</inkml:trace>
  <inkml:trace contextRef="#ctx0" brushRef="#br0" timeOffset="20094.4291">5557 5270 2187 0,'0'-4'32'0,"-24"0"14"0,24 1 15 16,-19 1 18-16,19 2-15 0,-14-3-8 0,14 2-21 15,-7 1-21-15,7 0-19 0,0 0-6 0,0 0 2 16,0 0 4-16,0 0 3 0,0 0 2 0,0 0 5 16,0 28 7-16,25-28-1 0,-25 27 3 0,0-7-3 15,23 3-5-15,-23 1-3 0,0 5-2 0,17 1 6 16,-17 1 0-16,0 3 0 0,0-1 1 0,0 2-5 15,0 0-1-15,0-1 8 0,0 0-5 16,0-2-3-16,0-2 3 0,0 1-6 0,0-7 1 16,0 2 0-16,0-6 2 0,0-3-2 0,0-3-5 15,0-3 6-15,0 0-6 0,0-6-11 0,0-2-14 16,0-1-28-16,0-2-33 0,0 0-25 0,0 0-23 16,0 0-51-16,0 0-83 0,0 0-96 0,0 0-112 15,0 0 63-15,0 0 119 0</inkml:trace>
  <inkml:trace contextRef="#ctx0" brushRef="#br0" timeOffset="20453.8528">5515 5392 2444 0,'0'-12'35'0,"0"2"21"15,0 1 21-15,0-1 19 0,0 3-26 0,0-3-13 16,0 4-15-16,0-1-6 0,0 2 8 0,0 0 6 15,0-2-5-15,0 2-5 0,0-1-19 0,0-1-17 16,0 2-2-16,0-5-5 0,0 2-1 0,24-1 3 16,-24 0-2-16,32 1 3 0,-14-1-4 0,2 4 3 15,4-2-3-15,-4 4-6 0,2 3 2 0,0 0-3 16,-2 0 1-16,-1 0 5 0,-2 32-2 16,-3-32 3-16,-4 36 2 0,1-15-4 0,-7 1 6 15,-3 3-3-15,-1 1 0 0,0-1 0 0,0 2 3 16,-29-2 1-16,29 0 1 0,-31-3 1 0,31-1-3 15,-38-2-1-15,20-4 6 0,-1-3 3 0,0-2 3 16,0-2 3-16,2-4-1 0,3-4 0 0,3 0 0 16,-1 0 3-16,4 0-5 0,3 0-5 0,5-25-4 15,-4 25-12-15,4 0-14 0,0-21-23 0,0 21-53 16,0 0-61-16,0-17-81 0,29 17-124 0,-29 0-148 16,0 0-103-16,26 0 96 0</inkml:trace>
  <inkml:trace contextRef="#ctx0" brushRef="#br0" timeOffset="20938.14">5857 5411 2237 0,'-18'0'43'0,"18"0"26"0,0 0 19 16,0 0 20-16,0 0-31 0,0 0-13 0,0 0-8 0,0 0-11 15,0 0-8-15,0 0-11 0,0 0 7 16,0 0 18-16,0 0 17 0,0 0 12 0,0 0-6 16,25 0-21-16,-25 0-21 0,18 0-14 0,-18 0-7 15,17 0-9-15,-17 0 3 0,24 0-1 0,-13 0-5 16,2-23 1-16,0 23-4 0,0-24 2 0,-2 9 0 15,2 0-2-15,-1-2 2 0,-3 2-4 0,0-3 2 16,-4 1 3-16,0 0 0 0,-4 2 4 0,1 0-6 16,-2 0 0-16,0 4 3 0,0 1-3 0,0 3-2 15,0 0-2-15,-22 4-4 0,22 3-7 0,0 0 4 16,0 0 3-16,-17 0 2 0,17 25 9 16,-14-25 0-16,14 28 0 0,-17-10 0 0,7 1-3 15,1 3 6-15,0 2-1 0,1-2 0 0,3-1 4 16,3 1-4-16,1-2-1 0,1-1 2 0,0-2 1 15,0-3 0-15,0 1 3 0,0-3-4 0,31-2-7 16,-31 0 1-16,25-4-18 0,-25-1-26 0,30-1-40 16,-14-3-41-16,1-1 1 0,2 0-31 0,-2 0-20 15,3 0-54-15,-2 0-84 0,-2-22-86 0,0 22-89 16,-6-19 52-16,1 19 101 0</inkml:trace>
  <inkml:trace contextRef="#ctx0" brushRef="#br0" timeOffset="21665.2474">6248 5361 2322 0,'4'0'32'15,"1"0"18"-15,-3 0 23 0,1 0 16 0,-1 0-15 0,-1 0-6 16,-1 0 3-16,0 0 4 0,0 0 5 16,0 0 16-16,0 0-7 0,0 14-19 0,0-14-17 15,0 0-28-15,0 0-14 0,0 0-1 0,0 0-8 16,0 0 6-16,22 0-7 0,-22 0 1 0,0 0 5 16,15 0-7-16,-15 0 3 0,16-24-8 0,-7 24-2 15,1-22 0-15,-1 22-2 0,-1-25 5 0,4 12-3 16,-6-3-4-16,-2 2 5 0,-1-2 1 0,-2 1-2 15,-1 1 4-15,0 0 3 0,0 2-2 16,0 1-1-16,0 2 4 0,-28 4-5 0,28 0 0 0,0 4 0 16,-16 1-7-16,16 0 5 0,-15 0-1 15,15 32 4-15,-19-32 4 0,5 34-4 0,2-14 3 16,-2 3 2-16,2 2-3 0,1-1 7 0,3 0-2 16,1-1 0-16,3-3 0 0,4 0-6 0,0-1 1 15,0-4-3-15,0-3 2 0,27 0 4 0,-27-2 2 16,33-4-4-16,-12-2-10 0,5-4-24 0,3 0-45 15,4 0-34-15,4 0-31 0,-1-29-16 0,2 29-9 16,-4-29-20-16,1 29-44 0,0-32-34 0,-4 15-2 16,-4 1-36-16,-3-1 18 0,-2 0 39 0,-2 2 49 15,-7 1 128-15,-1 1 162 0,-2 1 183 0,-4 3 107 16,-1 1 38-16,-4 3-47 0,-1 1-106 16,0 2-64-16,0 1-32 0,0 1-17 0,0 0-29 15,-22 0-23-15,22 0-15 0,0 0-17 0,-19 0-1 16,19 0-4-16,-16 24-23 0,16-24-14 0,-18 17-13 15,18-17-10-15,-19 20-2 0,10-20 3 0,-1 26-3 16,1-11-6-16,1-1 2 0,2 1-8 0,1-1 3 16,-1 1 7-16,2-2-3 0,3-1 1 0,1-1-1 15,0 1-3-15,0-5-4 0,0-1-1 0,0-2-3 16,0-1 4-16,25-1 8 0,-25-2 4 0,0 0 4 16,24 0-10-16,-24 0 1 0,24-34 1 15,-11 34-3-15,1-31 5 0,-1 11 0 0,0-1-3 0,-1-1 3 16,-3-2 2-16,-2-3-2 0,-4 1 6 0,0-1-4 15,-3-3-2-15,0-1 4 0,0-2-9 16,0-2-1-16,-25-2 7 0,25-1-5 0,0 2 5 16,-25 4 12-16,25 4 4 0,0 1 13 0,-21 9 9 15,21 3-7-15,0 7-9 0,0 6-13 0,-11-1-12 16,11 3 4-16,0 0 13 0,0 0 23 0,0 24 10 16,0-24 10-16,0 30-7 0,0-10-20 0,22 1-4 15,-22 5-10-15,0 1-13 0,18 0 4 0,-18 2-1 16,15 2-5-16,-15 0 5 0,12 1-2 0,-12-1-5 15,9 3-2-15,-9 1-8 0,6-4-4 0,-6 1-16 16,7-2-63-16,-2-2-81 0,0-2-103 16,3 0-110-16,2-4-119 0,1-3-213 0,0-2 68 15,5-4 129-15</inkml:trace>
  <inkml:trace contextRef="#ctx0" brushRef="#br0" timeOffset="22373.873">7601 5209 2863 0,'0'-13'32'0,"0"-1"30"0,0 2 28 0,0 2 31 0,0 2 3 16,0-3 1-16,-21 3-3 0,21 2 3 15,0 2-13-15,0-2-11 0,0 3-15 0,-15 1-30 16,15 1-25-16,0 1-26 0,0 0-13 0,0 0-1 15,0 0 5-15,0 0 2 0,0 27 5 0,0-27-6 16,0 29-2-16,0-11 6 0,0 2-2 0,0 3 4 16,0 1-3-16,0-2-2 0,16 2-1 0,-16-2-4 15,0-3 0-15,0 0-7 0,14-2-1 0,-14-5-9 16,12-2-8-16,-6-3-1 0,2-2-9 0,1-5 0 16,1 0 8-16,2 0 6 0,0 0 5 15,1-26 10-15,1 26 3 0,0-27 0 0,-1 8 2 0,-1 2 0 16,-1-1 3-16,-2-3 2 0,0 3 3 15,-4 3 0-15,0-1 0 0,-4 4 1 0,2 5-6 16,-3-2 0-16,2 9-3 0,-2-5-7 0,0 5-3 16,0 0 0-16,0 0 5 0,0 0 10 0,0 0 3 15,0 24 5-15,0-24-10 0,0 19-3 0,0-19 6 16,0 19-16-16,0-19-11 0,22 20-4 0,-22-20-6 16,0 14 1-16,27-14 2 0,-27 8-12 0,21-8-14 15,-21 0-5-15,24 0 0 0,-11 0 3 0,0 0 9 16,1 0 12-16,-3-32 12 0,2 32 9 0,-2-26 9 15,0 26 6-15,-3-32 5 0,-1 13 9 0,-2 2 13 16,-2 0 24-16,-2 2 18 0,-1 1 19 16,0 2 8-16,0 0 1 0,0 1 0 0,0 3 1 15,0 2-4-15,0 2-13 0,-20 0-3 0,20 1-24 16,0 2-15-16,0 1-8 0,0 0-22 0,0 0-6 16,0 0 0-16,0 0 0 0,0 0 1 0,0 0 2 15,0 26 4-15,0-26-2 0,0 27-1 0,0-12 5 16,0 5-4-16,20 1-3 0,-20 2 5 0,0 0-4 15,21 4 1-15,-21 0 3 0,13 1-4 0,-13 2 2 16,12 2 3-16,-12-2-2 0,13 3 7 0,-6 0-7 16,-2-2-6-16,-1 1 6 0,0 1-9 0,1-3 7 15,-3-1-3-15,1 0-8 0,-2-5 2 16,0-1-2-16,2 1-4 0,-1-6 0 0,1-2-12 0,-2 0-27 16,0-5-26-16,3-4-31 0,-3 0-26 0,1-6-9 15,-2-1-14-15,0 0-10 0,0 0-32 16,0 0-56-16,0 0-67 0,0-19-111 0,0 19-109 15,-21-20 61-15,21 20 113 0</inkml:trace>
  <inkml:trace contextRef="#ctx0" brushRef="#br0" timeOffset="22622.4211">8006 5194 2725 0,'0'-9'19'0,"19"1"11"0,-19 1 12 16,0 0 16-16,13-2 4 0,-13 1 12 0,0 3 2 0,10-2-5 15,-10 2-20-15,6 0-22 0,-2 1-14 16,2-2-10-16,-1 1 6 0,3 0-2 0,2 3 0 16,1-4 4-16,-1 2-10 0,4 3-3 0,-1-1-4 15,1 2-2-15,0 0 0 0,0 0-1 0,-3 0 5 16,-1 25-2-16,-1-25 0 0,-1 24 2 0,0-24 0 16,-6 32-2-16,-2-11 4 0,0 1-2 0,0-2-7 15,-25 4-23-15,25-2-38 0,-33 2-52 0,10-3-70 16,-3-1-88-16,-3 0-158 0,-2-2-247 0,-4-3 71 15,-5 3 112-15</inkml:trace>
  <inkml:trace contextRef="#ctx0" brushRef="#br0" timeOffset="24349.0201">8834 5058 1993 0,'0'0'47'0,"-13"0"23"0,13 0 14 0,0 0 28 16,0 0-26-16,0 0 3 0,0 0 6 0,0 0-11 16,0 0 2-16,0 0-13 0,0 0-5 0,0 0-11 15,0 0-6-15,0 0-9 0,0 0-3 0,0 0-4 16,0 0-14-16,0 0-4 0,15 0-10 0,-15 0-3 15,0 0-2-15,0 0-2 0,0 0 0 0,10 0 2 16,-10 0-1-16,10 0 2 0,-2 0-2 0,4 0-3 16,6 0 3-16,4 0-4 0,3 0 4 0,3-16-2 15,2 16 3-15,6-13-2 0,-1 13-7 16,0-13-10-16,-2 13-22 0,-1-13-25 0,-3 13-31 0,-4-10-41 16,-3 5-45-16,-6 3-63 0,-3 2-54 0,-5 0-99 15,-6 0-155-15,-2 0 70 0,0 0 89 16</inkml:trace>
  <inkml:trace contextRef="#ctx0" brushRef="#br0" timeOffset="24749.1333">8996 5325 1918 0,'-2'6'20'0,"-1"0"11"16,2-2 4-16,1-1-3 0,-1-1 7 15,1 1 11-15,0-1 25 0,0 1 15 0,0-1 3 0,0 0-3 16,0-1-13-16,26-1-5 0,-26 0-19 16,28 0-20-16,-7 0-12 0,3 0-5 0,3-23-9 15,3 23-3-15,3-23 2 0,3 23-9 0,-1-25 4 16,0 25 2-16,-2-27-3 0,-2 15 8 0,-2 12-5 16,-4-19 0-16,-3 10 2 0,-4 9-2 0,-5-11 1 15,-1 11 9-15,-6-7 8 0,-2 7 18 0,-2 0 10 16,-2 0-10-16,0 0-10 0,0 0-22 0,0 0-7 15,-21 0 3-15,21 0-2 0,0 0 6 16,-29 0 0-16,29 18 1 0,-17-18 4 0,17 0-1 16,-14 0 8-16,14 0 0 0,0 0-1 0,0 0 6 15,0 0-9-15,0 0-7 0,0 0 0 0,0 0-13 16,0 0 3-16,0 0-1 0,0 0-7 0,0-16 0 16,0 16-10-16,0 0-5 0,16 0-11 0,-16 0-20 15,0 0-18-15,0-9-19 0,0 9-29 0,0 0-36 16,0 0-51-16,0 0-81 0,0 0-108 0,0 0-130 15,0 0 45-15,0 0 110 0</inkml:trace>
  <inkml:trace contextRef="#ctx0" brushRef="#br0" timeOffset="25921.8384">11360 3750 1959 0,'-1'2'56'0,"1"0"34"0,0 0 21 0,0-2 24 16,0 1-26-16,0-1-13 0,0 0-8 0,0 0-9 15,0 0-17-15,0 0-13 0,0 0-2 0,0 0-11 16,0 0-5-16,28 0-3 0,-28 0-9 0,32 0-7 16,-12-20-5-16,5 20-5 0,0 0-1 0,2-20 0 15,5 20-2-15,2-14-2 0,0 14 5 16,4-14-1-16,0 6 5 0,0-1-2 0,6 1-18 15,-4 1-7-15,-1-2-23 0,-2 2-15 0,-7-1-10 16,-1 1-12-16,-5 2-9 0,-8 0-14 0,-3 2-35 16,-7-1-59-16,-3 4-95 0,-3 0-105 0,0 0-113 15,-27 0 57-15,27 0 121 0</inkml:trace>
  <inkml:trace contextRef="#ctx0" brushRef="#br0" timeOffset="26241.988">11570 3739 1962 0,'-2'0'51'15,"0"0"41"-15,2 0 29 0,0 0 19 0,0 0-34 16,0 0-31-16,0 0-26 0,0 0-19 0,0 0-18 16,0 0-13-16,0 0 2 0,0 0 15 0,0 24 19 15,0-24 16-15,0 21 6 0,25-7-13 0,-25 2-16 16,0 2-1-16,24 5-7 0,-24-1 4 0,16 1 7 15,-16 1-3-15,15 5 0 0,-15-2-5 0,9 0-6 16,-9 1-1-16,0 4 1 0,0-1 1 16,0-3 2-16,0 2-9 0,0-3-7 0,0 1-3 15,0-1-1-15,0-3 1 0,0-2 0 0,0-2 5 16,0-2-4-16,0-2 0 0,0-2-3 0,0-4 0 16,0-2-2-16,0-4-1 0,0-2 0 0,0 0-8 15,0-2-12-15,0 0-22 0,0 0-45 0,0 0-59 16,0 0-103-16,0 0-195 0,0-25-247 0,0 25 67 15</inkml:trace>
  <inkml:trace contextRef="#ctx0" brushRef="#br0" timeOffset="29866.7529">11942 4111 2314 0,'0'-3'8'0,"-20"2"4"0,20-1 15 0,0 2 19 16,0-2 8-16,0 2 21 0,0 0 10 0,0 0-8 15,0 0-13-15,0 0-18 0,0 0-29 0,0 0-15 16,0 0-6-16,0 0-6 0,0 0 9 0,0 17 4 15,0-17 1-15,0 0 6 0,0 18-4 16,0-18 4-16,0 20-2 0,0-9 4 0,0 2-3 16,0 1-1-16,13 1 4 0,-13 0-7 0,0 0 8 15,0 1-1-15,0-1-6 0,0 2 3 0,0-2-8 16,0-1-1-16,0 1-2 0,0-3-4 0,0 0 0 16,0-2-6-16,-18-2 6 0,18 0-38 0,0-3-36 15,0-2-56-15,0-3-49 0,0 0-35 0,0 0-41 16,0 0-41-16,0 0-78 0,0 0-86 0,0 0 79 15</inkml:trace>
  <inkml:trace contextRef="#ctx0" brushRef="#br0" timeOffset="30043.7999">11830 4025 2127 0,'0'-5'27'0,"23"3"22"16,-23 2 21-16,0-1 21 0,0 0-20 0,0 1-10 15,0 0-23-15,0 0-20 0,0 0-5 0,0 0-16 16,0 0-6-16,0 0-22 0,0 0-56 0,0 0-57 16,0 0-89-16,0 0-113 0,0 0-155 0,0 0 7 15,23 0 95-15</inkml:trace>
  <inkml:trace contextRef="#ctx0" brushRef="#br0" timeOffset="30602.2038">12133 4181 2158 0,'0'0'34'0,"0"0"19"0,0 0 28 15,0 0 22-15,0-18-17 0,0 18-12 0,0 0-26 16,0 0-27-16,0 0-16 0,0 0-10 0,0 0 4 16,0 0 21-16,0 21 4 0,0-21 0 0,0 22 0 15,0-22-18-15,0 29-9 0,0-14 8 0,0 2-8 16,0 0 9-16,0-1-2 0,0 1-6 0,0-2 6 15,0 0-2-15,0-3-2 0,0-1 3 16,0-2-3-16,0 0-2 0,0-4 7 0,0 0 11 16,0-3 24-16,13-2 28 0,-13 0 26 0,0 0 6 15,0 0-24-15,0 0-29 0,0 0-25 0,0-29-20 16,0 29 0-16,5-22-3 0,-5 6 0 0,4-1-1 16,-2-3-2-16,3 1-2 0,-1-1 2 0,-1 4-4 15,2-1-2-15,-1 6 3 0,2 2-8 0,-3 2 8 16,4 7-2-16,-1 0 7 0,-2 0-3 15,1 0-1-15,1 0 6 0,0 21-6 0,0-21 8 0,-1 23-3 16,1-23 0-16,-1 26 3 0,-1-26-4 0,1 24 8 16,-3-24-1-16,3 22-5 0,-1-22 5 15,-2 17-8-15,0-17-1 0,1 12 2 0,-1-12 1 16,2 7 5-16,-4-7 5 0,2 0 0 0,-2 0 6 16,2 0 14-16,-2 0 7 0,0 0-5 0,0 0-8 15,2 0-18-15,-2-24-9 0,1 24 7 0,2-22-4 16,-1 22 3-16,0-28-2 0,1 11-8 0,1 1 3 15,2 0-4-15,2 1 0 0,1 1 0 0,-1 3 3 16,1 2-5-16,3 0-2 0,-3 1 5 0,4 7-1 16,-2 0-2-16,-2 1 2 0,3 0-2 0,-4 0-2 15,2 0 7-15,1 31-3 0,-5-31 2 0,1 25-3 16,-2-25-3-16,-1 27-15 0,0-13-32 16,0 1-24-16,-3-1-52 0,-1 1-60 0,0-1-66 15,0 3-89-15,0-5-99 0,0 2-97 0,0-4 80 16,0-2 119-16</inkml:trace>
  <inkml:trace contextRef="#ctx0" brushRef="#br0" timeOffset="31100.0449">12709 4356 2261 0,'-23'0'38'0,"23"0"22"0,0 0 26 0,0 0 27 16,0 0-4-16,0 0 6 0,0 0-3 15,0 0-4-15,0 0-25 0,0 0-29 0,0 0-19 16,0 0-26-16,0 0-10 0,0-21 5 0,24 21-3 16,-24-22 1-16,18 22-5 0,-18-23-4 0,20 10 1 15,-20 0 1-15,19-1 8 0,-8 2-2 0,-3-2 1 16,-1 3 1-16,-1-1-2 0,-2 2 4 0,-2-1-1 16,0 0 5-16,-2 1-3 0,0 2-4 0,0 3-5 15,0 0-2-15,0 2-3 0,0 2-5 0,-23 1 6 16,23 0-5-16,0 0 3 0,-20 0 7 0,20 0-3 15,-16 26 2-15,16-26 4 0,-16 21-1 0,16-21 1 16,-17 25 1-16,10-25-3 0,0 26 2 0,1-12-1 16,3-1 0-16,1 0 2 0,0-1 2 15,0 1-1-15,2 0 0 0,0-1-2 0,0 1-4 16,0-1 2-16,0-2 0 0,23 1 5 0,-23-2-1 16,0 2 3-16,21-4 1 0,-21 0 4 0,18-1 8 15,-18-3 0-15,25 1 2 0,-12-2-3 0,4-1-6 16,-2-1-7-16,3 0 2 0,-2 0-5 0,-2 0-1 15,-1 0 3-15,-2 0-3 0,-2 0-6 0,0 0 6 16,-2 0-1-16,-2-16-2 0,-1 16 2 0,-4 0 0 16,2 0-7-16,0 0 3 0,-2 0-3 0,0 0-5 15,0 0 3-15,0 0-1 0,0 0-1 0,0 0-13 16,0 0-17-16,0 0-27 0,0 0-35 0,0 0-35 16,0 0-32-16,0 0-58 0,0 0-55 15,0 0-72-15,0 0-112 0,0 0-42 0,0 0 94 16</inkml:trace>
  <inkml:trace contextRef="#ctx0" brushRef="#br0" timeOffset="37164.0112">13284 4446 1570 0,'0'0'58'15,"0"0"44"-15,0-18 39 0,0 18 13 0,0 0-31 16,0-14-21-16,0 14-12 0,0 0 9 0,0-14-11 16,0 14-8-16,0-7-25 0,0 7-8 0,0 0-19 15,0 0-9-15,0 0-3 0,0 0-16 0,0 0 2 16,0 0-8-16,0 0 0 0,0 0 3 0,0 0 3 16,-21 24-1-16,21-24 4 0,-18 22 1 0,18-22-2 15,-20 30-3-15,8-13-4 0,1-1 6 0,-2 3 2 16,6-1 3-16,0-2-4 0,7 1-5 15,-6-2-2-15,6 0 2 0,0-4 2 0,0-1 1 16,0-1 13-16,0-3 0 0,25-2 5 0,-25-1 0 16,0 1-4-16,27-4 4 0,-27 0-2 0,20 0-3 15,-20 0-2-15,22-21-7 0,-22 21-4 0,21-20 4 16,-21 20-7-16,19-28 2 0,-19 13 3 0,10 0-7 16,-10 1 1-16,0-1-2 0,0-2 2 0,0-1-4 15,0 2 4-15,0 0-1 0,0 0-1 0,-29 2 9 16,29 1-6-16,0 0 6 0,-25 6-9 0,25-1 3 15,-23 0 1-15,23 4-3 0,-20 1 2 0,20 1-1 16,-18 1-5-16,9 1-3 0,4 0 4 16,5 0-14-16,-9 0-18 0,9 0-15 0,0 0-11 15,0 0 7-15,0 0 19 0,0-2 9 0,30 1-2 16,-30 0-11-16,35-1-17 0,-14-1-16 0,2-3-6 16,1 1-9-16,1-1 7 0,0 0 21 0,-5 1 22 15,-2-2 20-15,0-1 10 0,-5 3 11 0,-1-1 2 16,-2-1 23-16,-3-1 15 0,-5 1 17 0,-2-2 12 15,0 1 1-15,0 0 18 0,0-1-5 0,0 1 16 16,0 1-9-16,0 2-6 0,-21 0 3 0,21 1-15 16,0 3-12-16,0 1-27 0,0 0-19 0,-17 0-11 15,17 0-6-15,0 0 5 0,0 0-1 0,0 25 6 16,0-25 9-16,0 19-1 0,0-19 5 0,0 29-10 16,0-14-9-16,0 3 8 0,0-1-2 15,0 4 11-15,23-2 4 0,-23 2 14 0,0 3 11 16,15 1-6-16,-15-1 1 0,0 0-23 0,12 0-10 15,-12 4-4-15,9-3 0 0,-9-1-1 0,4-4-8 16,1-1-5-16,-3-1-51 0,3-2-66 0,-1-3-92 16,-1-4-121-16,1 1-146 0,2-3-174 0,3-5 95 15</inkml:trace>
  <inkml:trace contextRef="#ctx0" brushRef="#br0" timeOffset="37707.8039">13816 4532 2390 0,'0'-8'29'0,"0"2"24"0,0-1 23 16,0 3 27-16,0-3-11 0,0-1-13 0,0 2-7 15,0 1-2-15,-23 2 1 0,23-1 2 0,0 0-10 16,-19 3-20-16,19 0-15 0,-13 1-13 0,13 0-4 16,-10 0-4-16,10 0-4 0,-16 0-4 0,11 0-1 15,-3 0 0-15,3 21 4 0,-1-21 1 0,-4 20-2 16,1-20 1-16,3 24-7 0,-1-10 0 15,0 1 6-15,2 0-6 0,1 1-2 0,0-1 5 0,2 0 0 16,-1 0-2-16,1-3 6 0,2-2-7 0,0-2-9 16,0-1-2-16,0-3-13 0,0 1 2 0,0-3 2 15,25-2 2-15,-25 0 6 0,0 0-2 16,22 0-2-16,-22-23 1 0,20 23 5 0,-20-22 6 16,21 4 0-16,-21 0 10 0,17-1-2 0,-12-3-6 15,-5 0 6-15,7-2-1 0,-5 1 4 0,-2-3 7 16,0 0 3-16,0 0 19 0,0 2 9 0,0-1 12 15,0 4 17-15,0 2-13 0,0 2-3 0,0 4-3 16,-20 2-6-16,20 4 6 0,0 1 7 0,0 3-8 16,0-1-11-16,0 4-16 0,0 0-10 0,0 0-4 15,0 0-5-15,0 0-3 0,0 0-5 0,0 0 0 16,0 0 2-16,0 0 3 0,0 0 10 0,0 0-2 16,0 20 0-16,0-20-2 0,0 15-4 15,0-15 10-15,0 21-4 0,0-9 1 0,20 5-3 16,-20-3-4-16,0 3 2 0,0 0-2 0,11 3 2 15,-11-2-3-15,0 3-3 0,9 0 4 0,-9-1-1 16,4 1 4-16,2-1-4 0,-4 1 1 0,2-1-3 16,1-2-4-16,-1 2-1 0,0-3-6 0,1-2-13 15,2-1-20-15,-3 0-29 0,1-1-36 0,-1-3-55 16,-2 0-58-16,3-2-61 0,-5 0-71 16,4-1-99-16,-4 0-138 0,3-4 24 0,-3 2 114 0</inkml:trace>
  <inkml:trace contextRef="#ctx0" brushRef="#br0" timeOffset="37849.7557">14012 4796 1287 0,'0'-12'-38'0,"0"12"-84"15,0 0-138-15,0-6-62 0,0 6 38 0</inkml:trace>
  <inkml:trace contextRef="#ctx0" brushRef="#br0" timeOffset="38571.8236">11600 5145 1757 0,'-10'-4'54'15,"-1"1"36"-15,2 3 30 0,3-2 30 0,-3 2-16 0,2-2 2 16,2 1 0-16,-1 1 2 0,0 0-13 16,1 0-5-16,1 0-3 0,-3 0-6 0,6 0-9 15,0 0-9-15,1 0-17 0,-2 0-15 0,2 0-7 16,0 0-17-16,0 0-8 0,0 0-1 0,0 0-11 16,0 0-4-16,0 0-1 0,0 0-2 0,26 0 0 15,-26 0 0-15,23 0-8 0,-3 0-5 0,4 0-1 16,5 0 5-16,3 0 4 0,4 0 3 0,7 0 0 15,4 0-2-15,5 0-6 0,2 0-12 16,4 0-5-16,7 0-15 0,5 0-12 0,2 0-3 0,4 0-11 16,1-19-6-16,3 19 3 0,0 0 4 15,1 0 7-15,-1-14 11 0,-6 14 12 0,1 0 2 16,1-8 5-16,-2 8 5 0,1-6 2 0,-2 6 8 16,-1-5 3-16,0 2 0 0,0 0 2 0,-3 1-2 15,-3 0-1-15,-3 0 1 0,-8 1 0 0,-2-1-2 16,-6 2 3-16,-7-3 3 0,-2 3-5 0,-6-2 1 15,-3 2 3-15,-4 0 0 0,-2-2 0 0,-3 0 4 16,-2 1-4-16,-4-1-2 0,-3-1 1 0,-3 3 1 16,-1-2-6-16,-2 2-7 0,-1-3-23 0,-4 3-52 15,0-2-48-15,0 2-51 0,0 0-63 16,0 0-37-16,-29 0-83 0,29 0-121 0,-21 0-17 0,21 0 89 16</inkml:trace>
  <inkml:trace contextRef="#ctx0" brushRef="#br0" timeOffset="39015.3241">11634 5631 2356 0,'-6'0'21'0,"0"0"17"0,3 0 20 16,-1 0 24-16,4 0 3 0,0 0-1 0,0 0-20 15,0 0-24-15,0 0-22 0,0 0-12 16,0-18 3-16,35 18 1 0,-35 0 6 0,38-22-4 16,-11 22-2-16,2-23-6 0,7 12-4 0,2-1-1 15,3-1-1-15,-1 1 2 0,1 0-4 0,1 0-22 16,-2 2-17-16,-5 2-34 0,0 0-45 0,-6 1-43 15,-4 4-65-15,-8-2-32 0,-6 5-76 0,-3 0-73 16,-8 0-42-16,0 0 66 0</inkml:trace>
  <inkml:trace contextRef="#ctx0" brushRef="#br0" timeOffset="39246.9431">11901 5559 2357 0,'0'0'39'0,"0"0"32"0,0 0 18 0,0 0 19 16,0 0-10-16,0 0-17 0,21 0-8 0,-21 0-9 15,0 0-18-15,0 0-12 0,0 0-4 0,0 0 4 16,0 0 3-16,0 22 4 0,0-22-4 0,0 22-16 16,0-8-8-16,0 3-10 0,0 0 2 0,0 5 1 15,0-3-5-15,-20 4-1 0,20-2-2 0,0 0 0 16,0 1 3-16,-19-1-6 0,19 2 7 0,0-5-1 16,0-2-7-16,0 1-4 0,0 0-27 0,0-2-43 15,0 1-47-15,0-1-54 0,22-1-51 0,-22 1-53 16,0-1-63-16,23 1-88 0,-23-3-111 15,15-4 92-15,-15 1 111 0</inkml:trace>
  <inkml:trace contextRef="#ctx0" brushRef="#br0" timeOffset="39463.2378">12164 5888 2426 0,'5'-10'37'0,"-1"10"19"15,-1-7 17-15,-2 4 15 0,2 1-27 0,-3 0-7 16,0 2-14-16,0 0-13 0,0 0-3 0,0 0-22 15,0 0-4-15,0 0 2 0,0 22-6 0,0-22 9 16,0 0 2-16,0 0-2 0,0 18-3 0,0-18-3 16,0 20 0-16,0-8-1 0,0 1 0 15,0 4 4-15,0-3 4 0,0 3-6 0,0-3-1 16,0 0-16-16,0-1-57 0,0-1-48 0,0-2-88 16,0 0-87-16,0-2-100 0,0-4-137 0,0-2 33 15,0-1 103-15</inkml:trace>
  <inkml:trace contextRef="#ctx0" brushRef="#br0" timeOffset="39629.5485">12146 5661 2737 0,'0'-5'12'0,"0"-2"1"16,0 4 2-16,0-1 2 0,0 1-13 15,0 1-4-15,0 1-13 0,0 1-24 0,0-2-30 16,0 2-45-16,0 0-55 0,0 0-79 0,0 0-125 15,25 0-160-15,-25 23 12 0,0-23 102 0</inkml:trace>
  <inkml:trace contextRef="#ctx0" brushRef="#br0" timeOffset="40179.6555">12391 5868 2446 0,'0'3'28'0,"0"-3"20"15,0 0 14-15,0 0 14 0,0 0-16 16,0 0-10-16,0 0-2 0,0 0-4 0,0 0-7 0,-17 0-13 15,17 0-17-15,0 0-6 0,0 0-7 16,0 0 0-16,0 17 4 0,0-17 0 0,0 0 0 16,0 0 1-16,0 14 1 0,0-14-5 0,0 11 6 15,0-4 0-15,0 2 3 0,19 1 5 0,-19 0-9 16,0 1 4-16,0-2-8 0,0 0 0 0,12-4 6 16,-12 1-3-16,0 0 7 0,0-1-7 0,0-1 6 15,0-1-4-15,0-1 5 0,0 0 5 0,0-1-4 16,0-1 8-16,0 0 16 0,0 0 12 0,-18 0 7 15,18 0-6-15,0 0-21 0,0-28-7 0,0 28-10 16,0-24-3-16,0 24-3 0,0-28-3 16,0 13-1-16,0 1 0 0,0 2 5 0,0 2-4 0,21 0-1 15,-21 10 0-15,19-12-4 0,-19 12 2 16,18-6-2-16,-18 6 5 0,17 0-3 0,-17 0 4 16,14 0 6-16,-14 22-5 0,13-22 4 0,-7 0-2 15,0 21-3-15,1-21 4 0,-3 15-2 0,1-15 0 16,2 18-1-16,-4-8 0 0,-2 0 6 0,2-1-3 15,-1 0 1-15,0-1 1 0,-2-3-3 0,0 0 4 16,0-2 0-16,0-2 4 0,0-1 7 0,0 0 11 16,0 0 2-16,0 0 13 0,0 0 1 0,0 0 2 15,0 0 2-15,0-25-12 0,-18 25-3 0,18-20-18 16,0 20-4-16,0-27-10 0,0 12 0 16,0-6 0-16,0 2-2 0,0 2-6 0,0-3 0 15,23 4 3-15,-23-1 0 0,22 4 8 0,-22 4-8 16,25 4-1-16,-25 0-4 0,24 5 2 0,-10 0 3 15,-1 0-3-15,-1 0 5 0,-1 36-1 0,-2-36 4 16,3 32-4-16,-4-32-2 0,-3 35-11 0,1-17-51 16,-1 4-55-16,-5-1-62 0,0 1-84 0,0-2-73 15,0-1-106-15,0 3-187 0,0-4 62 0,0-1 123 16</inkml:trace>
  <inkml:trace contextRef="#ctx0" brushRef="#br0" timeOffset="40539.9965">12838 5956 2479 0,'0'0'6'15,"0"22"2"-15,0-22-2 0,0 0 12 0,0 0 12 16,0 0 9-16,0 0 27 0,0 0 8 0,0 0-2 16,0 0 7-16,0 0-9 0,0 0-7 0,0 0-9 15,0 0-17-15,0 0-12 0,0 0-20 0,0 0-3 16,23-21-7-16,-23 21 7 0,15-23 3 15,-15 23-9-15,19-21 10 0,-19 10-7 0,15-3 2 16,-15 1 8-16,10 1-6 0,-10 1-2 0,4-4-2 16,-2-2 5-16,-2 2 5 0,0 1 14 0,0 4 13 0,0-1 2 15,0 4-4-15,0 1-12 0,0 2-13 16,-22 4-12-16,22 0-2 0,0 0-1 0,-21 0-2 16,21 22 7-16,-18-22 1 0,18 24 0 0,-22-24 9 15,13 26-9-15,1-9 1 0,8-2 1 0,-10-4-8 16,10 2 11-16,-4 1-4 0,4-3-4 0,0 0-2 15,0 1-13-15,0-2-11 0,0 3-10 0,29-1-29 16,-29-2-33-16,23-1-40 0,-23 0-47 0,19-4-50 16,-19-2-98-16,27 1-164 0,-13-4-97 0,1 3 83 15</inkml:trace>
  <inkml:trace contextRef="#ctx0" brushRef="#br0" timeOffset="40994.5326">13449 5969 2431 0,'0'0'57'0,"0"0"28"0,0 0 13 16,0 0 5-16,0 0-49 0,0 0-25 0,0 0-13 0,0 0-6 15,0 0-6-15,0 0 4 0,0 0 8 16,0 23 7-16,0-23 4 0,0 15-6 0,0-15-8 16,0 18-10-16,0-7-2 0,0 3-3 0,0-2 1 15,0 1 3-15,0 0-3 0,0-2 1 0,0 1-3 16,0-5 3-16,0 0-2 0,0 0 4 0,0-3 14 16,0-3 20-16,0-1 32 0,0 0 33 0,0 0 13 15,0 0-22-15,0 0-23 0,0-21-30 0,0 21-26 16,0-20 1-16,0 20-9 0,0-29-4 0,0 9-4 15,0 1-2-15,0-2 8 0,0-1-8 16,0 3-1-16,0 2 9 0,28 0-8 0,-28 5 5 16,0 4 3-16,25 0-6 0,-25 6 3 0,19-2-3 15,-19 2 0-15,18 2-2 0,-9 0-1 0,1 0 5 16,1 0-1-16,-2 0 2 0,2 29-3 0,-2-29-2 16,-2 28 2-16,1-28-2 0,-2 31-13 0,2-13-20 15,-3-1-48-15,-1-2-83 0,0 1-70 0,2-1-45 16,-4-2-74-16,6-1-92 0,-3-3-137 0,-1-2 32 15,1 0 122-15</inkml:trace>
  <inkml:trace contextRef="#ctx0" brushRef="#br0" timeOffset="41757.2571">13832 6070 2623 0,'0'0'48'0,"0"0"17"0,0 0 28 0,0 0 26 16,0 0-24-16,0 0 8 0,0 0-5 0,0 0-11 15,0 0-16-15,0 0-16 0,0 0-14 0,0 0-20 16,0-17-11-16,0 17-5 0,0 0-7 0,0-15-1 16,0 15 3-16,0-14-5 0,0 6 0 0,0-1 2 15,0-1 3-15,18-2-3 0,-18 2 3 0,0-4-3 16,0 2-5-16,0 0 3 0,11 1-9 0,-11 2 3 16,0-1 1-16,0 1-6 0,0-1 6 0,0 6 2 15,0-2 5-15,0 2 4 0,-20 1-7 16,20 3-2-16,0 0-6 0,0 0 3 0,-21 0 3 15,21 0 2-15,-11 0 3 0,11 28-7 0,-14-28 6 16,6 23-2-16,1-23 3 0,-2 31 4 0,5-14-2 16,-2 2 2-16,0 1-3 0,4-2 1 0,0 0 2 15,2-3-4-15,0 2 1 0,0-3 2 0,0-2-1 16,0 1-2-16,0-6-4 0,29 2-5 0,-29-3-5 16,0-2-4-16,27-1-6 0,-27-3 2 0,25 0-2 15,-12 0 0-15,3 0 7 0,-3 0 1 0,3 0 5 16,-4-27 10-16,1 27 0 0,0-17 2 15,-4 17 0-15,0-19-2 0,1 19 5 0,-4-20 0 0,0 20 2 16,-1-20-1-16,-1 12 2 0,1-1 10 0,-2 1 0 16,-3 3 5-16,2 0 1 0,-2 0-8 0,2 3-5 15,-2 1 0-15,2-1-5 0,-2 2-1 0,0 0 2 16,0 0-2-16,0 0-3 0,0 0 4 16,0 0 2-16,4 0 1 0,-3 22 3 0,3-22-1 15,1 0-5-15,0 19 0 0,-1-19-2 0,0 12-2 16,-1-12-1-16,1 13 3 0,-2-13-2 0,2 11 0 15,-1-11 2-15,-1 7-7 0,0-7 2 0,3 3-7 16,-2-3-6-16,1 1-1 0,-2-1-6 0,3 0 5 16,-1 0 6-16,0 0 1 0,3 0 0 0,-2 0 1 15,2-20 3-15,-1 20 1 0,1 0 6 16,0 0 1-16,0 0 0 0,-3 0 4 0,3 0-2 16,-1 0 2-16,1 0-2 0,-2 0-1 0,1 0 2 0,-1 0-2 15,1 21 6-15,2-21 4 0,-2 0-2 16,1 20 4-16,2-20-2 0,0 12 0 0,0-12 9 15,1 7 4-15,-2-7 7 0,3 0-1 0,-2 0-5 16,3 0-8-16,-1 0-7 0,1 0-4 0,1-30-2 16,-3 30 8-16,4-29 5 0,-3 29 15 0,-2-32 19 15,-2 14 4-15,-2-1 11 0,-1 0 6 0,-4 1-12 16,0-1 4-16,0 0-13 0,0 0-12 0,0 0 2 16,-32 1-10-16,32 4-1 0,-26 1-9 0,26-1-13 15,-23 5-5-15,23 1-14 0,0 1-18 0,-19 5-63 16,19-1-93-16,0 3-117 0,-12 0-167 0,12 0-255 15,-10 0-65-15,1 0 123 0</inkml:trace>
  <inkml:trace contextRef="#ctx0" brushRef="#br0" timeOffset="44867.3942">15274 4686 1992 0,'-5'0'26'0,"-1"0"20"0,2 0 25 0,2 0 27 16,2 0 8-16,0 0 2 0,-1 0 0 15,1 0 2-15,0 0-22 0,0 0-9 0,0 0-17 16,0 0-21-16,0 0 3 0,0 0-10 0,0 0-2 16,0 0-3-16,0 0-12 0,0 0-5 0,0 0-1 15,0 0-4-15,18 0-5 0,-18 0 5 0,0 0-7 16,22 0 4-16,-8 0-8 0,3 0-5 0,7-3-7 16,1 0-18-16,2-1-16 0,4 2-38 0,0-2-38 15,-4 0-31-15,1 0-39 0,-7 3-39 0,-2 1-45 16,-4 0-66-16,-3 0-78 0,-3 0-30 0,-4 0 95 15</inkml:trace>
  <inkml:trace contextRef="#ctx0" brushRef="#br0" timeOffset="45085.2887">15389 4981 1579 0,'-4'10'48'0,"-3"-3"36"15,2-2 25-15,2 2 20 0,1-2-21 0,0 0-14 16,0-2 1-16,0-1 3 0,2 2-4 0,-1-2 3 15,1 1-3-15,0-3-7 0,0 0-14 0,0 0-19 16,0 0-11-16,0 0-5 0,0 0 1 0,30 0-6 16,-30-21-10-16,33 21-15 0,-12-17-6 0,4 17-1 15,1-21-7-15,2 21-7 0,-1-26-35 16,1 14-39-16,-2 0-45 0,-2 3-58 0,-2 1-56 0,-4 2-111 16,-1 0-117-16,-4 4-78 0,-5-1 87 15</inkml:trace>
  <inkml:trace contextRef="#ctx0" brushRef="#br0" timeOffset="47558.701">16865 3739 1842 0,'-6'-4'32'0,"1"1"19"0,2 1 27 16,2-3 23-16,0 4-7 0,0-2 3 0,1 0-8 15,0 2-6-15,0 1-11 0,0 0-13 0,0 0-22 16,0 0-10-16,0 0-18 0,0 0-15 16,0 0 4-16,0 0-1 0,0 0 21 0,0 25 16 15,0-25 11-15,22 32-3 0,-22-8-11 0,0 5-13 16,16 3-5-16,-16 5 9 0,0 2 0 0,0 1 3 15,0 1-8-15,0-1-8 0,0-4-5 0,0 0-2 16,0-4-2-16,0-3-10 0,0-2-4 0,0-4-6 16,0-4-27-16,0-3-35 0,0-6-51 0,0 1-42 15,0-6-65-15,22-1-89 0,-22-4-103 0,0 0-112 16,22 0 91-16</inkml:trace>
  <inkml:trace contextRef="#ctx0" brushRef="#br0" timeOffset="47870.8012">16592 4195 2314 0,'-11'0'22'0,"4"18"5"0,1-18 19 16,4 0 23-16,2 0-15 0,0 0-3 0,0 0-14 15,0 0-23-15,31 0-13 0,-31 0 5 0,42 0-8 16,-14-26-11-16,6 26-11 0,3-24-26 0,5 24-17 16,-3-26-8-16,1 14 0 0,0-1 11 0,-4 1 2 15,-1 3 14-15,-5-2 6 0,-3 5 6 0,-7-1 17 16,-2 2 11-16,-4 2 9 0,-5 1 17 15,-4 1 22-15,-2 1 9 0,-3 0 16 0,0 0 6 16,0 0-8-16,0 0-12 0,0 0-4 0,0 0-12 16,0 18 5-16,0-18 14 0,0 0 0 0,0 21-6 15,0-21-14-15,0 19-17 0,0-7-8 0,0 1-1 16,0 1-1-16,0 2 2 0,0-1-5 0,0 1-6 16,0 0 2-16,0 0-8 0,0-1 1 0,0 0-15 15,19 0-42-15,-19-3-41 0,0-1-57 0,0 0-57 16,0-2-54-16,0-4-80 0,0 0-88 0,0-2-9 15,0-3 93-15</inkml:trace>
  <inkml:trace contextRef="#ctx0" brushRef="#br0" timeOffset="48008.5149">17067 3989 2067 0,'-18'-9'25'0,"18"3"4"0,0 2 4 0,0 1-7 16,0-2-36-16,0 1-16 0,0 4-52 0,0 0-83 15,0 0-125-15,0 0-196 0,0 0 10 0,33 0 90 16</inkml:trace>
  <inkml:trace contextRef="#ctx0" brushRef="#br0" timeOffset="48537.2764">17391 4178 2618 0,'0'0'27'0,"0"0"19"15,0 0 16-15,0 0 14 0,0 0-24 0,0 0-11 16,0 0-14-16,0 0-11 0,0 0-4 0,0 0-6 16,-17 0 2-16,17 0 1 0,0 0 5 0,0 0 1 15,0 27-7-15,0-27 1 0,0 24-8 0,0-9-2 16,-7-2 4-16,7 1-2 0,0-1 3 0,-8 1 0 16,8-4-2-16,-3-1-4 0,1-1 1 0,2-3-2 15,0-2 5-15,0-1 16 0,0-2 10 0,0 0 29 16,0 0 1-16,0 0-9 0,0 0-14 15,0-22-29-15,20 22-3 0,-20-22-4 0,0 22 2 16,0-29 0-16,17 13-4 0,-17-4 2 0,0 3-1 16,12-4-3-16,-12 2-7 0,11 1-8 0,-11 4-11 15,8 1-1-15,-3 3 0 0,1 3 5 0,3 5 6 16,0 2 6-16,-1 0 5 0,4 0 2 0,-2 0 3 16,2 27 5-16,2-27 0 0,-3 21-2 0,2-21 2 15,-2 22-4-15,-1-22 3 0,0 20 3 0,-2-20 0 16,-1 16 0-16,-1-16 0 0,-1 13-4 15,0-13 2-15,-2 11 0 0,-2-11-1 0,0 6 1 0,-1-6 0 16,0 1 4-16,0 1-2 0,0-2 7 16,0 0-2-16,0 0 1 0,0 0 1 0,0 0-2 15,0 0-5-15,0 0-8 0,0-23-12 0,-18 23-2 16,18-19-3-16,0 19 0 0,0-29-1 0,0 12-13 16,0-2-4-16,28-1-2 0,-28 1 5 0,24 1 15 15,-24 4 8-15,26 2 6 0,-26 3-3 0,27 3-3 16,-16 6-1-16,0 0-1 0,2 0 9 0,-5 0 3 15,1 32-8-15,0-32-10 0,-4 34-32 0,-1-14-37 16,-2 1-40-16,1 2-68 0,-2-3-92 0,-1 0-105 16,0-1-138-16,0-2 75 0,0-2 122 0</inkml:trace>
  <inkml:trace contextRef="#ctx0" brushRef="#br0" timeOffset="48867.7646">17973 4274 2284 0,'-24'0'25'16,"24"0"16"-16,0 13 12 0,0-13 23 0,0 0-4 15,0 0 8-15,0 0 6 0,0 0-11 0,0 0-20 16,0 0-26-16,0 0-16 0,0 0-17 0,0-25-1 16,21 25-6-16,-21-21-9 0,24 21-11 0,-24-27-9 15,26 13 2-15,-26 0 3 0,24-1 16 0,-24 0 3 16,17 1 9-16,-17 0 1 0,10 0-1 15,-10 0 7-15,0 2-2 0,0-1 9 0,0 4 6 16,0 0-2-16,0 4 5 0,-27 0-8 0,27 5-8 16,-18 0 3-16,18 0-6 0,-22 0 5 0,22 34 6 15,-23-34 5-15,23 35 5 0,-21-17 2 0,21 4-2 16,-15 0-3-16,15-3-1 0,-6 2-4 0,6 0-3 16,0-2-4-16,0-2-5 0,0 0-2 0,26 0 3 15,-26-3-5-15,30 0-29 0,-11-3-47 0,6 0-67 16,1-4-128-16,5-2-170 0,6-2-175 0,-3-3 64 15</inkml:trace>
  <inkml:trace contextRef="#ctx0" brushRef="#br0" timeOffset="49062.2999">18822 3856 2824 0,'0'-13'7'0,"0"7"-4"0,0 1-6 0,0 5-1 16,0-1-5-16,0 1 10 0,0 0 14 0,0 0 9 15,0 27 5-15,0-27-7 0,0 34-7 0,0-10-7 16,0 1-5-16,0 4 1 0,20 1-1 0,-20 2-3 16,0-1-3-16,0 2-4 0,0-1-30 0,13-1-59 15,-13-2-73-15,0-1-110 0,0-3-129 0,13-4-128 16,-13-4-27-16,8-5 113 0</inkml:trace>
  <inkml:trace contextRef="#ctx0" brushRef="#br0" timeOffset="49439.2838">18757 4174 2754 0,'-5'0'28'0,"2"0"18"15,1 0 17-15,2 0 0 0,0 0-28 0,0 0-15 16,0 0-15-16,21 0 7 0,-21-23-2 0,32 23-3 16,-11-17-9-16,3 17 0 0,4-20-2 15,2 20-4-15,2-16 5 0,0 16-11 0,1 0-3 16,-4 0-6-16,-1 0-2 0,-3 0 3 0,-3 0 3 15,-5 0 9-15,-2 31 2 0,-4-31-1 0,-3 34 5 16,-3-14 0-16,-1 1 0 0,-3 1 3 0,0 1-1 16,1-1 3-16,-1 0 0 0,1 1 1 0,2-4-2 15,0 2-1-15,1-6 3 0,2 2 0 0,4-2 1 16,1-6 4-16,5-1-2 0,0-4-7 0,5-4 4 16,-2 0-4-16,5 0 3 0,2 0-3 0,-1-31-1 15,-2 31-2-15,-1-31 1 0,-5 31 4 0,-1-34 3 16,-5 15-1-16,-5-1 1 0,-7-2 3 0,0 1-5 15,0-1 3-15,0-1-2 0,-40 3-5 16,40 2 0-16,-41 1-7 0,16 5 3 0,-4 6 1 0,3 3 0 16,-3 3 2-16,1 0-3 0,3 0-12 15,1 26-36-15,4-26-69 0,4 27-86 0,8-27-136 16,8 26-160-16,0-26-80 0,0 22 87 0</inkml:trace>
  <inkml:trace contextRef="#ctx0" brushRef="#br0" timeOffset="49807.1009">20053 4221 2898 0,'0'0'22'0,"0"0"17"0,-21 0 15 0,21 0 16 16,0 0-12-16,0 0-5 0,0 0-9 0,0 0-14 15,0 0-8-15,0 0-14 0,0 0-6 0,0 0-2 16,0 0-2-16,29-20 2 0,-29 20 1 0,24-14 1 15,-24 14-1-15,30-18-4 0,-15 8 4 0,1 1-4 16,-5-3-3-16,1 2 2 0,-1-4-7 16,-1 0-1-16,-3 2 4 0,-1-6-1 0,-6 1 0 15,0-2 2-15,0-2 3 0,0 1 2 0,0 1 6 0,0 0 0 16,-28 5 6-16,28-1 2 0,-20 6-1 0,20 4 2 16,-20 2-4-16,20 3-11 0,-18 0 5 0,18 0-4 15,-22 33 2-15,12-33 8 0,-2 33-2 16,2-12 1-16,2 0 4 0,2 1 0 0,2 2 3 15,1 1 3-15,3-3-7 0,0 0 0 0,0 0-5 16,0-1-4-16,25-1 7 0,-25-2-7 0,25-2-2 16,-25-1-19-16,34-4-49 0,-13 1-65 0,-2-4-86 15,5-3-103-15,-2-1-154 0,3-4-184 0,-5 0 29 16,1 0 122-16</inkml:trace>
  <inkml:trace contextRef="#ctx0" brushRef="#br0" timeOffset="49975.656">20446 3992 2640 0,'7'-1'2'0,"-1"1"6"0,0 0 16 0,-1 0 11 0,5 22 9 16,-4-22 8-16,3 22 5 0,2-22 5 0,1 28-2 15,0-11-8-15,2 1-22 0,-3-2-15 16,3 2-8-16,-1-4-6 0,2 3-2 0,-1-2-12 16,0 2-22-16,1-3-62 0,-1-2-82 0,0 2-108 15,-2-5-184-15,-1 0-175 0,-2-3 54 0,-1-2 119 16</inkml:trace>
  <inkml:trace contextRef="#ctx0" brushRef="#br0" timeOffset="50169.1516">20750 4013 2780 0,'0'-4'32'0,"0"2"11"0,0 2 19 0,0 0 11 0,-20 0-3 16,20 0 9-16,0 0 0 0,0 0 13 0,-23 18-12 15,23-18-4-15,-23 17-4 0,8-17-15 16,-2 25-17-16,-1-12-16 0,-2 2-14 15,0 1-8-15,1 1-4 0,2 1-5 0,-1 2-2 16,1-2-2-16,1 3-8 0,0 0-16 0,2 0-53 0,1 2-85 16,2-2-98-16,1-1-113 0,3-1-192 0,4-4-159 15,3-3 109-15</inkml:trace>
  <inkml:trace contextRef="#ctx0" brushRef="#br0" timeOffset="50579.6787">21028 4250 2485 0,'-28'0'-3'0,"28"0"0"0,0 0 4 16,0 0 7-16,-19 0 19 0,19 0 24 0,0 0 26 16,0 0 18-16,0 0 8 0,0 0-3 0,0 0-7 15,0 0-16-15,0 0-23 0,0 0-8 0,0 0-24 16,0 0-8-16,0 0 1 0,19 0-18 15,-19-15 2-15,17 15 1 0,-17-17-5 0,24 8 5 0,-12-1 1 16,-1-2-1-16,1-1 3 0,-1-1-1 16,-4 0 0-16,1 0-2 0,-4-2-3 0,1 0 3 15,-3 1-2-15,-2 0 4 0,0-1 3 0,0 1-5 16,0 1 6-16,0 5 3 0,0-2-5 0,-30 5 3 16,30 2-11-16,-20 2 1 0,20 2 3 0,-22 0-4 15,22 0 8-15,-25 25-9 0,25-25 3 0,-21 29 7 16,8-29-5-16,4 34 6 0,1-12 2 0,1-2 3 15,7 3 0-15,-5-3 3 0,5 1-8 0,0 1-2 16,0-3 0-16,0 0-5 0,28-2 1 0,-28-1-16 16,36-3-17-16,-11-2-29 0,0-2-46 0,6-4-39 15,3-1-31-15,0-3-40 0,-2-1-39 16,1 0-55-16,-2 0-69 0,-1 0-41 0,-2-31 6 16,-5 31 58-16,-1-25 114 0,-4 25 110 0</inkml:trace>
  <inkml:trace contextRef="#ctx0" brushRef="#br0" timeOffset="51479.2555">21433 4184 1373 0,'8'-18'102'16,"-1"-2"76"-16,-3 0 53 0,-3 2 62 0,1 2-59 15,-2 2-41-15,0 1-22 0,0 2-30 0,0 4-23 16,0 2-14-16,-24 0-11 0,24 2-7 0,0-1-11 16,-22 4-15-16,22 0-19 0,-16 0-22 0,16 0-12 15,-18 0-5-15,18 0-2 0,-17 24 2 0,6-24 0 16,0 24-2-16,1-24 3 0,1 32-1 0,2-13-2 16,0 1 0-16,2-1 2 0,3 0-4 0,2 0 0 15,0-1-1-15,0-1-3 0,0-3-4 16,0-2-20-16,32 0-25 0,-32-4-16 0,29 0-27 15,-29-4-6-15,35-4-13 0,-17 0-18 0,3 0-1 16,-1 0 6-16,0 0 21 0,1-29 28 0,1 29 29 16,-4-24 26-16,0 24 19 0,-2-29 7 0,-1 13 13 15,-2 1 6-15,-1-3 8 0,-2 0 8 0,-2 2 12 16,0-1 12-16,-3 3 26 0,1 2 17 0,-3 1-4 16,1 5-9-16,-4 3-34 0,0 2-32 0,0 1-19 15,0 0-10-15,0 0-4 0,0 0 11 0,0 22 0 16,0-22 2-16,0 18-2 0,0-18-3 0,0 24 4 15,0-8-5-15,-19 0 4 0,19-1-2 16,0 1 1-16,0 1 1 0,0-3-4 0,0 0 4 16,0-1-4-16,0-4-2 0,0-1 0 0,0-1-10 15,0-2 0-15,0-3 3 0,25-2-1 0,-25 0 6 16,0 0-1-16,24 0-13 0,-24 0-1 0,24-29 0 16,-10 29-5-16,1-22 6 0,1 22-4 0,-1-29-3 15,-1 15 6-15,2 0-5 0,-3-1 7 0,0 2 12 16,0 2-3-16,-2 2 11 0,-2 2-1 0,-3 7-4 15,0-6 2-15,-1 6 2 0,0 0 5 0,-4 0-4 16,1 0 3-16,-2 22-2 0,0-22-3 0,0 21 10 16,0-21 5-16,0 24-1 0,1-24 4 0,0 25-4 15,0-25-5-15,2 17 3 0,1-17-2 0,1 16 6 16,1-16 9-16,1 11-5 0,2-11-1 0,1 0-9 16,3 0-6-16,-1 0-2 0,4 0 0 15,0 0-5-15,-1-32-2 0,1 32 6 0,-1-26-4 16,-2 9 5-16,-4-1 3 0,0-3-1 0,-4 2-2 15,-2-3-3-15,-3-2 1 0,0-3-1 0,0 1 2 16,0-4 1-16,0-2-4 0,0 1 3 0,-26-2 5 16,26 1 10-16,0 3 25 0,0 3 15 0,-16 6 4 15,16 3-8-15,0 8-27 0,0 3-18 0,0 6-9 16,0 0-1-16,-10 0 5 0,10 0 0 0,0 36 6 16,0-36-3-16,0 39 2 0,0-14 6 0,0 3 0 15,0 2 7-15,0 2 10 0,0-1 3 0,0 2-1 16,0 2-1-16,0-4-5 0,0 1-5 15,0-2-4-15,22 0-3 0,-22-6-5 0,0 2-3 16,22-3-1-16,-22-6-1 0,20-1 2 0,-5-4 1 16,0-2-3-16,2-4 0 0,1-4-3 0,1-2-1 15,1 0 5-15,-1 0-3 0,2-25 1 0,-1 25-1 16,-1-29-3-16,-3 12 2 0,-2-2 1 0,-2 0-2 16,-2-2 2-16,-1 0 2 0,-6 0 8 0,-1 3 10 15,-2 2 14-15,0 1-5 0,0 3-7 0,0 3-9 16,0 4-15-16,0 5 2 0,0 0-4 0,-30 0-1 15,30 0 7-15,-24 0 2 0,24 31 1 0,-28-31-1 16,28 32-4-16,-24-15 0 0,24 5 0 0,-24 0 2 16,24-1 0-16,-13 3 1 0,13-1 1 15,0-1-2-15,0-2-2 0,0-2-1 0,0 1-6 16,0-5-9-16,27-2-8 0,-27-3-20 0,31-1-19 16,-31-4-46-16,32-3-41 0,-32-1-35 0,32 0-39 15,-15 0-40-15,-2 0-101 0,-15-22-140 0,22 22-64 16,-22-24 96-16</inkml:trace>
  <inkml:trace contextRef="#ctx0" brushRef="#br0" timeOffset="51700.5089">21855 3937 2465 0,'-11'0'16'0,"2"0"-1"0,3 0 2 0,5 0 0 16,1 0-17-16,0 0 5 0,0 0 4 0,0 0 3 15,34 0 3-15,-34 0-3 0,42-19-4 0,-16 19-4 16,4 0-3-16,2-12 5 0,3 12-2 16,-2-10-1-16,0 10 3 0,-4-10-9 0,-3 10-9 0,-6-8-1 15,-3 5-13-15,-5 1-18 0,-5-1-49 0,-7 1-95 16,0 2-142-16,0 0-160 0,0-2-59 0,-28 2 98 16</inkml:trace>
  <inkml:trace contextRef="#ctx0" brushRef="#br0" timeOffset="53204.3511">23143 4114 2270 0,'0'0'32'0,"0"0"15"0,0 0 34 0,0 0 21 16,0 0-4-16,0 0 4 0,0 0-17 0,0-18-1 15,0 18-8-15,16 0-10 0,-16-13-5 16,0 13-14-16,0 0-18 0,0-13-6 0,0 13-11 16,0-11-1-16,0 11 0 0,0-9-2 0,0 6-3 15,0-2-3-15,0 2 0 0,0 2-3 0,0 0-7 16,-21 1-1-16,21 0-1 0,0 0 3 0,-27 0 7 15,27 0 0-15,-28 22-3 0,13-22 2 0,-5 22-2 16,2-22 2-16,-2 31 5 0,1-14-4 0,3 0-1 16,-1 0 2-16,4 1-4 0,1-2 6 0,2 1 2 15,2-5-7-15,3 1 3 0,4-2-4 0,-1-3 2 16,2-2 6-16,0 1 1 0,0-4-1 16,0-2 1-16,24-1-4 0,-24 0-5 0,25 0-2 15,-25 0 0-15,34-22-2 0,-15 22 4 0,2-24 3 16,-2 24-4-16,2-25 4 0,-6 10-1 0,0 3-3 15,-1-2 1-15,-4 14-3 0,-1-17 2 0,-4 17-1 16,-3-9 2-16,1 9-4 0,-2 0 2 0,-1 0-2 16,0 0 4-16,1 0 2 0,-1 23-2 0,5-23 0 15,-2 21-8-15,-1-21-5 0,3 24-22 0,2-24-38 16,-1 21-60-16,4-21-82 0,-1 15-112 0,3-15-183 16,4 0-148-16,5 0 89 0</inkml:trace>
  <inkml:trace contextRef="#ctx0" brushRef="#br0" timeOffset="53678.4067">23797 4013 2802 0,'0'-3'39'16,"0"1"17"-16,0 1 17 0,0 1 22 0,0 0-28 16,0 0-14-16,0 0-19 0,0 0-22 0,0 0-14 15,0 0 5-15,0 0 6 0,-17 30 2 0,17-30 1 16,0 29-4-16,0-11-5 0,0 3 0 15,0 6-1-15,0 1 5 0,0 3-1 0,0-1-1 0,0 2 3 16,20-1-11-16,-20 2 8 0,0-1-3 0,0-1-4 16,17-1 2-16,-17-2-10 0,0-3 4 0,0 1 0 15,10-6-16-15,-10-3-22 0,0-4-33 16,5-3-26-16,-5-4-17 0,3-4-17 0,-2-2-11 16,-1 0-24-16,0 0-29 0,0-28-9 0,0 28-16 15,0-29-28-15,0 10 10 0,-26-3 2 0,26-3 0 16,0-1 54-16,-23-3 49 0,23-1 61 0,-21-2 107 15,21-1 129-15,-20-2 100 0,20 0 69 0,-17 1 7 16,8 3-77-16,2 2-72 0,1 2-38 0,4 5-34 16,0 1 1-16,1 6-5 0,1 1-23 0,0 2-10 15,0 1-16-15,0 0-13 0,29-1-14 0,-29 4-14 16,27-4-3-16,-7 5-7 0,3-2-7 0,1 3 3 16,1 2-4-16,2 3-5 0,2 1 0 15,-3 0-3-15,1 0-1 0,-4 0 1 0,0 32 1 16,-7-32 5-16,-1 36 0 0,-7-15 2 0,-5 4 3 15,-3 3-1-15,0 0-7 0,0-1 6 0,-41 1-4 16,17 0-4-16,-1 0-19 0,-3-6-31 0,-2 0-21 16,1-4-36-16,0-3-15 0,6-2-31 0,1-4-58 15,4-4-73-15,5-2-131 0,13-3-64 0,-13 0 82 16</inkml:trace>
  <inkml:trace contextRef="#ctx0" brushRef="#br0" timeOffset="54590.6163">24108 4008 2635 0,'6'-3'28'16,"-1"2"25"-16,-4 0 18 0,1 0 31 0,-2-1-4 16,0 1-5-16,0 0-5 0,0-1-26 0,0 1-22 15,0 1-23-15,0-2-9 0,0 1-6 0,0 0-4 16,0 0-1-16,32 0-1 0,-32 1 0 0,32 0 2 16,-11 0 6-16,3 0-11 0,-1 0 6 0,1 21-8 15,-1-21-1-15,-4 24 4 0,-1-24-5 0,-3 29 5 16,-3-11 2-16,-6 1 1 0,-6 1 3 0,0-1 0 15,0 1-1-15,0-1 1 0,0-2 0 16,-35-1 2-16,35-1-3 0,-30-2 3 0,30-2 5 16,-32-4 0-16,32-2 3 0,-28-3 1 0,28 1-7 15,-20-3-3-15,20 0-1 0,-10 0-8 0,10-26-2 16,0 26 3-16,0-32-6 0,0 14 2 0,25-5-3 16,-25 1-8-16,37-6 2 0,-14 3-3 0,0 2 7 15,4 0 5-15,-1 6 5 0,-2 0-5 0,-1 7-2 16,-3 3-4-16,-2 7-1 0,-5 0 3 0,-2 0 6 15,-3 0 4-15,-3 24 0 0,-5-24 5 0,0 30-4 16,0-30 1-16,0 38 2 0,0-21 0 0,0 3-2 16,0-2 1-16,-29-1 1 0,29 3 1 0,0-5 2 15,0 1-2-15,-16-3 0 0,16 1-1 0,0-2-5 16,0-3-8-16,0-1-12 0,0 0-14 16,0-1-5-16,24-5 8 0,-24 0-1 0,22-2 6 0,-22 0 2 15,32 0-3-15,-14 0 4 0,2-24 8 16,1 24 8-16,0-23 5 0,-5 23 5 0,0-28 2 15,-2 13-2-15,-4-1 1 0,-4-1 7 0,-6 0 8 16,0-3 16-16,0 2 12 0,0-2 7 0,0 3-4 16,-34 2-13-16,34 1-8 0,-26 6-21 0,26 1-3 15,-35 5-4-15,17 2-3 0,1 0 7 0,-2 0-3 16,2 31 0-16,3-31-2 0,3 28 2 0,1-28 2 16,10 33 4-16,0-18 1 0,0-1 3 0,0 0-9 15,0 0-24-15,44-4-19 0,-44 1-30 0,47-11-25 16,-20 11-14-16,4-11-36 0,1 0-31 15,-1 0-32-15,1 0-46 0,2 0 5 0,-3 0 30 16,0-20 67-16,-6 20 103 0,-2 0 81 0,-3-26 97 16,-7 26 57-16,-6-21 41 0,-3 21 21 0,-1-19-24 15,-3 19-24-15,0-17-42 0,0 17-43 0,-25-15-36 16,25 15-27-16,-25 0-19 0,25 0-4 0,-29 0-14 16,29 0-1-16,-32 0-1 0,13 32-7 0,5-32 1 15,0 26-5-15,1-26 3 0,4 27 1 0,9-27 4 16,-11 23 0-16,11-23 3 0,0 20 2 15,0-20 6-15,0 13-3 0,25-13-5 0,-25 6 3 0,27-6-6 16,-27 0 5-16,38 0-2 0,-18 0 1 16,0 0 6-16,-2-24 1 0,0 24 5 0,-4 0-8 0,-1-19-1 15,-13 19 6-15,14 0-2 0,-14 0 7 16,8 0 2-16,-8 0-3 0,1 0-8 0,-1 29 1 16,0-29-7-16,0 38-3 0,0-13 5 0,0 7-5 15,0 2 4-15,-20 4-3 0,20 0-4 0,0 4 8 16,-19 2-3-16,19 1 3 0,0 0 0 0,-20 0-7 15,20-1-2-15,-16 2-8 0,7-3 4 0,2-3 2 16,-1-5-1-16,1-4 9 0,-1-4 2 0,2-8 3 16,-1-4 3-16,3-7-4 0,-1-4 0 0,0-4-5 15,0 0 3-15,-4 0-7 0,4-24-9 0,1 24-21 16,1-32-44-16,1 11-39 0,2-2-62 0,0-4-93 16,0-3-128-16,0-3-170 0,33-7-13 15,-33-3 113-15</inkml:trace>
  <inkml:trace contextRef="#ctx0" brushRef="#br0" timeOffset="55745.2994">25025 4132 2913 0,'2'-8'14'0,"-2"4"7"0,0-2-1 0,0 0 4 15,0 1-5-15,0-2 1 0,0 3 6 0,0 0 0 16,0-3-12-16,24 4-6 0,-24-1-3 0,0 1-10 16,25 2 8-16,-25-1-3 0,25 2 0 15,-14 0-2-15,0 0-3 0,3 0-1 0,0 20-1 0,-1-20 7 16,-2 23-1-16,3-23 3 0,-6 28-1 0,1-11-3 15,-5 1 4-15,2 0-5 0,-6-1-1 16,0 0 0-16,0 1 3 0,0-5 4 0,0 0 3 16,0-6 3-16,0 0 3 0,-21-2 7 0,21-4 8 15,0-1-3-15,0 0 0 0,0 0-9 0,0 0-10 16,-12-23 1-16,12 23-8 0,0-22-4 0,0 22-5 16,0-32-21-16,0 11-21 0,0 3-24 0,31-5-13 15,-31 4-1-15,31-2 10 0,-31 3 12 0,36 4-3 16,-17 3-4-16,2 5-11 0,-2 6-33 0,0 0-24 15,-1 0-47-15,0 0-60 0,0 0-24 0,-2 22 10 16,-1-22 33-16,2 0 82 0,-2 26 78 16,3-26 64-16,-2 15 69 0,4-15 47 0,-2 0 13 0,0 13 17 15,0-13-2-15,-2 0-5 0,2 0 25 0,-3 0-8 16,1 0 6-16,-3 0-13 0,0-24-15 16,-3 24 0-16,-1-19-13 0,-1 19 0 0,-2-17-12 15,-4 17-16-15,2-16-10 0,-3 16-8 0,-1-17-6 16,0 17-4-16,0-13-9 0,0 13-14 0,0-12-15 15,-26 12-12-15,26-7-3 0,-19 7 0 0,19-3 2 16,-27 3-3-16,27 0 0 0,-30 0-1 0,15 0-1 16,1 0 0-16,-2 22 3 0,-1-22-4 0,2 20 2 15,-1-20 4-15,1 26-8 0,4-12 5 0,-3 2-4 16,5 0-1-16,1 1 4 0,0-2-1 0,4 2-1 16,2-2 1-16,2-3 3 0,0 1 0 15,0-2 4-15,0-3-3 0,0-1-4 0,27-2-2 16,-27-2 0-16,23-1 0 0,-23-2 5 0,25 0-2 15,-25 0-4-15,27 0 1 0,-14 0-6 0,-1-23 1 16,0 23 1-16,-2 0-2 0,1-25 5 0,-5 25-6 16,1-17-5-16,0 17-1 0,-3-18-8 0,2 6-4 15,-2 1-5-15,0 0-14 0,1-1 2 0,1 0-1 16,-2 2 2-16,4 0 8 0,-4 2 6 0,1 4 0 16,1 2 14-16,-2 2 4 0,4 0-4 0,-3 0 7 15,3 0-4-15,-1 29 3 0,1-29 4 0,0 22-1 16,-1-22 0-16,1 25 5 0,-2-25 1 15,4 21 5-15,-5-21-1 0,1 18-8 0,1-18 2 16,0 13-11-16,-1-13-1 0,3 7-7 0,-2-7-11 16,2 0-2-16,0 0-9 0,2 0 4 0,1 0 5 15,-1 0 11-15,-1-26 16 0,0 26 7 0,1-17 6 16,-2 17-5-16,-2-16-1 0,0 16-2 0,-2-18 2 16,1 18 3-16,0-18-4 0,-3 9 1 0,2 0-1 15,1 1 5-15,-3-2 2 0,-1 3 4 0,0 3 10 16,0 0-4-16,-2 3 5 0,0 1-4 0,0 0-9 15,0 0 3-15,0 0-3 0,0 0 1 0,0 21-3 16,0-21-1-16,0 17-6 0,0-17 2 16,0 20-1-16,0-20 0 0,0 21 0 0,0-21-1 0,0 19 4 15,0-19-8-15,0 17 6 0,20-17 2 16,-20 11-5-16,0-11 3 0,0 7-6 0,0-7 2 16,0 1 0-16,0-1 2 0,0 0 3 0,10 0-3 15,-10 0 2-15,0 0-2 0,0 0 2 0,4 0 0 16,-2 0 5-16,0 0 9 0,0 0 5 0,3 0 3 15,0-18 0-15,1 18-3 0,-1 0-2 0,3-19-2 16,0 19-4-16,-1-17-5 0,3 7-2 0,-3 2-6 16,2 1-3-16,-2 0 4 0,2 2 3 0,0 3 4 15,0 2 3-15,-2 0-1 0,3 0-5 0,-2 0-4 16,-2 0 1-16,-1 29 3 0,1-29-1 0,-3 18 3 16,1-18-3-16,1 24-7 0,-5-24 5 15,2 18-2-15,-2-18 4 0,0 13 0 0,0-13-4 0,0 9 3 16,0-9-3-16,1 0 3 0,1 0 13 15,-2 0 14-15,2 0 6 0,0 0-2 0,0 0-13 16,0 0-18-16,3 0-2 0,-1-25 0 0,4 25 0 16,0-19 4-16,3 19-9 0,-1-24-2 0,3 7 4 15,2 2-3-15,1 1 2 0,1 2-1 0,0-1-5 16,-1 4 3-16,-3 2-8 0,-2 2 2 0,3 5-2 16,-5 0-6-16,-3 0-1 0,2 0-12 0,0 25-29 15,-3-25-37-15,-1 29-37 0,1-29-53 0,2 33-60 16,-3-16-91-16,3 0-145 0,-1 0-24 0,-1-3 92 15</inkml:trace>
  <inkml:trace contextRef="#ctx0" brushRef="#br0" timeOffset="56254.6062">26978 4146 3050 0,'2'-8'37'0,"2"8"17"0,-4 0 6 15,0 0 9-15,2 0-29 0,-2 0-10 0,0 0-6 16,0 0-13-16,0 0-11 0,0 0-9 16,0 0-5-16,0 21 7 0,-27-21-1 0,27 19-1 15,0-19 3-15,-23 26-19 0,23-12-28 0,-15 3-27 16,15-2-36-16,-10 2-17 0,10-4-5 0,0-1 11 16,0-1 22-16,0-1 30 0,0-5 34 0,0 0 23 15,0-3 12-15,0-2 7 0,23 0-3 0,-23 0 0 16,23 0 6-16,-23-26 10 0,27 26 20 0,-12-22 13 15,-1 22 15-15,0-24 0 0,0 9 1 0,-2-2-12 16,0 2-11-16,-1 1-10 0,0 0-14 0,1 2-4 16,-3 2-2-16,-3 3-2 0,-1 0-5 0,0 7 1 15,-1 0 3-15,-2 0 1 0,-2 0-3 0,0 0-1 16,0 32-8-16,0-32-1 0,0 27 7 16,0-27 1-16,0 34 1 0,-22-20-2 0,22 0-6 15,0 0 6-15,0-4-6 0,-14-10 0 0,14 16 10 16,0-16-10-16,0 8 4 0,0-8 7 0,0 0-10 15,0 0 4-15,0 0-2 0,0 0-3 0,0 0 1 16,0-24 2-16,24 24 3 0,-24-20-3 0,19 20 3 16,-19-22-2-16,23 22 0 0,-23-24-1 0,25 12-9 15,-10 0 6-15,-2 3-5 0,1 2 2 0,-5 7 1 16,3-7-5-16,-6 7 7 0,3 0-1 0,-3 0 4 16,-2 0-9-16,0 22 2 0,-2-22-1 0,-2 22-2 15,2-22 7-15,-2 24-16 0,0-24-15 0,0 25-36 16,0-25-47-16,0 22-48 0,0-22-61 15,2 15-85-15,-2-15-114 0,0 9-88 0,0-9 81 16</inkml:trace>
  <inkml:trace contextRef="#ctx0" brushRef="#br0" timeOffset="56633.405">27202 4103 1696 0,'0'-3'26'0,"0"3"24"16,0-2 19-16,0-1 17 0,0 0-27 16,0-1-21-16,0 0-14 0,0 1-16 0,0 1-7 15,0 1-12-15,0-1-22 0,0 1-16 0,0 1-15 16,0 0-21-16,0 0-12 0,0 0-43 0,0 0-48 15,0 0-65-15,0 0-86 0,0 0 10 0,0 0 70 16</inkml:trace>
  <inkml:trace contextRef="#ctx0" brushRef="#br0" timeOffset="57383.4834">26948 4191 2213 0,'0'0'28'15,"0"-20"19"-15,0 20 17 0,0 0 28 0,0-15-9 16,0 15-3-16,0-15 3 0,0 15-18 0,0-13-10 16,0 5-9-16,-22 0-10 0,22 1-4 0,-17 0-8 15,17 1-3-15,-19 2-11 0,19-3-3 0,-21 4 0 16,11 0 0-16,0 2 5 0,-1 1-2 0,2 0-2 16,0 0-7-16,-4 0 0 0,2 0-2 0,-1 31 4 15,-3-31 0-15,1 29 1 0,0-29 2 0,-2 34-3 16,5-15 3-16,-2 0-6 0,4 1 0 15,2-2-3-15,3 0 2 0,2 0 3 0,2 0 1 16,0-5 0-16,0 1-2 0,31-4-1 0,-31-3-2 16,38-1-8-16,-13-5-13 0,2-1-16 0,4 0-4 15,-1 0 7-15,-1-24 12 0,0 24 19 0,-4-26 5 16,-5 26 1-16,-2-28 4 0,-3 12-2 0,-5 2 5 16,-4-1 4-16,-6-2 0 0,0 0-3 0,0 0-3 15,0 0-3-15,0 0-1 0,-33 1 4 0,33 3-7 16,-25 1-7-16,25 4-21 0,-27 4-64 0,27 1-83 15,-25 3-131-15,25 0-203 0,-17 0-137 0,17 0 89 16</inkml:trace>
  <inkml:trace contextRef="#ctx0" brushRef="#br0" timeOffset="58136.2432">27984 4174 2135 0,'0'0'46'0,"0"0"28"0,6-11 29 15,-6 11 28-15,0-9-18 0,0 4-3 0,0-2-8 16,0 2-8-16,0 0-12 0,0-2-17 0,-24 2-16 16,24 1-21-16,0 0-11 0,-25 0-3 0,25 3-9 15,-15-1 5-15,15 2-3 0,-21 0-7 16,11 0 3-16,-4 0-5 0,-2 21 1 0,0-21 0 16,-2 24 1-16,-2-24 0 0,2 34-1 0,-4-16-2 15,6 1 3-15,-2 1 2 0,7-4-3 0,2-1 5 16,4 0-3-16,3-3-2 0,2-2 1 0,0-2-6 15,0-2-3-15,27-1 4 0,-27-5-4 0,34 0 8 16,-13 0-8-16,-2 0-1 0,6 0-3 0,0-26-2 16,0 26 9-16,-1-23-2 0,0 23 6 0,-6-24-1 15,0 24 4-15,-3-24-2 0,-5 11 1 0,0 13 4 16,-2-17-4-16,-3 17 4 0,-3-12-6 0,2 12-6 16,-3 0-2-16,-1 0-2 0,1 0 7 15,-1 0 5-15,0 29 1 0,0-29 1 0,0 32-9 16,0-12-7-16,0 0-30 0,0 1-45 0,0-2-66 15,0-2-92-15,24-1-152 0,-24-1-209 0,24-2 4 16,-24-4 98-16</inkml:trace>
  <inkml:trace contextRef="#ctx0" brushRef="#br0" timeOffset="59586.6411">28704 4323 2902 0,'2'19'48'0,"0"-19"32"16,-2 0 30-16,0 0 44 0,4 0-8 0,-3 0-21 16,-1 0-16-16,1 0-38 0,2 0-36 0,1-26-16 15,1 26-5-15,0-25-8 0,3 8-4 0,2-2 6 16,4 0-9-16,-1-1-2 0,-1-1 6 0,6 1-4 16,-4-4 1-16,2 3 0 0,-1 1-10 0,-3-2 7 15,1 4 6-15,-3-2-3 0,0 2 0 0,-5 2 3 16,0 3-6-16,-4 1 3 0,0 2-1 0,-1 6-10 15,0 1-1-15,0 1-5 0,0 2 2 0,0 0 9 16,0 0-3-16,-26 23 11 0,26-23-2 0,-20 22-2 16,20-22 0-16,-26 30-1 0,26-15 0 0,-22 1 1 15,22-1 3-15,-16 2-1 0,16-3 1 16,0-1-1-16,0 0-1 0,0-3-4 0,0 4 1 16,0-2-3-16,0-2-3 0,29 0 1 0,-29 0 0 15,29 0 2-15,-29 0-1 0,34 1-1 0,-17-1-9 16,1 0-3-16,-3 0-6 0,-2 0-6 0,-13-1 1 15,18 0 2-15,-18-1 1 0,7 0 4 0,-7 1-6 16,0-4-2-16,0 2 8 0,0-1 2 0,0 0 13 16,-29-1 3-16,29-2 3 0,-21 0-3 0,21-1 5 15,-21 1-3-15,21-3-5 0,-16 0-2 0,16 0 0 16,-13 0 3-16,13 0 6 0,0 0 1 16,0-21-1-16,0 21-1 0,0-24-5 0,0 24 5 15,34-33-8-15,-34 12-17 0,37-3-12 0,-18 1-23 16,1-5-5-16,3 3 12 0,2 0 14 0,-5 5 24 15,2 4 7-15,-3 2 2 0,0 6 7 0,0 4-4 16,-3 4 7-16,0 0 1 0,-6 0-4 0,-2 32 3 16,-2-32 0-16,-2 37 1 0,-4-13 3 0,0-1 2 15,0 1-3-15,0 2-3 0,0-4 2 0,-27 2-4 16,27-4 3-16,0-1 4 0,-22-1-12 0,22-4-18 16,0-2-19-16,-14-3-9 0,14-4 0 0,0-2-8 15,0-3 0-15,0 0-8 0,0 0 7 16,0-26 24-16,0 26 19 0,24-33 16 0,-24 13 2 0,20-4 1 15,-20-2-2-15,24 0-6 0,-24-2 6 16,24-2-3-16,-24 1 5 0,21 3 2 0,-9 1 2 16,-2 2 10-16,-1 5 6 0,1 5-3 0,-1 3-2 15,-3 6-7-15,1 4 1 0,-3 0 8 0,-1 0-2 16,-1 27 3-16,-2-27-7 0,0 29-10 0,0-29 5 16,0 32-10-16,0-14 2 0,0 0 3 0,0 0 0 15,0-3 5-15,0 2 0 0,-17-5-3 0,17 2-3 16,0 0 4-16,0-4-7 0,0 1 7 0,0-4-1 15,0 2 0-15,0-2 4 0,0-1 1 0,0-2-2 16,0 0-5-16,0-3 2 0,0 0 13 0,0-1 19 16,0 0 26-16,0 0 3 0,0 0-7 15,0 0-22-15,0 0-21 0,0-23-5 0,23 23-8 16,-23-19 0-16,24 19-4 0,-24-31-8 0,33 13-3 16,-14 2 3-16,1 0-4 0,1 0 3 0,-2 2 0 15,2 4-12-15,-2 1 5 0,-3 4-6 0,-1 5 7 16,-3 0 2-16,-1 0 0 0,-4 0 5 0,-1 31 3 15,-3-31 4-15,-1 32 5 0,0-32 3 0,-1 34-3 16,-1-17 1-16,1 0-3 0,-1-1 3 0,3-3-4 16,2-2-3-16,-2-11 2 0,4 15-1 0,1-15-1 15,1 7 2-15,4-7-4 0,-1 0-7 0,4 0-1 16,0 0 5-16,0-27 3 0,1 27 4 0,0-26 9 16,-1 26-4-16,-1-28 4 0,-2 12 6 15,-1 1 7-15,-1-3 13 0,-3 1 23 0,-1 2 15 16,-1 2 22-16,-3 1 2 0,-2 4-10 0,-1 2-15 15,0 2-37-15,0 4-21 0,0 0-18 0,0 0-7 16,-26 0 7-16,26 0 5 0,-22 26-2 0,22-26 2 16,-22 20-1-16,22-20 0 0,-22 26 3 0,22-26-3 15,-17 25-4-15,17-25-3 0,0 22-3 0,0-22-3 16,0 16-2-16,0-16 2 0,0 12 5 0,0-12 5 16,26 4 3-16,-26 2 3 0,22-1-3 0,-22-1 3 15,22 5 1-15,-22-1 1 0,20 2 3 0,-20 7-2 16,17-2 2-16,-17 2-5 0,10 4 0 15,-10 2 1-15,7 1-2 0,-7 5 3 0,0 3 0 16,0 1-2-16,0 2 2 0,0 4-5 0,0 3-10 16,-29 1-25-16,29 4-38 0,-21-2-8 0,21 1 3 15,-25 3 15-15,25-3 7 0,-27-2 6 0,11-4 1 16,0-2 13-16,-4-5 29 0,3-4 8 0,-6-5 7 16,2-3 6-16,0-7 9 0,-1-3 21 0,1-9 13 15,4-2 13-15,2 0-3 0,2 0-17 0,6-31-11 16,2 31-21-16,5-46 3 0,0 15-8 0,0-8-4 15,42-7-14-15,-14-8-21 0,6-4-29 0,6-5-20 16,6-7 7-16,3-7 2 0,6-1 3 0,-2-4 12 16,2 1 0-16,0-3 16 0,-2-2 27 0,-3 0 21 15,-3 1 14-15,-6 1 22 0,-7 5 35 16,-6 5 26-16,-10 7 38 0,-6 9 5 0,-10 8-23 16,-2 8-24-16,0 12-38 0,-28 7-24 0,28 8-4 15,-35 4-13-15,35 6-12 0,-35 0-6 0,35 5-10 16,-35 0-1-16,19 0 0 0,0 36 7 0,3-16-2 15,-1 5 4-15,3 6 2 0,11 5-2 0,-11 4 4 16,11 2-5-16,0 1 0 0,0 3 0 0,0 3-1 16,30 0 5-16,-30 1-6 0,23-2-1 0,-23-2 2 15,23-1-1-15,-23 0-3 0,19-4-1 0,-19-2-12 16,12-3-42-16,-12-2-68 0,0-5-86 0,16-3-92 16,-16-6-147-16,8-4-193 0,-2-4 24 15,-1-5 102-15</inkml:trace>
  <inkml:trace contextRef="#ctx0" brushRef="#br0" timeOffset="59876.7383">30408 4335 2503 0,'2'0'12'0,"-1"22"3"0,-1-22 18 0,0 0 24 16,0 0 20-16,0 11 27 0,0-11-4 0,0 0-6 15,0 0-8-15,0 0-20 0,0 0-14 0,0 0-12 16,0 0-26-16,0 0-8 0,26-26-4 15,-26 26 0-15,19-20-2 0,-19 6-3 0,24-2-2 16,-24-1-3-16,25-1-6 0,-15-1 3 0,-10-3-7 16,12-2 1-16,-12-2 1 0,0 1-1 0,0 1 17 15,0 0 7-15,0 5 12 0,0 4-7 0,0 3-13 16,-22 7-15-16,22 2-9 0,0 3 5 0,-20 0 10 16,20 31 12-16,-16-31 3 0,16 35 1 0,-18-12 0 15,18 2-10-15,-14 0-2 0,14 2-11 0,0 0-28 16,0-1-45-16,0 0-61 0,32-3-107 0,-10 0-187 15,5-6-247-15,4-4 65 0</inkml:trace>
  <inkml:trace contextRef="#ctx0" brushRef="#br0" timeOffset="60094.4496">31268 4156 3593 0,'5'-6'9'0,"-3"2"-3"0,-2 1-4 0,0 3-2 16,0 0-11-16,0 0 5 0,0 0 6 0,0 0 6 15,-22 0 7-15,22 35 5 0,0-35 2 0,-24 40 0 16,24-12-1-16,-18 5-8 0,18 1-5 0,-14 6 1 16,14 0-9-16,-12 4 5 0,12 1 1 0,-8 0-5 15,8-1 0-15,-8-2-12 0,3 2-10 0,-1-1-19 16,1-5-39-16,-1-1-36 0,-2-5-30 0,2-3-37 16,0-3-32-16,1-6-60 0,0-6-130 15,1-5-185-15,1-5-36 0,2-4 101 0</inkml:trace>
  <inkml:trace contextRef="#ctx0" brushRef="#br0" timeOffset="60331.8051">31224 4146 3097 0,'0'-14'14'0,"0"3"0"0,0 4 0 16,0 0-1-16,2 0-17 0,-1-1 1 0,3 4 1 15,3-4 0-15,3 2 2 0,3 2-4 0,-1-3 2 16,7 4-3-16,-1 0 0 0,4 3-6 15,1 0-12-15,0 0-14 0,0 0-14 0,-1 0-7 16,0 34-12-16,-4-34-5 0,-3 27 5 0,-4-8 2 16,-5 0 8-16,-5 2 11 0,-1-1-3 0,0 1-1 15,0 3 7-15,-36-3 5 0,36 0-10 0,-39-2-19 16,16-2-37-16,4-2-59 0,-3-2-59 0,3-4-73 16,3-1-51-16,16-3-63 0,-21-5 82 0</inkml:trace>
  <inkml:trace contextRef="#ctx0" brushRef="#br0" timeOffset="60852.5337">31457 4039 2353 0,'0'-5'20'15,"6"1"-4"-15,-1 1 1 0,-1 1 5 0,1 2-14 0,3 0 21 16,-3 0 6-16,3 0 2 0,2 0-5 16,3 0-11-16,2 0-2 0,3 20-4 0,0-20 1 15,2 17-7-15,-1-17-5 0,1 26-1 0,1-11-7 16,-4 0 2-16,-1 1-3 0,-4 1 0 0,-4 2 2 15,-1-2 3-15,-4 0 1 0,-3 0 2 0,0-3-4 16,0 1-1-16,0-3 5 0,-25 0 3 0,25-2 14 16,-23-2 6-16,23-1 3 0,-22-3 7 0,22-2-8 15,-23 1-3-15,23-3-3 0,-18 0-6 0,18 0 9 16,-14 0-2-16,14 0 0 0,-11 0-9 0,11-24-21 16,0 24-11-16,0-17-11 0,0 17-8 15,0-26-9-15,27 9-13 0,-27-1-14 0,34-1 2 16,-34-2 19-16,38 1 17 0,-20 2 22 0,0 1 9 15,-1 2-5-15,1 7 0 0,-2-1 6 0,-2 6-1 16,-2 3 8-16,2 0 13 0,-2 0 3 0,0 0 6 16,-5 34 5-16,-2-34-12 0,-1 31-3 0,-4-13-3 15,0 3-4-15,0 0 4 0,0 2-6 0,0 0 1 16,0 0-8-16,0-3 2 0,-25-1 0 0,25-3-6 16,0-2 6-16,0 0-2 0,0-6-1 0,0-2 4 15,0-2-3-15,34-4-3 0,-34 0-5 0,30 0-5 16,-30 0-5-16,36-24 1 0,-20 24 4 15,2-26-1-15,-4 26 3 0,-14-34-3 0,22 14-7 16,-22-2-2-16,9-2-7 0,-9-2-11 0,0-1-6 16,0 0 11-16,0 2 9 0,0 1 13 0,-34 6 10 15,34 1-6-15,-22 7-4 0,22 2-3 0,-22 7-7 16,22 1-9-16,-22 0-7 0,22 0-9 0,-19 24-2 16,19-24-12-16,0 26-26 0,0-26-63 0,0 30-75 15,0-30-106-15,0 28-83 0,28-28 59 0,-28 22 89 16</inkml:trace>
  <inkml:trace contextRef="#ctx0" brushRef="#br0" timeOffset="61039.6626">32230 4105 2268 0,'2'-13'63'0,"-2"13"41"0,1 0 30 0,0 0 26 16,-1 0-53-16,0 0-41 0,0 0-31 0,0 0-27 15,0 0-10-15,0 20 2 0,-29-20 3 0,29 17-2 16,-20-17 2-16,20 21-4 0,-20-21 0 0,20 25 0 15,-22-12-4-15,22 0-6 0,-18 0-24 0,18 1-37 16,-10-1-44-16,10-1-49 0,0-1-64 0,0-1-62 16,0-2-77-16,0-1-105 0,33-3 0 15,-33 1 100-15</inkml:trace>
  <inkml:trace contextRef="#ctx0" brushRef="#br0" timeOffset="61851.8099">32339 4195 1619 0,'4'0'69'15,"1"-4"33"-15,-3 4 27 0,1 0 13 0,-2 0-61 16,0 0-24-16,-1 0-19 0,0 0-15 0,2 0 0 16,-2 0-5-16,1 0 4 0,2 0 5 0,-1 0-2 15,2 0 1-15,1 14-14 0,1-14-1 0,1 0-7 16,1 0-6-16,-2 0 2 0,3 0-5 0,-3 0-6 16,1 0-6-16,0-21-10 0,-2 21-1 0,1 0-4 15,-1-24-1-15,0 24-4 0,-1-18-3 0,1 18 9 16,0-18 6-16,0 8 11 0,1 1 14 15,-2-1 0-15,1 3 11 0,-2-2 21 0,-1 4 16 16,1-1 23-16,-3 3 18 0,0 0-6 0,0 3-14 16,0 0-15-16,0 0-28 0,0 0-18 0,0 0-7 15,0 0-8-15,0 0 1 0,0 23 6 0,-24-23 3 16,24 18-1-16,-16-18 2 0,16 23 4 0,-19-8 0 16,19 0 6-16,-19 2-1 0,19-1-1 0,-14 0-4 15,14 0-3-15,-6-2 3 0,6 1-1 0,0-3 8 16,0 0 7-16,0-2 3 0,0-1 8 15,24-3-5-15,-24 0-7 0,23-3-8 0,-23-2-4 0,28-1-4 16,-10 0-3-16,-1 0 5 0,1 0-5 0,0-25 8 16,1 25 1-16,-1-21 2 0,-2 21 6 15,-1-25 7-15,-1 25 12 0,-3-29 2 0,-2 15 6 16,1-3-2-16,-7 2 3 0,0 2 8 0,-3 0-4 16,0 1-14-16,0 4-10 0,0 1-22 0,0 2-9 15,0 3-3-15,0 2-7 0,-22 0 6 0,22 0 0 16,0 0 4-16,0 0 7 0,0 0 2 0,0 26 0 15,0-26-1-15,0 20-1 0,0-20-8 0,0 24-2 16,0-24-8-16,0 23-17 0,27-10-7 0,-27-1-6 16,23 0 0-16,-23 0 8 0,22 0 5 0,-22 1-5 15,20-1 0-15,-20-2-9 0,15 2-10 0,-15 0 12 16,0-3 6-16,6 3 16 0,-6-2 21 0,0 0 0 16,0-4 1-16,0 2 1 0,0-4 4 15,0 0 7-15,-21-2 14 0,21 0 15 0,0-2 2 16,0 0-2-16,0 0-12 0,0 0-16 0,0 0-7 15,0-27 0-15,0 27 1 0,26-26 1 0,-26 26-1 16,0-30 0-16,24 14-2 0,-24-1 1 0,16-4 3 16,-16 1 5-16,14 3 12 0,-14-1 12 0,8 1 2 15,-8 2 3-15,5 2-12 0,-5 5-14 0,0 4-10 16,0 0-14-16,0 3-7 0,0 1 1 0,0 0 1 16,0 0 6-16,0 0 4 0,0 0 2 0,0 21 0 15,0-21 0-15,0 0 1 0,0 25-3 16,0-25-1-16,0 17 3 0,23-17 0 0,-23 17 3 0,18-8 1 15,-18 2-3-15,19-1-1 0,-19 1 3 16,16-2-5-16,-16 3 5 0,13-1-2 0,-13-2-2 16,8 0 6-16,-8 2-4 0,0-1-1 0,0-1-4 15,0-1-1-15,0 1 0 0,0-2-4 0,0 0-2 16,0-1-22-16,0-2-41 0,-24 0-42 0,24-1-50 16,0-2-36-16,0-1-46 0,0 0-59 0,0 0-84 15,0 0-60-15,0 0-20 0,0 0 96 0,0-27 137 16</inkml:trace>
  <inkml:trace contextRef="#ctx0" brushRef="#br0" timeOffset="62339.7507">33085 4213 2474 0,'13'-9'55'0,"-13"9"21"0,8 0 16 0,-4 0 19 15,-3 0-29-15,-1 0 5 0,0 0 6 0,0 0-8 16,0 0-23-16,0 0-25 0,0 0-23 16,0 0-16-16,0 0-9 0,0 0 2 0,0 14 1 15,0-14 4-15,-17 17 2 0,17-17-5 0,0 20 0 16,0-8-1-16,-17 1 3 0,17 0 1 0,0-1-9 15,0 0-1-15,-7 1-6 0,7-4-2 0,0-1 7 16,0-1-1-16,0-2 1 0,0-2-1 0,0 0-1 16,0-3 5-16,0 0 4 0,0 0 6 0,0 0 3 15,0 0 2-15,0 0-1 0,0-23-1 0,18 23 2 16,-18-17-3-16,0 17 1 0,0-22-3 16,16 22 0-16,-16-26 2 0,0 12 1 0,8 1 0 15,-8 1 0-15,7 0 2 0,-3 0-4 0,-1 3 1 16,3 0-2-16,-2 4 2 0,2-2 0 0,1 3 2 15,3 1 3-15,-1 0-6 0,2 0 10 0,0 1-3 16,3 1-1-16,0 1 6 0,2 0 3 0,-1 0 7 16,-1 0 8-16,2 0 0 0,-2 0-3 0,-2 24 4 15,1-24-3-15,-3 21-5 0,-4-21-2 0,0 26-10 16,-2-10-2-16,0-1 3 0,-4-1-6 0,0 1 0 16,0-1-6-16,0 3 0 0,0-5 0 0,0 0-3 15,-22-1 6-15,22-2 0 0,0-2 1 0,0 0 13 16,0-4 19-16,0-2 28 0,0-1 6 15,0 0-12-15,0 0-24 0,0 0-27 0,0-31-12 16,0 31 3-16,0-26 1 0,0 26 0 0,0-31 0 16,0 14 2-16,16 0-2 0,-16-3 0 0,0 2-1 15,18 2-5-15,-18 0-2 0,12 4-18 0,-12 2-26 16,12 2-41-16,-12 4-49 0,8 1-41 0,-5 3-41 16,-1 0-59-16,1 0-159 0,0 0-213 0,-3 0 42 15,0 21 104-15</inkml:trace>
  <inkml:trace contextRef="#ctx0" brushRef="#br0" timeOffset="64131.2942">17665 4824 1582 0,'-14'0'23'0,"3"0"4"0,-1-7 22 0,-1 7 26 16,0-5 5-16,1 5 16 0,-1-3-6 0,3 1-5 16,-1 0-13-16,1-1 13 0,1 2 11 0,-1 1 7 15,3-1 7-15,0 1-13 0,2-1-22 0,0 1-22 16,0 0-21-16,3 0-15 0,-1 0-5 0,2 0-2 16,1 0-3-16,0 0 2 0,0 0 10 0,0 0 10 15,0 0 2-15,0 0-1 0,0 0-8 0,0 0-13 16,0 0 0-16,0 0-5 0,0 0 4 0,28 0-4 15,-28 0-2-15,27 0 3 0,-8 0-7 16,2 0 0-16,7 0-5 0,4 0-8 0,4 0-13 16,4 0-13-16,2 0-7 0,5 0-8 0,1 0-1 15,3-12 12-15,3 12 0 0,0 0 11 0,2 0 5 16,-2 0-1-16,1-7 13 0,0 7-2 0,2 0 4 16,0-6 6-16,-2 6 5 0,1-4 5 0,1 2 3 15,1 0-2-15,1 0-2 0,1-1-2 0,0 1 0 16,3-1 6-16,-2 0-4 0,2 1 5 0,3 0 1 15,1-4-3-15,1 6-2 0,1-1 0 0,4 0 0 16,-1 1-3-16,-3 0 5 0,1 0 2 16,0 0-4-16,0 0 5 0,0 0-1 0,-3 0-9 15,0 0 6-15,-6 0-1 0,4 0-2 0,-3 0 4 16,-2 0-1-16,-1 0 11 0,-2 0-2 0,2 0 4 16,-3 0 0-16,3 0-10 0,1 0 2 0,3 0-4 15,1 0 4-15,2 0 5 0,0 0 9 0,-1-18 4 16,6 18 1-16,2 0-6 0,4-16-2 0,3 16-4 15,2 0-4-15,1-9-1 0,3 9-7 0,3 0-1 16,-1-5 4-16,-1 5-2 0,-3 0 1 0,-3 0-1 16,1-2-5-16,-5 2 1 0,0 0 5 0,-3 0 1 15,-4 0 3-15,-2 0 0 0,5 0 8 0,-3 0 3 16,1 0-5-16,3 0 1 0,0 0-6 16,3 0-8-16,6 0 7 0,0 0 2 0,-2 0-5 15,2 0 7-15,3 0-2 0,0 0-3 0,3 0 2 16,1 0-9-16,-2 0 1 0,2 0 3 0,1 0 0 15,2 0 4-15,2 0-5 0,-1 0-4 0,0 0-1 16,-2 0 3-16,3 0 1 0,0 0 1 0,-1 0 0 16,-1 0-8-16,0 0 4 0,0 0 2 0,-3 0-6 15,0 0 3-15,2 0-2 0,2 0 0 0,0 12 3 16,1-12 0-16,-1 0 4 0,2 0-2 0,2 0 0 16,0 0-1-16,-3 0-5 0,-1 0 2 0,2 0 1 15,0 0 6-15,0 0 0 0,-4 9-2 16,2-9-1-16,0 0-3 0,-1 0 4 0,1 0-1 15,-2 0-1-15,-2 0-1 0,2 0-3 0,-2 0 0 16,-2 0 1-16,-5 4-1 0,-3-2 3 0,3 0 3 16,-3-2-2-16,-2 1 4 0,-1-1-8 0,0 2 4 15,3-1-2-15,1-1 0 0,1 0 5 0,0 1-4 16,1-1 3-16,1 0-2 0,0 0-5 0,4 0 5 16,-5 0-2-16,0 0 0 0,-3 0 5 0,0 0-6 15,-4 0 4-15,1 0-1 0,-3 0 0 0,-2 0 3 16,-3 0-9-16,-4 0 6 0,3 0-1 0,-1 0 0 15,-2 0 5-15,2 14-4 0,-1-14 2 0,-2 0 0 16,5 0-1-16,2 11 1 0,-4-11-2 0,3 0-3 16,2 8 1-16,-2-8-4 0,1 3 2 0,3 0 3 15,0-1 3-15,0-2-1 0,1 0 1 16,-3 2-1-16,3 0-2 0,-2 1 1 0,2-1-6 16,-1-2 1-16,-2 5 3 0,-3-2-4 0,-2 0 8 15,0 0-1-15,-3-1-1 0,0-1 1 0,-8 3-3 16,-1-3 1-16,-2 2-1 0,0-1 4 0,-1 1-3 15,-2-1 1-15,1 2 1 0,1-1-6 0,0-1 3 16,3 2 0-16,0 0 0 0,1-1 3 0,-3 1-1 16,5-1-2-16,-3 1-2 0,-3-1 5 15,1 2 0-15,-2-1-1 0,-1 1-2 0,-5-3 0 16,3 1 2-16,-6 2-1 0,-2 0 7 0,-5-3-3 16,-1 3-3-16,-4-2-1 0,-4 2 3 0,-1-3-5 15,-4 2 8-15,0-1-3 0,-4-2-2 0,-1 0 4 16,1 2-10-16,-3-2 6 0,0-1-31 0,-2 3-67 15,-5-3-91-15,1 1-202 0,-3-1-321 0,-3 0 67 16</inkml:trace>
  <inkml:trace contextRef="#ctx0" brushRef="#br0" timeOffset="66540.8022">18093 5457 2254 0,'0'0'20'0,"0"0"33"0,0 0 6 0,0-16 6 0,0 16-21 15,23 0-34-15,-23 0-8 0,0 0-4 0,0 0 0 16,0 0 3-16,12 0 3 0,-12 0-1 16,0 0 4-16,11 26-5 0,-11-26 0 0,7 27 3 15,-7-12-6-15,4 1 2 0,-4 1 2 0,0-2-10 16,0 2 7-16,0 0 0 0,0-4-1 0,0 0 5 15,0-1-2-15,0-2-2 0,0-3-4 0,0-2 7 16,0 0 0-16,0-3 5 0,0-2 3 0,0 0-1 16,0 0 1-16,0 0-3 0,0 0 0 0,21-24-8 15,-21 24-3-15,13-21 1 0,-13 21 1 16,15-25 3-16,-15 25 5 0,16-26-2 0,-16 26-4 0,9-19-3 16,-3 19-9-16,-3-8 3 0,-1 8-3 0,1 0 3 15,-3 0 5-15,1 0-3 0,0 0 4 16,1 24 1-16,-2-24 2 0,0 19 3 0,0-19 0 15,0 22-4-15,0-22-1 0,0 20 5 0,0-20-6 16,0 14 0-16,0-14-3 0,0 10-10 0,0-10-3 16,0 0-6-16,0 0-2 0,0 0 5 0,0 0 8 15,0 0-10-15,0 0-2 0,0 0-17 0,0 0-7 16,0-24 9-16,0 24 6 0,0-17 4 0,13 17-8 16,-13-17-4-16,0 17-6 0,0-12 13 0,0 12 1 15,0 0 15-15,0-8 3 0,0 8-7 0,0 0 8 16,0 0-5-16,0 0 2 0,0 0 2 0,0 0 7 15,0 0-3-15,0 0 0 0,0 0-11 0,0 0-8 16,0 0-25-16,0 0-54 0,0 0-52 16,0 0-50-16,0 0-31 0,0 0-23 0,0 0-9 15,0 0 58-15</inkml:trace>
  <inkml:trace contextRef="#ctx0" brushRef="#br0" timeOffset="66780.1776">18173 5392 1244 0,'-3'-4'32'0,"2"-2"51"0,-3 2 38 0,3-1 41 15,0-2 4-15,-3 0-32 0,-1 1-19 0,3-1-17 16,-1 5-22-16,0-1-20 0,2 1-27 0,-1 1-25 16,0 1-14-16,2 0 5 0,0 23 16 0,0-23 7 15,0 41 0-15,0-12 1 0,0 3-7 0,0 6-7 16,22 4 3-16,-22 1-1 0,0 0-5 0,0 2 2 15,0-3-4-15,0-1 0 0,0-4-13 0,0-3-37 16,0-5-69-16,0-2-107 0,0-5-99 0,0-4-83 16,11-3-75-16,-11-8 105 0</inkml:trace>
  <inkml:trace contextRef="#ctx0" brushRef="#br0" timeOffset="67049.9144">18044 5732 2041 0,'-8'0'35'0,"3"-4"21"15,1 4 23-15,4 0 12 0,0 0-22 0,0 0-3 16,0 0-17-16,0 0-12 0,0 0-9 0,27 0-15 16,-27 0-8-16,37-24 1 0,-9 24-8 0,2-16-14 15,1 16-8-15,4-17-12 0,2 17-5 0,-3-15 8 16,-1 15 6-16,-4-12 2 0,-4 12 16 0,-4 0 1 16,-1 0-5-16,-5 0 8 0,-2 0-9 0,-7 0 5 15,-1 31 5-15,-1-31 11 0,-2 34 15 0,-2-14 10 16,0 1 17-16,0 3-9 0,0-2-8 15,0 2-14-15,0-4-12 0,0-3-2 0,-20 0-6 16,20-5-3-16,0-2-1 0,0-2-17 0,0 0-31 16,0-4-29-16,0-3-55 0,0 2-66 0,0-3-69 15,0 0-135-15,25 0-78 0,-25 0 82 0</inkml:trace>
  <inkml:trace contextRef="#ctx0" brushRef="#br0" timeOffset="67183.1651">18363 5566 1795 0,'-19'-12'35'0,"19"4"12"0,0 4-1 16,0 2-3-16,0 2-36 0,0 0-18 0,0 0-7 16,0 0-6-16,0 0-34 0,0 0-47 15,25 21-71-15,-25-21-73 0,31 0-64 0,-12 25-66 16,-1-25 78-16</inkml:trace>
  <inkml:trace contextRef="#ctx0" brushRef="#br0" timeOffset="67509.3613">18573 5745 1895 0,'0'5'44'0,"0"-5"27"0,0 0 23 0,0 0 26 0,0 0-20 16,0 0-9-16,0 0-3 0,0 0-9 0,0 0-17 16,-20 0-15-16,20 0-19 0,0 0-18 0,0 0 3 15,0 0-1-15,0 0 10 0,0 0 8 16,0 0-5-16,0 27 2 0,26-27 3 0,-26 22-3 0,0-22 1 16,18 26-10-16,-18-14-9 0,0 0-8 15,14-2 2-15,-14 2 2 0,0-5 1 0,0 1 0 16,9-3-5-16,-9-5 3 0,0 4-2 0,6-3 6 15,-6-1 0-15,2 0 11 0,-1 0 2 0,1 0-6 16,-1 0-4-16,-1 0-15 0,0 0-1 0,2-28 0 16,0 28 2-16,0-25-5 0,2 10 2 0,2-4-5 15,3 0-6-15,-2-1-1 0,2 0-5 0,0 3 1 16,3 0 3-16,-3 3 4 0,0 4 2 0,1 5-2 16,0 5 4-16,-1 0-2 0,1 0 7 0,-3 27 2 15,2-27-4-15,2 33 7 0,-3-13-9 16,-1 3-15-16,0 0-41 0,-1-3-57 0,-4-3-78 15,2-1-84-15,0-3-93 0,1-1-116 0,-1-12-12 16,-1 11 102-16</inkml:trace>
  <inkml:trace contextRef="#ctx0" brushRef="#br0" timeOffset="68029.333">18990 5746 2045 0,'0'0'25'0,"0"0"9"0,0 0 21 0,0 21 25 15,0-21 2-15,-18 0 4 0,18 0-4 0,0 15-23 16,0-15-21-16,0 0-14 0,0 0-14 16,0 0-2-16,0 0-6 0,0 0 5 0,0 0 3 15,0 0-2-15,0 0 3 0,24 0-3 0,-24 0-10 16,0-24-2-16,24 24-2 0,-24-17-4 0,15 17-5 16,-15-19 5-16,15 8-2 0,-15 2 1 0,6-1 10 15,-6-3-1-15,0 3 4 0,0-1-1 0,0-1-2 16,0 3 4-16,0 1 2 0,-25-1 5 0,25 4-1 15,0 2-4-15,-21 3 0 0,21 0-5 0,-19 0 3 16,19 0 2-16,-23 32-7 0,11-32 3 0,0 29 5 16,0-29-4-16,2 29 5 0,3-29-3 0,3 27-1 15,-1-27 6-15,5 21-6 0,0-21 4 0,0 15 1 16,0-15 0-16,0 14 5 0,0-8 2 0,27 0-8 16,-27 2-1-16,0-2-2 0,23 2 5 15,-23-3-2-15,0 2 4 0,19 3 1 0,-19-2-11 16,0 1 5-16,10-2-3 0,-10 0 1 0,0 1-1 15,6-1 0-15,-6-2-3 0,0 0-3 0,3-2 3 16,-1-1-3-16,2 1 9 0,-2-2 8 0,3-1 5 16,2 0 11-16,1 0-10 0,1 0-1 0,4 0-3 15,-2 0-14-15,0 0 4 0,3 0-4 0,-2 0-1 16,-2 0 4-16,0 0 1 0,-2 0-9 0,-2-16 3 16,0 16-2-16,-2 0-4 0,0 0 8 0,-3 0-4 15,-1 0 2-15,1 0 3 0,-1 0-5 0,0 0 2 16,0 0-9-16,0 0-4 0,0 0-8 0,0 0-15 15,0 0-14-15,0 0-34 0,0 0-33 0,0 0-64 16,0 0-91-16,0-22-124 0,0 22-174 16,0 0 51-16,0 0 115 0</inkml:trace>
  <inkml:trace contextRef="#ctx0" brushRef="#br0" timeOffset="68610.3457">20052 5571 2711 0,'0'-5'18'16,"0"1"11"-16,0 1 3 0,0 1 4 0,0 2-24 15,-15 0-8-15,15 0-2 0,0 0-1 0,0 0 4 16,0 27 6-16,0-27-3 0,0 31-8 0,0-12 1 16,22 1-8-16,-22 0-1 0,0 1 5 15,0-1-4-15,0-2-6 0,0-1-4 0,0-2-16 0,11-5-9 16,-11 0-9-16,0-4 3 0,9-1 13 15,-9-5 16-15,6 0 15 0,-4 0 4 0,2 0-3 16,1 0 0-16,2-26 2 0,0 26-1 0,3-25 7 16,-1 25-7-16,1-30 4 0,3 14-4 0,0 1-1 15,0 1 9-15,1 4-3 0,0-1 9 0,0 3-2 16,1 8 0-16,-1 0-4 0,-2 0-6 0,2 0 3 16,0 0-4-16,-2 0 2 0,1 33-1 0,-1-33-23 15,-3 30-46-15,-2-30-104 0,1 30-173 0,-2-14-232 16,-1-3-10-16,-2-1 103 0</inkml:trace>
  <inkml:trace contextRef="#ctx0" brushRef="#br0" timeOffset="68955.061">21517 5620 2991 0,'12'-8'24'0,"-2"0"3"0,-4 4 2 0,-2-1 4 16,-1 1-21-16,-1-1 8 0,-2 5 1 0,0 0 3 16,0 0 2-16,0 0-6 0,0 0-2 0,0 25-7 15,0-25-7-15,0 20-4 0,0-20-4 16,0 25 1-16,0-25-3 0,0 24 0 0,0-12 0 16,0 0-2-16,0 0 8 0,0-3-4 0,0-1 0 15,20-8 4-15,-20 8 0 0,0-8 2 0,15 0 7 16,-15 0-6-16,16 0-3 0,-7 0 3 0,0 0-7 15,2-26 4-15,0 26 1 0,2-23-5 0,0 23-2 16,-3-26 4-16,4 26-2 0,-3-25 4 0,-1 25 2 16,2-20-8-16,-4 20-2 0,-1 0 0 0,-1 0-5 15,1 0 11-15,-3 0-6 0,0 0-26 0,0 0-39 16,-2 32-72-16,2-32-88 0,0 27-115 0,3-27-174 16,-1 29-131-16,2-29 98 0</inkml:trace>
  <inkml:trace contextRef="#ctx0" brushRef="#br0" timeOffset="69744.881">23687 5571 2044 0,'0'0'-7'16,"0"0"-1"-16,-19 17 12 0,19-17-6 0,0 15 4 15,0-15-3-15,0 14 1 0,0-6-1 0,0 1 10 16,-12 1 3-16,12-3-13 0,0 2 5 0,-8-3-10 15,8-2 14-15,0-1 0 0,0-1 4 0,0-2 7 16,0 0-11-16,0 0 5 0,0 0-4 0,0 0 2 16,0 0-11-16,22 0-1 0,-22-21 5 15,0 21-9-15,20 0 16 0,-20-23-3 0,18 23-4 16,-7-14-2-16,-11 14-9 0,18-13 5 0,-9 13-1 16,1 0 6-16,0 0-3 0,-1 0 0 0,-2 0-14 15,1 0-9-15,0 0-19 0,-1 25-41 0,1-25-57 16,1 20-67-16,0-20-95 0,0 24-133 0,2-24 48 15,0 19 79-15</inkml:trace>
  <inkml:trace contextRef="#ctx0" brushRef="#br0" timeOffset="70097.8543">24946 5620 2769 0,'11'0'15'0,"-5"0"7"0,0 0-3 16,-2 0 4-16,-1 0-12 0,-2 0-12 0,-1 0 1 15,0 14 4-15,0-14-8 0,0 0 4 0,0 0 1 16,0 12-3-16,-25-12 5 0,25 14 2 0,0-8-2 16,-19 3-5-16,19 0-6 0,0 2 5 0,-11-4-5 15,11 2 0-15,0-1 8 0,0-3-7 0,0-2 7 16,0-1 5-16,0-2 1 0,0 0 3 15,0 0 4-15,26 0-5 0,-26 0 2 0,23-22-3 16,-23 22-6-16,19-19-2 0,-19 19 0 0,27-19 1 16,-14 19 3-16,-3-20 2 0,1 20-4 0,1-17 5 15,-1 17-4-15,-3-11 7 0,1 11-3 0,-1 0-2 16,-4 0-2-16,1 0-5 0,-1 0 3 0,0 0 2 16,0 28-4-16,-2-28-38 0,-2 18-84 0,1-18-142 15,-1 21-220-15,0-21-205 0,3 14 82 0</inkml:trace>
  <inkml:trace contextRef="#ctx0" brushRef="#br0" timeOffset="71840.5111">26966 5445 2102 0,'0'-4'39'0,"0"1"29"0,0 1 25 0,7 0 29 0,-7 0-10 16,3-2-12-16,-1 3-13 0,-2-1-16 0,0 2-27 15,0 0-18-15,0 0-10 0,0 0-12 0,0 0 1 16,0 0 1-16,-23 25 1 0,23-25 1 0,-21 20-5 16,21-20-3-16,-29 30 0 0,14-10 3 0,-3 1-2 15,0 0 6-15,2 1-6 0,3-2-5 16,1 5 7-16,1-5-4 0,5 0 3 0,1-2 5 15,0-3-1-15,5 1 2 0,0-5 1 0,0-2-2 16,25-2 6-16,-25-2-7 0,29-5-1 0,-29 0-2 16,36 0-6-16,-16 0 5 0,1-25 1 0,-4 25 0 15,4-23 5-15,-6 23-2 0,-1-27 0 0,-3 27 4 16,-3-29-1-16,-8 15 1 0,6-1 0 0,-6 1 0 16,0-1-10-16,0 0-3 0,0 1-4 0,-27 0-2 15,27-1 6-15,-21 2-2 0,21 1 3 0,-24 3 0 16,24 0-4-16,-16 3-17 0,16-1-28 0,0 3-14 15,0 1-9-15,0 1 10 0,0 0 15 0,0 1 9 16,0-1-2-16,36 2-2 0,-36 0-1 0,40-2-8 16,-15 2 1-16,2 0 3 0,-2 0 7 15,4 0 15-15,-4 0 14 0,-1 0 12 0,-3 0 7 16,-1 0 0-16,-5 0 4 0,0 16 4 0,-7-16 5 16,-1 0 18-16,-3 0 2 0,-4 0 6 0,0 0-3 15,0 10-9-15,0-10 0 0,0 0 13 0,0 8 10 16,0-4 5-16,0 0 0 0,0 4-23 0,0 0-14 15,-22 4-6-15,22 0-6 0,0 1-1 0,0-1-4 16,-16 1-3-16,16 0 5 0,0-1-3 16,0-2 5-16,0-2 2 0,0 0-4 0,0 0 2 0,0-3 2 15,0-1-4-15,0-1 5 0,0-1 0 16,0-2 7-16,0 0 10 0,0 0 0 0,0 0 11 16,0 0 2-16,0 0-3 0,0 0-10 0,0 0-11 15,0-22-15-15,21 22-8 0,-21 0 2 0,13-25-1 16,-13 25 1-16,25-23-4 0,-14 10 2 0,3-1-1 15,1 1 1-15,1 0 4 0,-1 1-5 0,1 1 4 16,-3 2-5-16,1 4-1 0,-2 1 3 0,2 4-2 16,-6 0 3-16,3 0-3 0,-1 0-1 15,-2 26 4-15,-1-26-3 0,0 28-2 0,0-28-6 0,-1 33-20 16,-1-13-31-16,-1 1-42 0,2-2-48 16,0 1-54-16,0 0-78 0,1-2-131 0,0 2-216 15,1 0 64-15,-1-2 115 0</inkml:trace>
  <inkml:trace contextRef="#ctx0" brushRef="#br0" timeOffset="72498.9214">28250 5446 2334 0,'0'-12'40'0,"0"1"25"0,0-3 25 16,17 2 28-16,-17 2-8 0,0-2 4 0,0 6-7 0,12 1-20 15,-12 2-30-15,0 1-30 0,0 2-19 0,0 0-3 16,0 0-2-16,0 0 8 0,0 29 1 16,0-29-2-16,0 35-3 0,0-14-2 0,0 2-3 15,0 6-4-15,0-2 2 0,0 3-2 0,-21-2 2 16,21 2-1-16,0-2-3 0,-23-3 0 0,23-1 0 15,0-3 0-15,-15-1 1 0,15-4-7 0,0-3-12 16,0-4-9-16,0-3-10 0,0-2-6 0,0-4-1 16,0 0 1-16,0 0 0 0,0 0 11 0,0-30 4 15,23 30 7-15,-23-28 12 0,0 28-2 0,21-39 12 16,-21 19 2-16,0-3-1 0,21-1 4 0,-21-3-6 16,11 0 4-16,-11-2-1 0,13 3 7 15,-13 1 4-15,12 1 16 0,-8 5 11 0,-1 6 1 16,-1 1 2-16,2 5-9 0,-3 3-9 0,-1 4-8 15,3 0-1-15,-3 0-3 0,2 0 3 0,0 0 3 16,5 0-2-16,-1 24-3 0,4-24-2 0,1 20 0 16,2-20-2-16,2 26 4 0,0-10-5 0,0 2 2 15,0 1 2-15,1 1-6 0,-1 2 4 0,3 1-1 16,-6 0-1-16,4 0-4 0,-3 3 4 0,3-4-6 16,0 0 0-16,-2 2 4 0,-1-2-9 0,-2-5-4 15,3 1-29-15,-3-4-49 0,0 0-61 0,-2-6-64 16,-1-1-89-16,3-3-116 0,-1-4-136 15,-2 0-16-15,-2 0 116 0</inkml:trace>
  <inkml:trace contextRef="#ctx0" brushRef="#br0" timeOffset="72713.8037">28779 5397 2256 0,'3'-19'54'0,"-2"2"42"0,2 5 25 0,-2 5 31 15,-1 1-37-15,0 4-33 0,0-1-21 0,0 3-26 16,0 0-14-16,0 0-3 0,0 0 19 0,0 0 16 15,0 23 5-15,0-23 4 0,0 26-18 0,0-7-13 16,0 2 4-16,0 4-1 0,0 2-3 0,0 0-5 16,0 4-11-16,0-2-8 0,-16 3 4 0,16-3-3 15,0 2-7-15,-16-3 3 0,16 2-4 16,-11-3-6-16,11 0-3 0,-11-3-41 0,11-1-76 16,-5-1-99-16,5-4-140 0,-2-4-219 0,2-2-158 15,0-4 103-15</inkml:trace>
  <inkml:trace contextRef="#ctx0" brushRef="#br0" timeOffset="73013.8155">29624 5699 2601 0,'0'-4'16'0,"0"-2"3"0,0 4 2 0,-16-1-1 0,16 3-12 16,0-1-6-16,0 1 2 0,0 0 4 0,0 0 2 15,0 0 4-15,0 32 5 0,0-32 0 0,0 32-3 16,0-12-3-16,0 7-3 0,0-1-5 0,0 4 2 16,0 4 1-16,0 2-6 0,-30 2 2 0,30 1-6 15,-23 2 1-15,23-1-3 0,-24 0 0 0,24-4 3 16,-21-2-25-16,21-5-24 0,-11-2-52 0,11-7-63 15,0-4-72-15,0-1-119 0,0-6-100 16,0-6-83-16,0-1 96 0</inkml:trace>
  <inkml:trace contextRef="#ctx0" brushRef="#br0" timeOffset="73281.4993">29656 5699 2968 0,'0'-10'23'0,"0"4"23"0,0 1 23 0,0 0 22 15,-22-1-3-15,22 3-11 0,0 0-15 0,0 0-23 16,0 2-25-16,0 1-14 0,0-1-16 0,0-1 2 16,0-1 2-16,0 3 6 0,25-2 6 0,-25-1-6 15,34 3-6-15,-14 0-12 0,5 0 2 0,-1 0-2 16,2 0 4-16,-1 0 3 0,-3 24-3 16,-3-24 1-16,0 22 3 0,-5-22 6 0,-4 32-4 15,-5-15 8-15,-5 2-4 0,0 2 1 0,0-1 4 16,-28 0-2-16,28 0 1 0,-42-4-16 0,14-2-13 15,1 1-20-15,-5-1-27 0,2-3-33 0,2-2-40 16,4 0-51-16,4-4-68 0,4 2-92 0,5-4-95 16,11-1-74-16,-11-2 100 0</inkml:trace>
  <inkml:trace contextRef="#ctx0" brushRef="#br0" timeOffset="73801.7473">29912 5657 2678 0,'6'-6'16'0,"-1"4"9"0,1-1 8 0,1 1 15 16,0-1-1-16,5-1 4 0,-1 1 5 0,2 1-9 16,3 1-9-16,1-1-10 0,-1 2-9 0,5 0-6 15,-2 0-5-15,2 0-3 0,1 27-7 0,0-27 3 16,-2 22-3-16,3-22 5 0,-4 26 2 0,-4-9-4 16,-1-2 1-16,-3 2-9 0,-5 0 3 0,-4 1 1 15,-2-1 3-15,0 1 2 0,0-2-6 0,-32-1 5 16,32-3-2-16,-29-3 1 0,29 0 8 0,-34-2-5 15,34-3 1-15,-27-1 4 0,27-2 1 16,-18-1 7-16,18 0 15 0,0 0 8 0,0 0-6 16,0 0-6-16,0 0-17 0,0 0-12 0,0-24-1 15,0 24-1-15,28-23-5 0,-28 23-13 0,30-36-5 16,-11 16-15-16,2 2 3 0,1 0 10 0,0 3 8 16,1 1 13-16,-3 4 1 0,-1 10 2 0,-4-12-6 15,-3 12-3-15,-1 0 3 0,-4 0-2 0,-3 0 7 16,-2 23 2-16,0-23 3 0,-2 23 3 0,0-23-2 15,0 32 2-15,0-11-1 0,0-4 0 0,0 0-1 16,0-2 3-16,0 2-3 0,0-3 3 0,0 1 3 16,0-2-3-16,0-4 1 0,0 0-2 15,0-1-2-15,25-1-2 0,-25-2 0 0,27-3-4 16,-27-2 4-16,30 0 1 0,-15 0 3 0,3 0 2 16,-2-24 0-16,-1 24-3 0,-3 0-5 0,-3-26 5 15,-1 26 0-15,-3-27-2 0,-5 12 8 0,2-1-7 16,-2-4 1-16,0 0 7 0,0-4 2 0,0 3 2 15,-29 0-5-15,29 4-7 0,-24 3-13 0,24 5-8 16,-28 2-21-16,28 4-29 0,-27 3-28 0,27 0-29 16,-20 0-32-16,20 26-30 0,-14-26-81 0,14 23-128 15,0-23-156-15,0 24 47 0,0-24 120 0</inkml:trace>
  <inkml:trace contextRef="#ctx0" brushRef="#br0" timeOffset="74009.7452">30828 5794 2211 0,'0'-19'50'16,"0"19"36"-16,0-20 45 0,0 20 51 0,0-17 2 16,0 10-7-16,0 0-18 0,-19 7-39 0,19-4-49 15,0 4-25-15,0 0-27 0,-20 0-8 0,20 0 0 16,-15 23 3-16,5-23 0 0,0 22-2 0,-1-22-2 16,0 30-6-16,0-12 3 0,4-1-1 0,-1-2-8 15,2-1-1-15,4 1-7 0,2-1-42 0,0 0-54 16,0-4-62-16,0-2-63 0,25 1-48 0,-25-4-64 15,23 2-108-15,-23-4-119 0,33-3 16 16,-33 0 126-16</inkml:trace>
  <inkml:trace contextRef="#ctx0" brushRef="#br0" timeOffset="75330.726">31022 5837 2169 0,'6'-7'59'0,"-2"7"16"0,1 0 9 0,-2 0 22 15,1 0-36-15,-3 0 10 0,1 0 17 0,-1 22-4 16,2-22-12-16,-1 0-22 0,1 0-25 0,1 15-18 15,-1-15-9-15,-1 0-4 0,3 11-5 0,-2-11 2 16,1 0-2-16,-1 8-9 0,1-8-1 0,1 0-11 16,2 0-16-16,2 0-23 0,0 0-23 0,1 0-10 15,3 0-1-15,-1 0 17 0,2-25 20 16,-3 25 15-16,1-18 11 0,0 18 16 0,-3-25 0 16,0 11 1-16,-2 0 8 0,1-3 3 0,-2 1 11 15,-2 0 8-15,-2-1 18 0,2 2 16 0,-4 3 19 16,0 2 0-16,0 2-20 0,0 4-30 0,0 4-27 15,0 0-4-15,0 0 3 0,0 0 5 0,-27 25 9 16,27-25 1-16,0 31-4 0,-26-12 7 0,26 1-6 16,-22 1 2-16,22 1 5 0,-19 0 0 0,19-3 5 15,-12 1-5-15,12-1-5 0,0-1 0 0,0-5-3 16,0-1 4-16,0-2-1 0,31 1-2 16,-31-5-1-16,35-3 2 0,-15-3-5 0,5 0 2 15,-2 0-3-15,1 0 2 0,1-30 5 0,-2 30 1 16,0-24 5-16,-2 24 3 0,-2-28 5 0,-2 10 12 15,-3 0 7-15,-3 0 10 0,3-3 11 0,-8-1 6 16,-2 2-1-16,-2 3-7 0,0 0-11 0,-2 5-18 16,0 0-13-16,0 7-12 0,0 1-10 0,0 3-2 15,0 1 4-15,0 0 3 0,0 0 5 0,0 0 6 16,0 0-2-16,0 26-3 0,0-26 0 0,0 18-3 16,0-18 2-16,0 22 3 0,0-22-1 0,0 23 0 15,26-11-3-15,-26 1-5 0,26-1-2 0,-26 3-7 16,29-3-2-16,-15-1-8 0,-2 0-7 15,2-1-1-15,-4 0-13 0,0 0-7 0,-4 2-15 0,2-3-8 16,-4 0 7-16,-2 3 9 0,-1-1 20 16,-1-2 19-16,2-1 9 0,-2-3 10 0,0-1 5 15,0-2 6-15,1 0 19 0,2-2 8 0,0 0-3 16,1 0-8-16,1 0-12 0,2-21 1 0,7 21 3 16,-4-22 6-16,-1 22-1 0,5-24-7 0,1 7 8 15,1-2 0-15,-2-2 8 0,3-2 3 0,-3-1 3 16,2-2 4-16,2-1 7 0,-3 0 19 0,-5 5 27 15,2 0 14-15,-6 8 0 0,-3 2-17 0,0 2-42 16,-3 5-27-16,0 3-21 0,0-1-13 0,0 3-2 16,0 0 0-16,0 0 2 0,0 0 6 0,-27 0 3 15,27 29 3-15,0-29 1 0,-21 24-2 0,21-24 2 16,0 30 0-16,0-14-4 0,0-1 4 16,0 2 0-16,0-2-3 0,0 2 1 0,0-1 0 15,26 0 0-15,-26-3 1 0,24 1 1 0,-24-1-3 16,24 1-1-16,-24-1-2 0,19-1-12 0,-19 2-5 15,16-4-3-15,-16 3 1 0,10-1 7 0,-10-2 1 16,0-1-2-16,0-2-1 0,0 0-6 0,0-2-15 16,0-3-21-16,0 3-19 0,0-5-9 0,-24 0-4 15,24 0-3-15,0 0 3 0,0 0-8 0,-18 0 1 16,18 0 1-16,0-22-10 0,0 22-1 16,0-19-15-16,0 19 15 0,0-27 19 0,37 13 20 15,-37-1 34-15,40-3 14 0,-14-2 16 0,2 0 15 16,-3 1 11-16,2-1 24 0,-2 1 25 0,0 2 23 15,-5 0 33-15,0 4 5 0,-4 5 8 0,-4 0 1 16,-1 3-3-16,-5 1-3 0,1 2-10 0,-6-1-24 16,0 3-32-16,-1 0-30 0,0 0-30 0,0 0-11 15,0 0 2-15,0 0-3 0,0 23 6 0,-27-23 2 16,27 20-3-16,0-20 2 0,-23 29-2 16,23-12-3-16,-15 0 3 0,15 1 1 0,-12-3-1 0,12 3 4 15,0-4-4-15,0 0 0 0,0-1 1 0,0 1-7 16,0-4-10-16,0 1-8 0,30-2-2 15,-30-4 2-15,20-1 8 0,-20-1 5 0,22-3 4 16,-22 0 3-16,17 0 4 0,-17 0 4 0,15-29-2 16,-15 29 1-16,11-20-2 0,-11 20-3 0,7-29-4 15,-7 15-6-15,4-4-1 0,-4 3 2 0,0 1 5 16,0-2 2-16,0 1-4 0,0 3-5 0,0 4-2 16,0 2-2-16,0 3 0 0,-20-1-3 0,20 3 0 15,0 1-5-15,0 0 2 0,0 0 7 0,0 0 5 16,0 0 5-16,0 0 4 0,26 0-2 0,-26 0-1 15,24 0 0-15,-24 0-3 0,32 17-2 0,-15-17-4 16,-1 0 0-16,3 0-4 0,-2 17-1 0,-1-17-1 16,1 12-5-16,-3-2 0 0,-1 1 2 0,1 0 7 15,-2-1 8-15,0 3 4 0,-1 5 4 16,-2-2 2-16,0 4 2 0,-2-3 3 0,0 3 2 16,-1 2-1-16,1-1 4 0,-3-2 4 0,0-1-1 15,-2-4 5-15,1-1 4 0,-3-4 18 0,1-3 34 16,0 0 32-16,-1-5 28 0,2-1 15 0,-2 0-15 15,0 0-17-15,0 0-19 0,0 0-16 0,0-28-15 16,0 28-23-16,0-24-17 0,0 24-26 0,0-31 3 16,0 11-4-16,0 1-11 0,27-5-19 0,-27 1-41 15,29 0-45-15,-29-1-41 0,36 2-31 0,-15 4-27 16,-2 0-22-16,-2 5-62 0,-1 0-156 16,-3 2-222-16,-1 1 60 0,-12 3 111 0</inkml:trace>
  <inkml:trace contextRef="#ctx0" brushRef="#br0" timeOffset="87784.3126">9264 8291 2342 0,'-4'0'6'0,"2"0"4"0,-1 2 5 0,3-2 6 16,0 0 4-16,0 0 12 0,0 0 16 0,0 0 12 15,0 0 3-15,0 0-8 0,0 0-19 0,0 0-17 16,18-15-9-16,-18 15-5 0,17 0 3 16,-17 0 2-16,23-14-4 0,-9 14-4 0,-1-8-7 15,2 1-9-15,3 3 9 0,-3 4 0 0,0-6-5 16,0 5 15-16,-1-1-18 0,0 0 3 0,2 2 0 15,-1 0-1-15,1 0 10 0,0 0-18 0,2 0-36 16,-1 0-64-16,2 0-72 0,-1 0-96 0,0 0-61 16,1 0-96-16,-1 0-81 0,-2 0 112 0</inkml:trace>
  <inkml:trace contextRef="#ctx0" brushRef="#br0" timeOffset="88065.4218">9413 8686 2164 0,'0'9'37'0,"0"-6"19"15,0 2 17-15,0-3 26 0,0 0-13 0,0-2 7 16,0 0 0-16,0 0-10 0,0 0-13 0,0 0-10 16,0 0-5-16,0 0-13 0,0 0-9 0,20 0-11 15,-20-21-8-15,22 21-3 0,-7-18-2 0,4 18-4 16,3-26-9-16,4 8 5 0,1 2-1 0,2-1-2 15,-3 0 5-15,2 0-4 0,-3 0-3 16,-2 5-1-16,-2 0-21 0,-3 4-34 0,-5 1-35 16,-3 3-60-16,-1 1-34 0,-4 2-21 0,-4 1-4 15,-1 0 15-15,0 0-1 0,0 0-48 0,0 0-51 16,0 22-61-16,-30-22 1 0,30 0 100 0</inkml:trace>
  <inkml:trace contextRef="#ctx0" brushRef="#br0" timeOffset="122634.4188">3009 9232 1207 0,'1'-4'32'0,"-1"-1"21"0,1 0 38 0,1 1 38 16,-1-3 6-16,-1 3 5 0,1-2-15 0,0 1-15 0,-1-1-13 16,0 2-8-16,0 1-1 0,0 0-5 15,0 1-14-15,0 0-2 0,0-1-9 0,0 3-5 16,0 0-6-16,0 0-5 0,0 0-2 0,0 0-2 16,0 0-1-16,0 0-7 0,0 0-10 0,0 0-7 15,0 0-1-15,0 0-4 0,0 0 2 0,0 0-2 16,0 0-6-16,0 0 4 0,0 0-3 0,0 20-5 15,-20-20 2-15,20 15-2 0,-20-15 2 0,20 23 2 16,-28-10-2-16,11 2 1 0,-3 3-1 0,0-1-3 16,1 5 1-16,-4 0 2 0,-2 0-5 0,0 2 6 15,-3-1 2-15,2 2-3 0,0-1 3 16,-3-2-3-16,1 1-1 0,0-1-1 0,-1 1 0 16,2 0 4-16,1 2-4 0,1-5 3 0,-1 5-1 15,6-2-1-15,-3 2 1 0,3-1 0 0,3 0 2 16,-1-3-2-16,3 1 3 0,0-2-3 0,3 0-3 15,-2-2 3-15,-1-1-6 0,3-2 5 0,0-1 2 16,-2 1-1-16,2-1 5 0,1-3-6 0,-1 1 3 16,1-3-1-16,4 0 0 0,-1-1 1 0,1-1-1 15,3-2-1-15,1-2-4 0,0-1 3 0,-1 0-2 16,4-1 1-16,0-1-2 0,0 0 1 16,0 0-1-16,0 0 1 0,0 0 3 0,0 0-2 15,0 0-2-15,0 0-2 0,0 0-5 0,0-18-14 16,21 18-20-16,-21 0-47 0,0-17-52 0,13 17-67 15,-13-14-109-15,12 5-98 0,-2 1-122 0,-2-4 47 16,-2 2 134-16</inkml:trace>
  <inkml:trace contextRef="#ctx0" brushRef="#br0" timeOffset="123407.4493">2999 9250 1092 0,'0'-3'32'0,"0"3"33"0,0-3 25 16,0 1 20-16,0-1-3 0,0 1 1 0,0 0 6 15,0-1 5-15,0 3-6 0,0-3-16 0,0 3-27 16,0 0-8-16,0 0-20 0,0 0-10 0,0 0-8 15,0 0-14-15,0 0-4 0,0 0-9 0,0 0 2 16,0 0-2-16,0 0 3 0,0 0 3 0,0 0-3 16,0 0 0-16,0 15-3 0,0-15-1 0,0 0 8 15,0 0 1-15,0 11 4 0,0-11 2 0,0 9-3 16,0-4 4-16,17 2 0 0,-17-1 3 16,0 2-8-16,15 0 0 0,-15 0-1 0,11 0-2 15,-4 0 5-15,-1 1-2 0,0-1 1 0,1 1 1 16,-1-1-3-16,0-1-1 0,2 2-4 0,0 0-2 15,-1 0 9-15,-1 0-1 0,1 3-5 0,0-2 5 16,-1 0-11-16,2 2 7 0,-2 1 2 0,0 0 3 16,0 0-5-16,1-3-4 0,2 2 7 0,-1 2 12 15,3 0 10-15,1-2-4 0,0 3 1 0,2-2-15 16,0 2-6-16,0 4 1 0,0-1-3 0,0-1 0 16,2 0 4-16,-2 2-3 0,1-2 0 0,0 0-4 15,1 1-1-15,-3-1 3 0,3-1-5 0,-1 1 8 16,-1 0 0-16,-1-1-3 0,-1 2 11 15,2-1 3-15,-5 0 2 0,0-3 6 0,-1 3-7 0,-4-2-9 16,0 1 3-16,-2-2 12 0,1 2 5 16,-2-2 1-16,1-2-5 0,1 0-14 0,0 3-7 15,0-3 1-15,0-2-1 0,-1 1 5 0,1-2-3 16,-1-3-2-16,1 4 1 0,-1-5-5 0,1 2 4 16,1-2 2-16,-2 0-3 0,4 0-3 0,-2 0 1 15,1 2-2-15,1-3 3 0,-2 1 4 0,4 0 0 16,0 2-1-16,2-2-1 0,2 0-3 15,-1 0 1-15,-1 0-5 0,0-2-2 0,2 1 0 0,-3-1-50 16,0 0-67-16,-3-1-94 0,-3 0-129 0,-1-2-135 16,-1 0-101-16,-1 0 95 0</inkml:trace>
  <inkml:trace contextRef="#ctx0" brushRef="#br0" timeOffset="124163.8132">2639 8753 1650 0,'-3'-4'29'0,"1"0"21"16,0 1 36-16,1 0 24 0,0 0-12 0,1 3-7 15,-2-1-27-15,2 1-23 0,0 0-19 16,0 0-15-16,0 0-10 0,0 0-1 0,0 0 6 16,0 0 1-16,0 23 2 0,0-23-6 0,26 24 0 15,-26-9-6-15,17 3 7 0,-17 1 5 0,21 3 2 16,-21 1 3-16,23 2-6 0,-12 3 3 0,-2-2-4 16,2 0 4-16,-2 0 1 0,-2 0 0 0,1 1-2 15,-2-5-5-15,4 0 3 0,-5-1-4 0,1-3 0 16,0-3 4-16,0-2-3 0,-3-3-4 0,0-1 6 15,1-2 19-15,-4-4 23 0,1 0 31 0,0-3 20 16,-1 0-16-16,2 0-20 0,-2 0-29 16,0 0-23-16,0-20-4 0,0 20-5 0,0-24 1 15,0 8-1-15,0-4-1 0,-20-3-2 0,20-1 1 16,0-6-1-16,-27-1 1 0,27-5-2 0,-19 1 1 16,19-3-3-16,-21 0 3 0,21 2 3 0,-15 0-2 15,8 5 4-15,7 5-8 0,-7 2 4 0,7 4 2 16,0 4-1-16,0 5 8 0,0 1-3 0,0 4-1 15,0 0-1-15,0 2-3 0,28-1 0 0,-28 1 1 16,27 0 5-16,-27 0 0 0,34 0-2 0,-14 0-6 16,0-1 5-16,2 4-5 0,1-2 7 0,-3 3-3 15,2 0-4-15,-4 0 8 0,-2 0-6 0,0 0 9 16,-5 26-2-16,-1-26-4 0,-5 30 3 0,-2-13-3 16,-3 4 4-16,0 1 1 0,0 4-3 15,-31-2 4-15,31 2-11 0,-37 2 4 0,13-4-1 16,-1-2 1-16,-2 2 4 0,0-6-4 0,-1 2 0 15,1-4-3-15,3-2 0 0,-1 1-3 0,4-5-25 16,2-1-39-16,3-2-54 0,5 0-60 0,-2-3-84 16,7-3-93-16,2 1-71 0,3-2-59 0,1 0 107 15</inkml:trace>
  <inkml:trace contextRef="#ctx0" brushRef="#br0" timeOffset="127130.9219">1960 10381 1306 0,'3'8'61'0,"-1"-8"28"0,-2 0 18 0,2 0 26 15,-2 0-39-15,0 0-5 0,0 0-2 0,0 0-8 16,0 0-9-16,0 0-11 0,0 3-2 0,0-3-12 16,0 1-10-16,0-1 1 0,0 0-13 0,0 0 2 15,0 0 1-15,0 0-1 0,0 0 5 16,0 0-6-16,0 0-5 0,0 0-1 0,0 0-4 16,0 0-1-16,0 0 2 0,0-16-8 0,0 16-5 15,0 0 4-15,0-12-2 0,0 12-1 0,0-11 2 16,0 11-3-16,-18-11 7 0,18 4 4 0,0 1 1 15,0-1-1-15,0 2-1 0,-14-2 7 0,14 3 3 16,0-1-3-16,-9 0-3 0,9 2-9 0,-6-1 6 16,3 0 4-16,-1 1 6 0,1 1-1 0,1-1-9 15,-1 1-1-15,1 1-8 0,-2-2 0 0,-1 2-2 16,3 0 4-16,-2-1 1 0,2 2-1 0,0 0-1 16,-2-1-1-16,2-1-1 0,-1 2-1 0,1-1 1 15,-1 1-1-15,1 0-4 0,-2 0 1 16,-1 0-3-16,2 0 3 0,-1 0 1 0,-1 0 2 15,-1 0 0-15,-1 0-5 0,2 0 2 0,-1 18-1 16,-1-18 2-16,-1 0-1 0,2 0 0 0,-2 17-3 16,2-17 2-16,-2 12 2 0,-3-12-1 0,4 15 3 15,-1-7-2-15,-2-2-3 0,5 1 2 0,-1 0-1 16,-1-1 2-16,1 1 2 0,2-2-2 0,-2 2 0 16,4-1-3-16,-2 2 1 0,0 0-1 0,2-2 6 15,0 2-4-15,-1-3 0 0,1 3 5 16,2-1-5-16,0 0 4 0,-1-2-1 0,1 2-2 0,0-1 0 15,0-2-1-15,0 0-1 0,0 1-1 0,0-2 2 16,0 1 2-16,0-1-2 0,0 2 1 16,0-3 0-16,0 3 1 0,0-3 0 0,0 2-3 15,0 0 1-15,0-2-5 0,14 1 4 0,-14-3 4 16,0 3-4-16,0-2 3 0,0 2-3 0,0-2-2 16,12-1 3-16,-12 0-1 0,0 1 1 0,4-1-1 15,1 0 2-15,-2 3-1 0,-2-3 4 0,3 0-1 16,-2 0-4-16,2 0 4 0,1 2-3 0,1-2 5 15,0 0 1-15,0 0-3 0,1 0-2 0,1 0-4 16,-2 0 3-16,2 0 1 0,-1 0 3 0,-1 0-2 16,3 0-2-16,-3 0-1 0,1 0 1 15,0 0 0-15,-1 0 0 0,0 0 2 0,-1 0-1 16,3 0 1-16,-5 0 1 0,4 0-2 0,-4 0 2 16,1 0-2-16,3 0 5 0,-3 0-2 0,2 0-2 15,-2 0 4-15,0 0-7 0,2 0 1 0,-2 0 0 16,-1 0-2-16,1 0 3 0,-2 0-1 0,1 0 3 15,-1 0 0-15,0 0 0 0,2 0-2 0,-1 0 1 16,-2 0-2-16,0 0 4 0,1 15-5 0,-1-15 3 16,3 0-1-16,-2 0-4 0,1 0 9 0,-1 7-8 15,0-7 4-15,1 5-1 0,2-5-4 0,-3 5 4 16,1-2-5-16,-2 1 1 0,2-3 1 16,-1 3 3-16,1-1 3 0,-1 1-2 0,-1-1 5 15,1-1-7-15,-2 3-1 0,3-1 6 0,-1 1-6 16,-1-2 7-16,-1 1 1 0,0-1-6 0,2 2 1 15,-2 0-6-15,3 0 3 0,-3-1 0 0,0-1 0 16,0 2 5-16,0 0-1 0,0-1 1 0,0-1 0 16,0 0-4-16,0-1 2 0,0 2-4 0,0-4 2 15,0 1 1-15,0 0 2 0,0-1 0 0,0 0-1 16,0 0 3-16,0 0-4 0,0 1 5 0,0-1 1 16,0 0-1-16,0 2 0 0,0-2-5 0,0 3 0 15,-17-3-1-15,17 2 0 0,0 0 2 0,-13 1 2 16,13-1-3-16,-11 1-1 0,11-1-4 15,-10 0 1-15,5 1 4 0,1-1 0 0,-1 1-1 16,3-1 2-16,-2 1-1 0,1-3 2 0,1 3 3 16,-2-2-4-16,1 0 0 0,1 1-2 0,-3-1 0 15,2 0 1-15,0 0-4 0,-2-1 2 0,3 2 3 16,-1-2-2-16,0 2 2 0,-2 0 4 0,3-2-6 16,-3 1 1-16,0 0 3 0,0 1-7 0,0-1 5 15,0 0-1-15,0 0-4 0,-2-1 8 0,3 2-6 16,-3-1-1-16,1-1 5 0,0 3-4 0,-3-3 3 15,3 0 3-15,-1 1-3 0,1 0-1 0,1-1 3 16,0 0-1-16,3 0 2 0,-3 0 0 16,1 0 2-16,0 0-2 0,2 0-2 0,-1 0-1 15,-1 0-2-15,2 0-2 0,-3 0 0 0,1 0 2 16,2 0 4-16,-3 0-2 0,1 0-1 0,1 0 2 16,-3 0-5-16,2 0 1 0,-2 0 4 0,0 0-4 15,2 0 2-15,0 0 3 0,-1 0-3 0,3 0-2 16,-1 0 0-16,0 0 2 0,-1 0-1 0,4 0 2 15,-2 0-1-15,0 0 2 0,1 0 2 0,0 0 3 16,-1 0-1-16,2 0-3 0,0 0 0 0,0 0-3 16,-1-13 2-16,-1 13 0 0,2 0-1 0,0 0-3 15,0 0 5-15,0 0-2 0,-2 0 3 0,1 0-2 16,1 0-5-16,-1 0 0 0,1-6 1 0,-1 6 2 16,-1 0 0-16,2 0 0 0,-1 0 0 0,1 0 2 15,0 0-5-15,0 0 0 0,0 0 5 16,0 0-6-16,0 0 4 0,0 0 0 0,0 0-1 15,0 0-2-15,0 0 1 0,0 0 2 0,0 0-6 16,0 0 4-16,0 0 3 0,0 0-1 0,0 0 3 16,0 0 0-16,0 0-4 0,0 0-1 0,0 0-2 15,0 0 3-15,0 0-1 0,0 0 2 0,0 0 0 16,0 0-3-16,0 0 6 0,0 0-1 0,0 0-2 16,0 0 1-16,0 0-3 0,0 0 3 0,0 0 1 15,0 0 0-15,0 0-1 0,0 0-5 0,0 0 3 16,0 0 1-16,0 0 5 0,0 0-2 15,0 0 0-15,0 0-7 0,0 0 2 0,0 0 1 16,0 0 2-16,0 0 1 0,0 0-3 0,0 0 1 16,0 0-2-16,0 0 1 0,0 0 2 0,0 0-1 15,0 0 1-15,0 0 1 0,0 0-2 0,0 0-2 16,0 0 1-16,0 0-1 0,0 0 4 0,0 0-1 16,0 0-2-16,0 0 0 0,0 0-4 0,0 0 4 15,0 0 1-15,0 0-3 0,0 0 2 0,0 0 1 16,0 0-2-16,0 0 4 0,0 0-3 0,0 0 0 15,0 0 3-15,0 0-4 0,0 0 4 0,0 0-4 16,0 0 2-16,0 0-1 0,0 0 0 0,0 0 1 16,0 0 1-16,0 0-2 0,0 0 1 15,0 0 4-15,0 0-6 0,0 0 6 0,0 0-4 16,0 0 0-16,0 0 1 0,0 0 1 0,0 0-2 16,0 0-2-16,0 0 4 0,0 0-3 0,0 0 3 15,0 0 0-15,0 0-4 0,0 0 3 0,0 0 0 16,0 0 3-16,0 0-2 0,0 0-4 0,0 0 0 15,0 0 0-15,0 0-1 0,0 0 4 0,0 0-2 16,0 0 0-16,0 0 3 0,0 0 1 0,0 0-2 16,0 0 0-16,0 0-3 0,0 0-3 0,0 0 7 15,0 0-4-15,0 0 2 0,0 0 1 0,0 0-5 16,0 0 4-16,0 0-3 0,0 0 3 0,0 0-2 16,0 0 0-16,0 0-1 0,0 0-5 15,0 0-11-15,0 0-17 0,0 0-22 0,0 0-26 16,0 0-25-16,0 0-46 0,0 0-25 0,0 0-73 15,0 0-75-15,0 0-84 0,0 0-76 0,0 0 99 16</inkml:trace>
  <inkml:trace contextRef="#ctx0" brushRef="#br0" timeOffset="128607.0915">2941 9045 1511 0,'0'-10'30'0,"0"10"30"0,2-6 30 0,-2 6 30 0,0-7-8 15,0 3-6-15,0-1-6 0,0-1-5 0,0 4-13 16,0-3-17-16,0 3-23 0,0-2-24 0,0 3-11 16,0-2-4-16,0 0-5 0,0 2 2 0,18 0 2 15,-18 0 2-15,0 1 1 0,20 0 0 16,-8 0 0-16,0 0-5 0,1 0 3 0,2 23-5 15,-3-23-2-15,3 20 5 0,-2-20-5 0,-1 26 5 16,-1-26-1-16,-2 27-2 0,0-15 3 0,-3-1 0 16,1 2 6-16,-2-3-4 0,0-1-2 0,-2-1-2 15,1-1-1-15,-2-2-4 0,0-3 9 0,-2 1 3 16,1-3 16-16,-1 1 18 0,0-1-3 0,0 0-1 16,0 0-18-16,0 0-13 0,0 0-5 0,0-19-2 15,0 19 1-15,0-18-1 0,-21 18 2 0,21-25 2 16,0 25 0-16,0-27-3 0,0 13-1 0,0 0-7 15,0 1 1-15,0 1 1 0,0 0-3 16,0 3-8-16,22 1-15 0,-22 3-28 0,29 1-19 16,-9-1-13-16,2 2-4 0,1 1 3 0,1-1 0 15,1 2 13-15,1-2 14 0,-2 3 12 0,-2-1 30 16,-3-1 4-16,0 1 14 0,-5 0 14 0,-4 0-3 16,-3 1 25-16,-1 0 8 0,-4-2 19 0,-1 2 5 15,-1-1-3-15,0-2 4 0,0 0 4 0,0 1 12 16,0-3-2-16,0 2 3 0,0-1-5 0,0 1-15 15,-23-3 0-15,23 3-12 0,0 0-12 0,-18 2-3 16,18 0-10-16,0 1-12 0,-20 0-3 16,20 0-3-16,-14 0-5 0,5 24 0 0,-1-24-1 15,2 26 0-15,-1-26 0 0,0 32 4 0,4-15-4 0,-1 0 1 16,2-2 4-16,3 1-10 0,1-1 5 16,0-2-3-16,0-3 0 0,0 1 6 0,0-1 0 15,34-3 0-15,-34-1-1 0,28-3 4 0,-28-1-4 16,30-2 5-16,-10 0-3 0,-3 0 1 0,-1 0 6 15,-2-31-4-15,-3 31 2 0,-1-25-1 0,-1 25-1 16,-9-28-1-16,6 13 2 0,-6 1-3 0,0-3-5 16,0 0 5-16,0 0-9 0,0 2 3 0,0-1 4 15,0 1-7-15,-25 2 1 0,25 3-2 0,0 2-8 16,-24 1 1-16,24 4-20 0,-16 3-30 0,16 0-34 16,-11 0-34-16,11 0-17 0,0 0-31 15,0 22-30-15,0-22-18 0,0 0-42 0,27 0-57 16,-27 19-40-16,31-19 58 0</inkml:trace>
  <inkml:trace contextRef="#ctx0" brushRef="#br0" timeOffset="129160.4023">3820 8797 1785 0,'0'0'49'0,"0"0"41"0,-24 0 28 0,24 0 18 15,0 0-36-15,-21 0-24 0,21 18-7 0,-23-18-2 16,11 20-1-16,-1-20-11 0,-2 25-18 0,1-11-16 15,1 1-10-15,1 2-6 0,2 0-1 0,2 0-4 16,3 1-3-16,2-2 2 0,3 0-4 16,0-1 2-16,0-1-3 0,0-2-26 0,26-2-24 15,-26-1-33-15,28-1-38 0,-28-3-17 0,34-3-17 16,-16-2-17-16,0 0-8 0,-1 0-5 0,2 0 7 16,-4 0 16-16,-1-21 12 0,0 21 18 0,-5 0 15 15,-2-25 17-15,0 25 26 0,-3-22 32 0,0 22 32 16,-1-24 49-16,1 11 46 0,-1 0 33 0,0 2 23 15,-1 2 3-15,1 2-11 0,-2 2-34 0,1 5-27 16,1 0-15-16,-3 0 12 0,1 0 34 0,0 0 19 16,1 0 5-16,-1 27-6 0,3-27-23 0,-1 19-10 15,1-19-10-15,0 17-25 0,1-17-14 16,2 16-9-16,-3-16-5 0,1 13-8 0,1-13 5 16,1 11-6-16,0-11-2 0,-1 6 5 0,2-6-4 15,-1 0 1-15,2 0 1 0,-1 0-2 0,-1 0 0 16,2-21 0-16,0 21-5 0,-2-22 1 0,-2 22-3 15,0-26-2-15,-1 10-1 0,0-1 2 0,-3 1-3 16,-1-1 6-16,0 2 0 0,0-2 10 0,0 4 19 16,0 4 12-16,-26 2 0 0,26 3-12 0,0 4-15 15,-28 0-16-15,28 0 5 0,-25 24 2 0,11-24 10 16,-2 31 6-16,-1-10-2 0,2-2-3 16,0 2-8-16,4 0-4 0,2-1-5 0,3-3-3 15,2 0 1-15,4-1 0 0,0-3-2 0,0 1 2 0,0-4-3 16,25-2-4-16,-25-1 0 0,26-2-6 15,-26-1-24-15,36-3-23 0,-13-1-18 0,-1 0-41 16,4 0-55-16,1 0-58 0,-1-28-49 0,-1 28-40 16,1-22-12-16,-2 22-37 0,-3-30 70 0</inkml:trace>
  <inkml:trace contextRef="#ctx0" brushRef="#br0" timeOffset="130175.3439">4246 8803 1658 0,'0'-2'49'0,"0"2"30"0,0 0 21 0,0 0 18 0,0 0-23 16,0 0 3-16,0 25 11 0,-22-25-1 0,22 0-8 15,0 25-27-15,-14-25-25 0,14 18-13 16,-12-18-16-16,12 20-9 0,0-20-9 0,-13 19 2 16,13-12-2-16,0 2 4 0,0-1 0 0,0-1-2 15,0-2-5-15,0 2 1 0,0 0 7 0,0-2-3 16,29-1 6-16,-29 0-4 0,18 1-9 0,-18-3 4 16,22 2-4-16,-22 0 3 0,21 0 1 0,-21 0-1 15,16 2-4-15,-16 1 2 0,13-1 1 0,-13 2-5 16,4 0 9-16,-4-1-6 0,0 5 4 15,0-4 2-15,0 4-4 0,-26-3 3 0,26 0-1 0,-22 2 0 16,22-3 0-16,-20-2 0 0,20 1 0 16,-16-1 0-16,16-4 5 0,0-2-1 0,-10 0-4 0,10 0 1 15,0 0-7-15,0 0-1 0,0-32 3 0,0 32 2 16,25-31 1-16,-25 12 3 0,21-3 4 16,-21-2-1-16,28-1-2 0,-28 1-1 0,26-2-4 15,-26 4 0-15,24 0 6 0,-24 3 3 0,15 2 6 16,-15 2 3-16,14 2 4 0,-14 5 1 0,7 2 7 15,-7 2-2-15,0 1-7 0,0 3-5 0,0 0-10 16,0 0-1-16,0 0 1 0,0 0 0 0,0 22 4 16,0-22-3-16,0 0-1 0,-22 31-1 0,22-31-4 15,0 24-3-15,0-24-2 0,-13 25 1 0,13-25 5 16,0 19-1-16,0-8 1 0,0-2 0 0,0-2-2 16,0 0 2-16,31-1 2 0,-31 0 4 15,28-2 0-15,-28 2 0 0,31-1-5 0,-17 0-1 16,1-2-2-16,-1 0-3 0,-3 0 5 0,-11 2-4 15,13 0 1-15,-13 0 2 0,0 0-1 0,0 0 0 16,0 1 2-16,0-1-3 0,0 0-3 0,0 0-3 16,-26-2 0-16,26-1-11 0,0 1-4 0,-18-3-16 15,18 0-18-15,0 0 10 0,0 0-5 0,0 0 12 16,0-22 15-16,0 22 4 0,0-25 12 0,0 25 3 16,23-32 3-16,-23 16-5 0,22-1 7 0,-22 0 4 15,23 2-3-15,-23-1 7 0,23 6-9 0,-23-1 2 16,20 1 5-16,-20 3-2 0,18 1 5 15,-11 1 5-15,3 1-3 0,-3 1 4 0,2 1 2 16,-2 2-2-16,-1 0 13 0,0 0 5 0,1 0-1 16,-2 0 2-16,-2 20-12 0,1-20-7 0,-3 0 1 15,3 28-8-15,-2-28-1 0,1 24-4 0,-3-11-3 16,0 0-1-16,0 0-2 0,0 1 6 0,0-1 1 16,0-1-2-16,0-1-1 0,0-1-2 0,0-2-5 15,0 0 2-15,0-3 2 0,0-1-1 0,0-2 7 16,0-2 7-16,0 0 0 0,0 0 0 0,0 0-4 15,0 0-5-15,18-24 4 0,-18 24-3 0,0-22 3 16,0 22 3-16,12-26-7 0,-12 26 1 0,0-24-1 16,0 24 4-16,0-19 1 0,0 19 4 15,0-12-1-15,0 12-5 0,0-6-4 0,0 6-5 16,6 0 0-16,-6 0 2 0,0 0 1 0,0 0 2 16,3 0 0-16,-1 0-2 0,2 0 4 0,4 0 1 15,-1 0-2-15,3 0-3 0,0 0 3 0,4 0 0 16,1 0 3-16,0 17 1 0,-4-17-7 0,2 0 4 15,1 12-1-15,-2-12 0 0,0 12 0 0,-2-2-2 16,-1-3 0-16,1 3 5 0,-2-2-3 0,-5 1 5 16,0 0 2-16,-1 0-2 0,-2 0 12 0,0 0-3 15,0 1 5-15,0-1-3 0,-25-1-7 0,25 1 2 16,0-1-8-16,-18-1 11 0,18-2 15 16,0-1 11-16,-19-1 10 0,19-2 1 0,0-1-13 15,-10 0-11-15,10 0 1 0,0 0-10 0,-8-23-2 16,8 23-8-16,0-27-11 0,0 27-4 0,0-36 2 15,0 14 1-15,22-2-2 0,-22 2 5 0,0 0-11 16,22-1-14-16,-22 6-30 0,0 3-40 0,21 4-47 16,-21 5-48-16,0 5-30 0,9 0-77 0,-9 0-99 15,0 34-169-15,0-34 49 0,-31 41 114 0</inkml:trace>
  <inkml:trace contextRef="#ctx0" brushRef="#br0" timeOffset="137360.7581">1728 6944 882 0,'0'0'28'0,"-8"0"20"15,8 0 15-15,0 0 26 0,0 0-24 0,0 0-11 16,0 0-12-16,0 0-26 0,0 0-4 0,0 0-4 15,0 0-8-15,0 0 0 0,0 0 4 16,0 0 13-16,0 0 39 0,0 0 4 0,0 18-7 0,0-18-9 16,0 17-23-16,0-17 8 0,0 20 26 15,0-8 7-15,0 2 5 0,0 1-5 0,0-1-8 16,0 1-12-16,0-1-11 0,0 3 4 0,0 0-14 16,0 2 5-16,0 1-4 0,0-2-8 0,0 3-4 15,0 0-7-15,0-2 1 0,0-1 2 0,0-1 1 16,0-2 1-16,0-1-4 0,0-5-2 15,0 1-1-15,0-4-2 0,0-2 4 0,0 0 1 0,0-3-2 16,0-1 5-16,0 0-6 0,0 0-3 0,0 0 1 16,0 0-3-16,0-25 5 0,0 25 7 0,0-19 0 15,13 19-4-15,-13-24-3 0,0 9-7 16,0 0-10-16,0 1-28 0,0-1-26 0,0-6-12 16,0 5-11-16,0 1 32 0,0 0 30 0,0-2 9 15,0 3 16-15,0 2 0 0,0-1-2 0,0 7 6 16,0-2 13-16,0 1 11 0,0 2 4 0,0 1 11 15,-15 0-1-15,15 4 0 0,0-3 7 0,0 2-10 16,0 1 3-16,0-3 2 0,0 3-8 0,0 0-1 16,0 0-6-16,0 0-12 0,0 0 5 0,0 0 2 15,0 0-1-15,0 0 0 0,0 0-5 0,0 0 1 16,0 0-3-16,0 0 2 0,0 0 2 0,0-14-6 16,0 14-7-16,0 0 2 0,0 0-8 15,0 0 1-15,0 0 10 0,0 0 0 0,0 0-3 0,35-7 1 16,-35 7-4-16,38 0-3 0,-11-3 11 15,2 0-7-15,2 1 3 0,3 0 1 0,1 2-2 16,0-1 3-16,1 1-5 0,0 0 2 0,0-1 1 16,1 1-4-16,-4 0 5 0,5 0-6 0,-6 0 2 15,-1 0 0-15,-2 0 0 0,-1 0 2 0,-2 0-3 16,-3 0 5-16,-2 0-6 0,-6 0 2 0,3 0-1 16,-3 0 0-16,-1 0 7 0,-3-22-6 0,-2 22 2 15,3 0 0-15,-4-14-4 0,-1 14 5 16,-2-11-3-16,1 11 0 0,-1-10-1 0,-1 10 0 15,1-14 0-15,-1 10-1 0,0-1 3 0,-2 0-1 16,2 1 1-16,0 0 3 0,-3 0-2 0,1 2 1 16,-2 1 4-16,0-1 3 0,0 2 4 0,0 0 6 15,0-1-1-15,0 1-3 0,0 0-1 0,0 0-3 16,0 0-3-16,0 0-1 0,0 0-7 0,0 0-5 16,0 0 4-16,0 0-5 0,0 0 4 0,0 0 4 15,0 0-6-15,0 0 5 0,0 0-2 0,0 0-3 16,0 0 0-16,-15 0 0 0,15 0 0 0,0 0 5 15,0 0-2-15,0 0 2 0,0 0-3 0,0 0-3 16,0 0 4-16,0 0-4 0,0 0 5 0,0 0-3 16,0 0-5-16,0 0 4 0,0 0 5 15,0 0-4-15,0 0 1 0,0 0-1 0,0 0-5 16,0 0 6-16,0 0 1 0,0 18 0 0,0-18 0 16,0 0-1-16,0 0-5 0,0 14 5 0,0-14-3 15,0 0 6-15,0 10 4 0,0-10-7 0,19 12 6 16,-19-7-8-16,0 3 4 0,0 1 6 0,0 1-7 15,9 0 3-15,-9 1-6 0,0 4 0 0,6-3 3 16,-6 2-1-16,4 0 7 0,-2-1-4 0,2 2-5 16,-1 1 5-16,0-1-6 0,1 3 3 0,0-2 6 15,0 1-1-15,2 2 3 0,-1 1-10 0,1-4-2 16,-1 0-1-16,0 0 2 0,0-2 1 16,1 0 4-16,1-1-1 0,-1-3-1 0,-1 2 4 15,1-3-5-15,0 1 0 0,1-1 2 0,-2 0 0 16,0 0 1-16,-3-3-2 0,2 0 1 0,-1 0 2 15,-2 2-5-15,3-2 4 0,-4-3-2 0,0 2-1 16,0-2 11-16,0 2 7 0,0 0 6 0,0-1 3 16,0 0-12-16,0 2-6 0,-24-3-7 0,24 2-4 15,-24 3 5-15,24-4-6 0,-31 2 9 0,11 2 2 16,0-2-7-16,-4 1 6 0,0-2-9 0,-1 1 1 16,-2-1 5-16,3-1-6 0,-4 0 1 0,2 0 0 15,-3-1 3-15,2-1-1 0,-2 1-1 0,0-2 1 16,1 3-2-16,1-3 4 0,6-1 2 15,-2 3-1-15,2-3-3 0,1 0-2 0,5 3 2 16,-2-3-1-16,5 0 3 0,-2 0 0 0,-2 0-6 16,4 0 3-16,-1 0-4 0,2 0 4 0,-1 0 2 15,6 0-1-15,-1 0 3 0,3 0-5 0,2 0 4 16,0 0-2-16,1 0-1 0,1 0-3 0,0 0-17 16,0 0-27-16,0 0-31 0,0 0-57 0,0 0-60 15,0-17-78-15,0 17-52 0,0 0-25 0,0-20-24 16,0 20 41-16,22-21 82 0</inkml:trace>
  <inkml:trace contextRef="#ctx0" brushRef="#br0" timeOffset="138755.9466">2152 6880 1112 0,'0'-3'27'16,"0"0"25"-16,0 0 29 0,0-1 31 0,0 2 1 15,0 0 4-15,0 0-14 0,0 0-22 0,0 1-28 16,0 1-25-16,0 0-10 0,0 0-14 0,0 0 3 16,0 0-7-16,0 0-3 0,0 0 4 0,0 0 0 15,0 0-2-15,0 17-4 0,0-17 0 0,0 0-6 16,0 18 8-16,0-18 4 0,0 14-3 15,0-14 10-15,0 14-10 0,0-5 4 0,0 1 4 16,0-2-9-16,0 4 9 0,0-2-3 0,0 2-3 16,0 2 6-16,0 0-5 0,0 0 4 0,0 2 3 15,20-2 0-15,-20 3 0 0,0 2-2 0,16-1-4 16,-16 3 4-16,0-3 0 0,15 2 2 0,-15 1 7 16,11 2-10-16,-11-1 3 0,8 1-3 0,-8-2-4 15,4-2 2-15,-4 1 1 0,0 1 8 0,2-2 12 16,-2 2 6-16,2-4-2 0,0 2-3 15,-1-1-2-15,0 0-4 0,1-2 1 0,1 2 4 16,0 0-6-16,-1-3 0 0,2 2-7 0,-2-2 1 16,4 2-7-16,-3-4 6 0,2 0 0 0,-2 1-3 15,-1-1-2-15,1 0-5 0,-1-2 4 0,1-1-5 16,-1 1 2-16,1-3-1 0,0 2 2 0,-1-2-2 16,1-1 2-16,-2 0 3 0,1 0-2 0,1-2 7 15,-3 2-7-15,2-2 5 0,-1 0-4 0,1 0 0 16,-2 2 7-16,1-5-9 0,-1 4 0 0,0-4 0 15,0 2-6-15,2-1 4 0,-2-1 3 0,0 1-2 16,0-3 3-16,0 2-3 0,0-1-2 0,0-1 2 16,0 1 4-16,0-1-6 0,0 1 7 15,0-1-7-15,0 0-3 0,0 0 5 0,0 0-3 16,0 0 4-16,0 0 1 0,0 0 3 0,0 0-6 16,0 0 8-16,0 0-3 0,0 0 0 0,0 0 1 15,0 0 0-15,0 0 4 0,0 0-5 0,0 0 6 16,0 0-8-16,0 0 2 0,0 0 12 0,0 0-9 15,0 0 8-15,0 0 0 0,0 0-5 0,0 0 5 16,0 0-2-16,0 0-1 0,0 0 1 0,0 0 1 16,0 0-2-16,0 0 0 0,0 0 1 0,0 0-2 15,0 0 0-15,0 0-1 0,0 0-7 0,0 0 0 16,0 0-1-16,0 0-2 0,0 0-2 16,0 0 1-16,0 0-2 0,0 0 1 0,0 0 4 15,0 0-1-15,0 0 1 0,0 0-3 0,0 0-1 0,0 0-4 16,0 0 5-16,0 0 1 0,0 0-5 15,0 0 7-15,0 0-5 0,0 0-2 0,0 0 4 16,0 0 2-16,0 0-5 0,0 0 7 0,0 0-4 16,0 0-1-16,0 0 3 0,0 0-4 0,0 0 3 15,0 0-4-15,0 0 2 0,0 0 0 0,0 0-1 16,0 0 2-16,0 0-4 0,0 0 1 0,0 0 1 16,0 0-2-16,0 0 4 0,0 0 1 0,0 0-5 15,0 0 3-15,0 0-2 0,0 0 1 0,0 0 2 16,0 0-3-16,0 0 3 0,0 0 0 15,0 0-1-15,0 0 2 0,0 0-5 0,0 0 5 16,0 0-2-16,0 0-2 0,0 0 7 0,0 0-4 16,0 0-1-16,0 0 2 0,0 0-3 0,0 0-6 15,0 0 8-15,0 0-1 0,0 0 1 0,0 0 1 16,0 0-4-16,0 0 0 0,0 0 2 0,0 0 0 16,0 0 1-16,0 0 1 0,0 0-3 0,0 0-1 15,0 0 1-15,0 0-1 0,0 0 2 0,0 0 2 16,0 0 1-16,0 0-2 0,0 0-1 15,0 0 1-15,0 0-2 0,0 0 0 0,0 0 2 16,0 0 1-16,0 0-4 0,0 0 2 0,0 0-1 16,0 0 1-16,0 0-1 0,0 0-1 0,0 0 1 0,0 0-2 15,0 0 2-15,0 0 0 0,0 0 0 16,0 0-1-16,0 0 3 0,0 0 1 0,0 0-2 16,0 0 3-16,0 0-2 0,0 0 0 0,0 0 2 15,0 0-3-15,0 0 0 0,0 0 0 0,0 0 1 16,0 0-3-16,0 0 3 0,0 0-3 0,0 0-2 15,0 0 6-15,0 0-6 0,0 0 6 0,0 0 2 16,0 0-4-16,0 0 0 0,0 0-3 0,0 0-1 16,0 0 4-16,0 0-1 0,0 0-1 0,0 0 4 15,0 0-5-15,0 0 4 0,0 0 1 0,0 0-4 16,0 0 4-16,0 0-3 0,0 0 1 0,0 0 0 16,0 0-1-16,0 0 1 0,0 0-2 15,0 0 1-15,0 0-2 0,0 0 3 0,0 0 1 16,0 0-1-16,0 0 1 0,0 0-1 0,0 0 0 15,0 0 1-15,0 0 1 0,0 0-1 0,0 0-1 16,0 0-3-16,0 0 2 0,0 0 3 0,0 0-1 16,0 0 1-16,0 0-2 0,0 0-3 0,0 0 3 15,0 0 0-15,0 0-2 0,0 0-2 0,0 0-2 16,0 0 4-16,0 0 1 0,0 0-1 0,0 0-9 16,0 0-19-16,0 0-9 0,0 0-18 0,0 0-15 15,0 0-36-15,0 0-52 0,0 0-24 0,0-17-19 16,0 17 0-16,0 0-8 0,0 0-33 15,0-15-22-15,-21 15-48 0,21-10 42 0,-16 10 76 0</inkml:trace>
  <inkml:trace contextRef="#ctx0" brushRef="#br0" timeOffset="139579.3981">2016 7333 766 0,'7'-1'20'15,"-6"-3"26"-15,0 3 14 0,1-2 20 0,-1 1-11 16,-1 0-14-16,1 2-10 0,-1 0-8 0,0 0 0 16,4 0-9-16,-4 0-3 0,1 0 0 0,-1 0-3 15,0 0 3-15,0 0 13 0,0 0-1 0,0 0 8 16,0 0 3-16,0 0 4 0,0 0 5 15,0 0-3-15,0 0 9 0,0 0-3 0,0 0-12 16,0 0-4-16,0 0-8 0,0 0-2 0,0 0-4 16,0 0 4-16,0 0-9 0,0 0-7 0,0 0 0 15,0 0-6-15,0 0-1 0,0 0 0 0,0 0-3 16,0 0-1-16,0 0-1 0,0 0-7 0,0 20 6 16,0-20-2-16,0 0 6 0,-25 16-3 0,25-16 7 15,0 15 1-15,-20-5-8 0,20-1 10 0,-17 1-13 16,17-1 5-16,-17 2 1 0,17-2-1 15,-15 1-7-15,8 0 4 0,-2-1 1 0,0 5 0 16,2-4 7-16,-3 3-9 0,0-1-2 0,1 2 5 16,-1-2 1-16,0 2-1 0,-1-3-1 0,2 1 1 15,-1 0-2-15,0 2 7 0,1-4-2 0,-1 2-2 16,0 1 4-16,1-4-2 0,1 3 1 0,-2-1-2 16,1 0-5-16,-1-2-2 0,4 3-1 0,-3-4-2 15,0 2 7-15,2-1-4 0,0 1 5 0,0 2-2 16,-1-2-4-16,0-1 1 0,-1 2-1 15,0 0 3-15,-1-1-4 0,1 2 5 0,-1-2-3 0,-1 2-3 16,0 1 3-16,-2-2 0 0,1 1-1 0,1 0 1 16,2-2-2-16,-3 2 0 0,2-3-2 15,-1 1 3-15,4 0-1 0,-1-5-1 0,2 2 4 16,-1-2-3-16,1 1 0 0,-1-1-1 0,6-3 2 16,-2 0 10-16,2-1 5 0,0 1 8 0,-2-2 0 15,3 0-6-15,0 0 2 0,0 0-3 0,0 0 1 16,0 0-1-16,0 0-2 0,0 0-4 0,0 0-6 15,0 0 2-15,0 0-3 0,0 0-3 0,0 0 1 16,0 0-3-16,0 0-3 0,0 0 1 0,0 0 1 16,0 0-2-16,0 0-1 0,0 0-13 0,0 0-14 15,0 0-28-15,0 0-38 0,0 0-45 0,0-16-43 16,19 16-44-16,-19 0-63 0,12-15-9 0,-12 15-45 16,21-18-18-16,-8 9 102 0</inkml:trace>
  <inkml:trace contextRef="#ctx0" brushRef="#br0" timeOffset="140559.5568">2506 7283 886 0,'-5'0'48'0,"1"0"29"0,2 0 18 0,-1 0 13 15,1 0-26-15,-1 0-8 0,0 0 3 0,2 0 8 16,0 0-3-16,1 0-11 0,0 0-12 0,0 0-17 15,0 0-16-15,0 0-18 0,-1 0-7 0,1 0-12 16,0 0-11-16,-2 0 14 0,2 0-7 0,0 0 10 16,0 0 8-16,0 0-7 0,0 0 7 0,0 0-3 15,0 0-3-15,0 0 6 0,0 19 0 0,20-19 0 16,-20 0 0-16,0 0-3 0,14 12 0 0,-14-12 0 16,0 0 1-16,13 10 2 0,-13-10-3 15,8 5 4-15,-8 1 3 0,11-3 1 0,-6 2 6 16,1 0-3-16,1 0 3 0,1 0-7 0,-1 1 8 15,0-1 11-15,0 0 0 0,1 2 3 0,-1-2-14 16,1 1-11-16,-2 1 0 0,3-3 4 0,-2 2 3 16,1-1 6-16,1-2 8 0,-1 2 1 0,0-2 9 15,1 1-4-15,1-1 8 0,-1 0 4 0,2-2-4 16,0 2 4-16,0-1-14 0,3-2-11 0,0 0 3 16,0 0-4-16,0 2-6 0,0-2 4 0,0 0-5 15,1 0-3-15,0 1-3 0,-2-1 0 0,3 2-3 16,-4 1 0-16,0-3 4 0,0 1-1 0,-1 3-2 15,-1 0-2-15,-1-1-1 0,0 1 1 16,0 2-2-16,0-2 4 0,0 0 3 0,0 0-6 16,1 1 5-16,0-3-6 0,-2 1-2 0,0-1 4 15,-1 2 0-15,0-1 1 0,1-2 1 0,1 0 4 16,-1 2 9-16,1-3 12 0,1 0 7 0,4 0-5 16,-3 0-13-16,3 0-5 0,-2 0-5 0,2 0-4 15,-1 0 5-15,-2 1-9 0,0-1-2 0,0 2 7 16,1 0-4-16,0 0 2 0,-3 0 1 0,3 1-2 15,0 0 0-15,-2-1 2 0,1 3 0 0,-2-1-2 16,-1-1 3-16,0-1-4 0,2 1-1 0,-2 2 3 16,2-3 0-16,1 3-2 0,-1-2 3 15,4-2 1-15,-1 2-2 0,0-1 3 0,3 1-3 16,3-3-1-16,-3 2 2 0,0 1 1 0,-3-3-2 16,2 2-3-16,-4-1 0 0,3 0 1 0,-3 2 1 15,-2-2 3-15,0 0-4 0,2 2-1 0,-2-2 2 16,-2 1-1-16,0 1 2 0,-1-3 1 0,-2 1-5 15,-2 2 3-15,2-3 0 0,-4 2 2 0,1-2 4 16,0 0-8-16,-1 0 0 0,0 0-2 0,0 0 0 16,1 0 0-16,-1 0-2 0,0 0-21 0,0 0-61 15,0 0-79-15,0 0-107 0,0 0-127 0,0 0-160 16,0 0 84-16</inkml:trace>
  <inkml:trace contextRef="#ctx0" brushRef="#br0" timeOffset="141391.2818">1465 8165 457 0,'-6'-9'9'0,"1"9"6"0,-1-9 8 16,-1 5 13-16,0 0-5 0,-2 1 15 0,-1 0 11 15,-3 1 5-15,2 0 14 0,-3-2 4 0,1 3 1 16,-2-1 5-16,1-2 1 0,-4 0-13 16,3 1 32-16,0-1 17 0,-1-1 11 0,-1 0-2 15,4-2-24-15,-3 3-14 0,5-1-10 0,3-1 6 16,-2-1-16-16,1 5-10 0,4-3-14 0,1 1-7 16,2 1-9-16,0 1-17 0,0 1-9 0,2 1-8 15,0 0-7-15,0 0-1 0,0 0 3 0,0 0 0 16,0 0 7-16,0 0 6 0,0 0 1 0,0 20 1 15,0-20-1-15,23 0-6 0,-23 26 2 0,0-26-4 16,15 28 4-16,-15-14-3 0,0 4-2 0,15-2 1 16,-15 2-6-16,10-2 1 0,-10 1 4 0,10 1 0 15,-5-4 0-15,-3-1 10 0,3-3-9 0,0 1 1 16,-3-3 3-16,0-2-9 0,0-2 7 16,1-1 1-16,-2 0 1 0,-1-2 18 0,2-1 16 15,-2 0 8-15,0 0-3 0,0 0-12 0,0 0-25 16,0 0-4-16,0 0-4 0,0-24-4 0,0 24 9 15,0-21-9-15,-24 21 5 0,24-28 1 0,0 12-1 16,-20 0 1-16,20-4-1 0,-18 0-1 0,18 3-3 16,-16-3 2-16,16 4-2 0,-13-3 1 0,6 4 0 15,3 3 5-15,-1-2-1 0,3 3-1 0,-1 1 0 16,3 1-5-16,0 2 3 0,0 0-1 0,0 2 1 16,0 0 4-16,0 0-5 0,0 0 2 0,0 0 2 15,23 0-1-15,-23 0 3 0,23 1-6 0,-23-1-2 16,29 0 0-16,-14 1 0 0,3-2 4 15,-2 3-7-15,-2 0 3 0,-2 2-2 0,2 1 1 16,-5 0 8-16,-4 0-4 0,2 0 1 0,-2 0-3 16,-3 20 2-16,0-20 0 0,-2 19-4 0,0-19 6 15,0 27 1-15,0-27-2 0,0 24 2 0,0-9 4 16,-29-1-6-16,29-2 3 0,0 0-3 0,-27 0 0 16,27-2 0-16,-19 0 0 0,19-1 4 0,-19-1-4 15,19-3-2-15,-15 0 3 0,15-3-1 0,-12 0-9 16,12-2-18-16,-8 0-27 0,8 0-30 15,-2 0-33-15,2 0-57 0,0 0-98 0,0 0-73 0,0 0-85 16,0 0 1-16,0 0 124 0</inkml:trace>
  <inkml:trace contextRef="#ctx0" brushRef="#br0" timeOffset="141687.9917">1572 8188 1534 0,'6'0'27'0,"-1"0"22"0,-2 0 16 16,0 0 11-16,-1 0-25 0,-2 0-17 0,2 0-19 15,-2 0-11-15,0 0 8 0,2 0 19 0,-2 0 19 16,1 0 10-16,2 0 1 0,-2 18-8 0,0-18-14 16,4 14-2-16,-2-14-9 0,-1 18-5 0,1-18 0 15,-1 16-3-15,1-6-4 0,-2 0-8 16,2-1 2-16,0 2-8 0,-1 1 10 0,-2-3-4 15,2 5-1-15,3-1 6 0,-3 2-7 0,0-3-2 16,0 3-6-16,-2-1-1 0,4 0-4 0,-3-2 5 16,1-1 1-16,-1-1-3 0,-1-2-2 0,1-1-33 15,1-2-44-15,1 0-81 0,-3-2-137 0,5-3-95 16,-1 0-111-16,2 0 83 0</inkml:trace>
  <inkml:trace contextRef="#ctx0" brushRef="#br0" timeOffset="142907.5643">3637 7726 1640 0,'0'0'37'16,"0"0"24"-16,0 0 8 0,0 0 21 0,0 0-26 16,0 0-19-16,0 0-5 0,0 0-22 0,0 0-13 15,0 0-5-15,0 0-7 0,0 0 1 0,0 0-4 16,0 0 7-16,0 0 6 0,0 19 3 0,0-19 5 16,14 13 4-16,-14-13-3 0,0 20 9 0,18-8-2 15,-18 0-1-15,0 1 7 0,8-1-9 16,-8 1-3-16,0 0-5 0,0-1-4 0,0-2-1 0,0 1 5 15,0 0 10-15,0-3-3 0,0 1-1 16,0-2 0-16,0 1-7 0,0-1-3 0,0 0 2 16,0-2 1-16,0-1-4 0,0 2 5 0,0-4 4 15,0 1-3-15,0-2 12 0,0 1 8 0,0-2 3 16,0 1 13-16,0-1 4 0,0 0 3 0,0 0 3 16,0 0 5-16,0 0 1 0,0 0-9 0,0 0-9 15,0 0-16-15,0 0-13 0,0 0-5 0,0-17-1 16,0 17-2-16,0 0-4 0,0-21 1 15,-21 21-4-15,21-18-3 0,0 7 0 0,-19-2-2 16,19 1 0-16,-17-2 4 0,17 2-1 0,-18-2 0 16,9-1 2-16,2 2 2 0,-2-1 1 0,3 2-2 15,0 0-2-15,2 0-1 0,0 2 0 0,3 0 4 16,-3 2 0-16,1 0-3 0,1 2 0 0,1-2 1 16,-1 1-1-16,0 3 2 0,1-1 2 0,-1 0-3 15,1 1 1-15,0 0 1 0,-2 0-1 0,0 1 3 16,3 0-2-16,-1-1-2 0,-1 0-3 0,1 1 2 15,0 0 3-15,0 1-3 0,1-1 4 0,0 0-2 16,-3 2 1-16,2-2-2 0,1 1-1 0,0-2 4 16,0 0-5-16,0 0 4 0,0 0-1 0,0 0-1 15,0-2 2-15,0 0-1 0,0 1-1 16,0 1-1-16,0-3-1 0,0 3 3 0,0-2-1 16,0 3 0-16,0-1-2 0,0 2 3 0,0-1 1 15,0 1-1-15,0 1-2 0,0-1-3 0,0 2 1 0,18-4 4 16,-18 3 3-16,0-2-3 0,0 3 2 15,0-1-3-15,12-2-4 0,-12 0 5 0,9 1 0 16,-9 1-3-16,13-3 7 0,-4 1-3 0,0 1-5 16,3 0 6-16,-3-1-4 0,4 0 1 0,0 2 5 15,1-1-4-15,-1-1-4 0,2 3 3 0,-3 0-3 16,-1 0 2-16,2 0 4 0,-2 0 0 0,-2 0-2 16,1 0 0-16,1 0 1 0,-2 0 1 0,-1 22-1 15,-1-22 1-15,0 0 1 0,0 0-2 0,0 19-3 16,-2-19 2-16,1 0 1 0,-1 10-4 0,-2-10 4 15,1 7-4-15,0-7-1 0,-2 10 2 16,-1-6 0-16,1 2 3 0,-2-2 1 0,0 1-1 16,0 2-2-16,0 0 3 0,-22 0-4 0,22 1-1 15,-25 2 2-15,25 1-4 0,-31-1 3 0,10 2 1 16,1-2 1-16,1 0-2 0,-1 0 1 0,-1-1 0 16,6-2 1-16,-2 3-2 0,2-4 1 0,3 1 1 15,4-4-1-15,1 0 6 0,1 0-5 0,2-1-1 16,-1-2-5-16,4 1-9 0,-1-1-9 0,2 0-19 15,0 0-15-15,0 0-32 0,0 0-40 0,0 0-24 16,0 0-56-16,0 0-60 0,0 0-38 0,23 0-67 16,-23 0-57-16,0 0 98 0</inkml:trace>
  <inkml:trace contextRef="#ctx0" brushRef="#br0" timeOffset="154747.6744">1802 11201 1602 0,'0'0'7'0,"18"0"11"0,-18 0 7 0,0 0 18 16,0 0 10-16,0 0 13 0,0 0 0 0,0 0-11 15,8 0-8-15,-8 0-17 0,0 0 0 0,5 0-5 16,-5 0-5-16,6 0 1 0,-1 0 3 0,3-23-4 16,-1 23 1-16,3-16-4 0,0 16-11 0,-1-23 6 15,3 10 3-15,-2 1-2 0,-1-1 5 0,-2 2-2 16,0-1-5-16,-2 1 5 0,-1-1-3 0,1 1 9 15,-4 2-2-15,1-3 15 0,-2 3 7 16,0-4-9-16,0 2-3 0,0 1-12 0,0-1-2 16,0 2 15-16,0-3 1 0,0 3-1 0,0-1-1 15,-20 3-10-15,20-1 7 0,0 4 3 0,0-2 5 16,0 3 5-16,0-1-2 0,-11 1-9 0,11 3-1 16,0-3-4-16,0 2 4 0,0 1 1 0,-6 0 0 15,6 0-6-15,0 0-6 0,0 0 0 0,-1 0-6 16,1 0-3-16,-2 0 0 0,2 0-4 0,-1 0-2 15,1 0-2-15,-1 0 2 0,-1 0-3 0,1 0 1 16,1 0-2-16,-2 20-2 0,-2-20 7 0,1 0 4 16,0 20-2-16,0-20 1 0,1 22-3 0,-1-12-2 15,1 3 2-15,-1-1 1 0,3 0-1 16,-1 1 2-16,1 0-2 0,0 3-1 0,0-3 4 16,0 1-1-16,0-1 1 0,0 2-2 0,0-1-2 15,0 1 0-15,0-1-1 0,0 1 4 0,0 0-1 16,0 1-1-16,19-1 2 0,-19 2 1 0,0-4 0 15,12 1-4-15,-12 2 0 0,0-1-1 0,10-3-1 16,-10 2 2-16,10 0-1 0,-6 1 3 0,0 1-1 16,2-2-4-16,-1 2 3 0,-1-2-2 0,0 1-2 15,0-1 4-15,0 1 1 0,0-1 1 0,-1 0 0 16,-1-2 0-16,2 0-5 0,-1 2 2 16,-2-3-4-16,3 3 5 0,0-3-2 0,-4 0-1 0,4 0 3 15,-3-1-1-15,1 1 4 0,-1-1-1 0,-1-4 0 16,0 2-5-16,0-1 1 0,0 1 0 15,0 0-2-15,0-1 1 0,0-1 2 0,0 1-3 16,0-1 3-16,0 1 1 0,0-1-5 0,-22 0 3 16,22-1-1-16,0 2-3 0,0-2 4 0,-13 0 2 15,13-1 3-15,0 0-2 0,-9-1 0 0,9-2-1 16,0 2-2-16,0-1 0 0,-5-2 0 0,5 0-2 16,0 0 3-16,-2 0-9 0,0 0-18 0,-3 0-38 15,0 0-47-15,-1 0-45 0,-3 0-55 16,1 0-62-16,-5 0-81 0,2-21-88 0,-2 21-102 0,2 0 69 15,-1-18 129-15</inkml:trace>
  <inkml:trace contextRef="#ctx0" brushRef="#br0" timeOffset="155086.4945">1738 11517 1964 0,'0'0'29'0,"-14"0"21"0,14 0 28 0,0 0 20 16,-8 0-17-16,8 0-3 0,0 0-18 0,0 0-3 16,0 0-4-16,0 0-15 0,0 0-3 0,0 0-16 15,0 0-5-15,24 0 2 0,-24 0-1 16,24 0 2-16,-24 0 4 0,35-30-2 0,-11 30 1 16,0-23-5-16,2 10-6 0,0-2-2 0,-1 2-7 15,4 0 0-15,-4 0-1 0,0 2-1 0,-5 1 0 16,-3 2 2-16,-2 1-1 0,-3 2 1 0,-5 2 1 15,1 1 5-15,-3 1 5 0,-5-1 6 0,0 2 11 16,0 0 3-16,0 0 3 0,0 0-7 0,0 0-6 16,0 0-7-16,0 0-6 0,0 0-2 0,0 0-6 15,0 0-4-15,0 0 0 0,0 0-3 0,0 0-30 16,0 0-40-16,0 0-61 0,-16 0-76 0,16 0-104 16,0 0-109-16,0 0-141 0,0 0 42 0,0 0 133 15</inkml:trace>
  <inkml:trace contextRef="#ctx0" brushRef="#br0" timeOffset="157755.5486">3494 10689 1708 0,'0'0'47'0,"0"-13"20"0,0 13 27 15,0 0 34-15,0 0-23 0,0-9 14 0,0 9-1 16,0-3-15-16,0 1-1 0,0 2-8 0,0-2-9 15,0 2 2-15,0-3-7 0,0 3-13 0,0-2-5 16,0 2-12-16,0 0-9 0,0 0-2 0,0 0-4 16,0 0 0-16,0 0-2 0,0 0-6 0,0 0-2 15,0 0-9-15,0 0-8 0,0 0-1 0,0 0-5 16,0 0 2-16,0 0-2 0,0 0 0 0,0 0 3 16,0 0 8-16,0 0 6 0,0 28-1 0,0-28-3 15,0 0-7-15,0 31-3 0,0-15-2 0,0 1-3 16,0 4 0-16,0 1 0 0,19 1 3 15,-19 0 0-15,0 5-3 0,0-2 1 0,0 1 1 16,0-4-2-16,0 2 4 0,0-3 0 0,0-2-2 16,0 1 3-16,0-5-7 0,0 0-3 0,9-3 3 15,-9 0 0-15,0-3 0 0,9-2 2 0,-9-2 0 16,7-2-2-16,-4 1 2 0,-1-2 0 0,-1 0-8 16,-1-2 0-16,2 0-5 0,-2-1-10 0,0 0-19 15,0 0-31-15,0 0-40 0,0 0-40 16,0 0-34-16,0 0-42 0,0 0-50 0,0-17-39 15,0 17-74-15,-20 0-56 0,20-20-19 0,0 20 90 0</inkml:trace>
  <inkml:trace contextRef="#ctx0" brushRef="#br0" timeOffset="158056.3635">3673 10953 2118 0,'2'0'30'0,"-2"0"24"0,1 0 19 0,-1 0 24 15,0 0-10-15,0 0 3 0,0 0-4 0,0 0-9 16,0 0-10-16,0 0-14 0,0 0-9 0,0 0-6 16,0 14 2-16,0-14-1 0,0 0 8 0,0 0 1 15,0 0-8-15,0 0-6 0,17 0-8 0,-17 0-1 16,0 0-3-16,23-21-3 0,-23 21-8 16,22 0-6-16,-8-15 2 0,2 15-1 0,-1-10 2 15,2 10-4-15,-2 0-4 0,-3-12-2 0,2 12 1 16,-2-7-2-16,-3 7 1 0,1-3 2 0,-2 3-4 15,-3-2 0-15,0 2 0 0,-3 0-4 0,1 0-2 16,-2 0 1-16,-1 0-8 0,0 0-6 0,0 0-32 16,0 0-48-16,0 0-54 0,0 0-65 0,0 0-64 15,0 0-95-15,0 0-126 0,0 0-61 0,0 0 99 16</inkml:trace>
  <inkml:trace contextRef="#ctx0" brushRef="#br0" timeOffset="158723.3525">4211 10594 1861 0,'0'-4'38'0,"2"2"27"0,-1-1 32 0,-1 0 23 16,0 1-16-16,0-1-3 0,0 1-17 15,0-2-13-15,0 3-12 0,0-2-17 0,0 0-11 16,0 1-2-16,0-1 0 0,0-1-5 0,0 2 8 16,0-2 8-16,-19-1 8 0,19 3 15 0,0-1 1 15,0 0 3-15,0 0-4 0,-12 1-6 0,12 1-6 16,0 1-15-16,-7 0-10 0,7 0-6 0,-5 0-5 15,5 0-7-15,-2 0-3 0,-1 0-5 0,1 0-1 16,-2 0 5-16,0 25-1 0,-1-25 0 0,0 21 1 16,1-7-3-16,-2 0 0 0,3 3 1 0,-1-2-1 15,1 2 0-15,1-1-2 0,0 1 9 0,1-5-9 16,1 1 3-16,-1 1 1 0,1-2-5 0,0 0 6 16,0 0-2-16,0 3 8 0,0-1-11 15,0 1 3-15,19 2-1 0,-19-3-3 0,0 1 7 16,17 2-5-16,-17-3 5 0,13 1-2 0,-13-1-1 15,14 1 4-15,-14-1-4 0,12 3-2 0,-2-2 0 16,-5 0 0-16,1-1-2 0,-1 0 2 0,-1 1 3 16,-1 1-1-16,-2-3 1 0,0 0 1 0,-1 1-4 15,0-3 3-15,0 0-5 0,0 0-2 0,0-2-4 16,0-1-8-16,0-2-49 0,0 0-48 0,0-3-54 16,0 0-67-16,-15-2-47 0,15 0-79 0,0-1-109 15,0 0-125-15,-12 0 84 0,12 0 129 0</inkml:trace>
  <inkml:trace contextRef="#ctx0" brushRef="#br0" timeOffset="158922.6091">4054 11011 2292 0,'-3'0'41'0,"3"0"25"16,0 0 8-16,0 0 13 0,0 0-33 0,0 0-15 15,0 0-3-15,0 0-1 0,28-25-13 0,-28 25-5 16,19-17-6-16,-19 17-14 0,24-20 5 0,-11 20-3 15,1-20 0-15,1 9 5 0,0 2-5 0,-3-1 6 16,4-1-4-16,-3 1-25 0,0 0-43 16,0 1-70-16,-1 1-76 0,-2 0-83 0,-1 1-76 15,2 2-78-15,-5-2-31 0,1 1 105 0</inkml:trace>
  <inkml:trace contextRef="#ctx0" brushRef="#br0" timeOffset="159347.3763">4399 10589 1955 0,'0'-3'26'0,"0"2"23"0,0-2 27 0,0 3 28 0,-14-2-1 16,14 0-12-16,0 1-14 0,0 0-24 15,0 1-22-15,0 0-7 0,0 0-14 0,0 0-2 0,0 0-1 16,0 0 10-16,0 0 16 0,0 0 15 15,20 0 14-15,-20 0 1 0,0 0 6 0,19 18 2 16,-19-18 5-16,13 0-5 0,-13 15-13 0,12-15-11 16,-6 13-12-16,1-6-3 0,-2 2 2 0,0-1 1 15,-2 1-8-15,2 3-10 0,-1-2-2 0,-1 2-9 16,0 0-2-16,1-4 5 0,-1 2-4 0,1 1-5 16,-2 0 5-16,4-1-5 0,-1 0-4 0,-1 3 7 15,1-1-5-15,0 3 4 0,0 1 1 0,1-2-1 16,1 1 3-16,-1 2-5 0,-1-3-2 15,0 2-2-15,0-2 4 0,-2 4-2 0,0-3 7 16,-2 0-2-16,-1 2-5 0,0 0 2 0,0 0-2 16,0-1-2-16,0 3 2 0,0-4-7 0,-25 1-3 15,25 0 2-15,0-3-7 0,-22 1-29 0,22-1-25 16,-20 1-33-16,20-3-36 0,-23-1-14 0,11 0-31 16,-1-1-27-16,0 0-55 0,0 0-58 0,1-2-99 15,-2-2-109-15,2 0 92 0</inkml:trace>
  <inkml:trace contextRef="#ctx0" brushRef="#br0" timeOffset="160119.4242">3240 10589 1608 0,'0'0'39'0,"0"0"39"0,0 0 24 0,0 0 19 0,0 0-13 15,0 0-15-15,0 0-5 0,0 0 4 0,0 0-12 16,0 0-2-16,0 0-11 0,0 0-12 0,0 0-10 15,0 0-7-15,0 0-3 0,0 0-2 0,0 15 0 16,0-15-11-16,0 0-6 0,0 0 1 0,0 0-2 16,0 13 3-16,0-13 2 0,0 14-2 0,0-5 4 15,-23 3-5-15,23-2 1 0,0 4 6 0,0 2 1 16,-19-5 8-16,19 4-1 0,0 2-9 16,-11-1-1-16,11 2-6 0,-9 1 1 0,9 3-4 15,-9 0-2-15,5 4 1 0,2-2-2 0,-2 4-4 16,2-3 0-16,-1 2-2 0,2 0-5 0,-2-1 7 15,2 1-1-15,1-2-2 0,-1 1 1 0,1 0-3 16,0-2 2-16,0 1-2 0,0 0-1 0,0-1 0 16,0-2 2-16,0-1 0 0,20 0 2 0,-20-1 0 15,0 0-4-15,22-4 2 0,-22-2 0 0,19 0-1 16,-19 0-1-16,21-3 3 0,-8 0-1 0,-3-2-2 16,4 0 0-16,-1-2-4 0,2-1-7 15,-1-2-14-15,0 2-20 0,2-5-48 0,3 0-68 0,-3-1-81 16,2 0-121-16,1 0-164 0,-2 0-121 15,-2-21 96-15</inkml:trace>
  <inkml:trace contextRef="#ctx0" brushRef="#br0" timeOffset="181426.6324">1544 12453 1369 0,'0'0'26'0,"0"0"25"0,0-17 35 0,0 17 40 15,0 0-2-15,0-14-4 0,0 14-7 0,0-10-28 0,0 10-8 16,0-7-8-16,0 7-15 0,0-5-6 15,0 5-11-15,0-3-7 0,0 3-9 0,0-2-3 16,0 2-1-16,0-3-2 0,0 3-2 0,0-2 0 16,0-1-5-16,12 1-5 0,-12 0 1 0,0-1-4 15,6-1-1-15,-6-1 5 0,10-1 1 0,-4-3-4 16,2 0 3-16,3-1-4 0,1 0-4 0,-2-3 2 16,4 1 1-16,-1 1 1 0,1 1 2 0,-1 0-1 15,0 3 0-15,-3-1-1 0,0 3-1 0,2 2 1 16,-2 3 1-16,-3 0 1 0,-1 0 1 0,2 0 4 15,-2 0 7-15,-1 28 3 0,-1-28 0 0,0 25 1 16,-4-25-9-16,0 31-2 0,0-13-4 16,0-2-2-16,0 3 4 0,0-2-8 0,-27 0 5 15,27 0-2-15,0 0-4 0,-23-2 7 0,23-2-3 16,-18-1 1-16,18-2 4 0,-16-2 13 0,16-1 13 16,-11-4 13-16,11 2 11 0,-8-5-7 0,8 3-2 15,-5-3-2-15,2 0-9 0,3 0-1 0,0 0-8 16,-2 0-11-16,2 0-7 0,0 0-1 0,0 0-5 15,0 0-1-15,0 0-3 0,0 0-2 16,0 0 0-16,0 0-1 0,0 0 3 0,0 0-1 0,0 0 0 16,0 0 1-16,0 0 0 0,0 0 2 0,0 0 2 15,20 0-1-15,-20 0-2 0,16 0-2 16,-16 0 3-16,18 0 0 0,-7 0 1 0,2 0 0 16,-2-13-2-16,0 13 0 0,-1 0-1 0,2 0 3 15,-4 0 0-15,1 0 1 0,-3 0-1 0,2 0 1 16,-3 23 0-16,-4-23-4 0,1 23 6 0,-2-23-2 15,0 29 1-15,0-12 2 0,0 1-4 0,-26-2 1 16,26 5-4-16,-21-4 5 0,21 0 4 0,-30 0 2 16,30-1 19-16,-31 0 7 0,14-4 9 0,-1 1 11 15,0-3-3-15,-1-1 5 0,1-1-2 0,0-2 6 16,1-2-1-16,1 1-6 0,0-4-1 16,1 1-12-16,3-2-4 0,1 0-6 0,0 0-7 15,2 0-7-15,0 0-6 0,4-21-9 0,-1 21 0 16,2 0-3-16,1 0 1 0,1 0-4 0,2-13-1 15,0 13 2-15,-3 0-7 0,3 0-6 0,0 0-32 16,0 0-44-16,0 0-47 0,0 0-46 0,0 0-37 16,0 0-27-16,0 0-22 0,0 0-39 0,0 0-54 15,0 0-97-15,0 0-68 0,25 0 98 0</inkml:trace>
  <inkml:trace contextRef="#ctx0" brushRef="#br0" timeOffset="182128.9452">1919 12443 1461 0,'0'-6'29'15,"0"1"42"-15,1 2 33 0,-1 0 29 0,0-2 1 16,2 1-18-16,-2 3-14 0,1-1-8 0,0 0-15 15,-1 1-9-15,0 0-7 0,0 0-10 0,5 1 0 16,-5 0-5-16,1 0 3 0,-1 0-1 0,0 0-3 16,2 0-4-16,-2 0-2 0,0 0 0 0,0 0-1 15,0 0-4-15,0 0-10 0,0 0-14 0,0 0-6 16,0 0-2-16,0 0 0 0,0 19 0 16,0-19-1-16,-17 0-3 0,17 18-3 0,0-18 8 15,0 17-2-15,0-8-1 0,0 0 2 0,0 2-8 16,0 0 6-16,0-1 2 0,0 2-2 0,-7-2 0 15,7 2-4-15,0 0 0 0,-4 0 0 0,4-2 1 16,0 2 3-16,-5 0 0 0,4 1 0 0,-1-2 1 16,0-1-1-16,1 2-2 0,0-2-1 0,-1 1-1 15,2-3 2-15,0 2-1 0,0-3 0 0,0 1 0 16,0-1 4-16,0-1 1 0,0 0 1 0,23-1 1 16,-23 0-4-16,0-1 0 0,25-1 1 15,-25-1 0-15,23 1 2 0,-11-3-4 0,-1 2 1 16,4-2-2-16,-4 0-1 0,3 0 4 0,0 0 0 15,-4 0-3-15,1 0 3 0,-2-19-6 0,1 19 5 16,0 0-3-16,-4-15 0 0,1 15 3 0,-2-11-2 16,1 11 0-16,-1-16 1 0,1 9 3 0,-4-2-2 15,1-1 1-15,-3 0 0 0,1-2-3 0,-1 2 3 16,0-3 0-16,0 0-5 0,0 0 6 0,0 2-4 16,0-4 1-16,-23 2 0 0,23 1 4 0,0 2 9 15,-17-1 3-15,17 4 6 0,0-3-5 0,-21 3-1 16,21 2-3-16,-9 0 2 0,9 0-5 0,-11-1-3 15,11 4-1-15,-9-2-6 0,5 0 3 16,2 1-4-16,-3 1 3 0,0-1 2 0,0 3-2 16,1-2 1-16,2-1-2 0,-2 1-3 0,-1 1-1 15,1 0 2-15,-1-2-3 0,1 3 3 0,-3-2 0 16,2 1-1-16,0 1-1 0,0-1-2 0,1-1 2 16,0 1 0-16,-1 1-4 0,1 0 2 0,2-1-8 15,0 1-20-15,0 0-31 0,-1 0-46 0,1 0-46 16,0 0-47-16,1 0-40 0,-2 0-61 0,1 0-93 15,-1 0-131-15,-2 0 24 0,4 0 106 0</inkml:trace>
  <inkml:trace contextRef="#ctx0" brushRef="#br0" timeOffset="190758.8527">1405 13155 2184 0,'0'0'31'0,"0"0"15"16,-19 0 20-16,19 0 26 0,0 0-7 0,0 0 4 16,0 0 6-16,-14 0-9 0,14 0-8 0,0 0-6 15,0 0-16-15,0 0-12 0,0 0-4 0,0 0-14 16,0 0-2-16,0 0-3 0,0 0-5 0,0 0 9 16,0 0-5-16,0 0 1 0,0 0 6 0,0 0 1 15,18 0 3-15,-18 0-3 0,19 0-6 16,-5 0-12-16,3 0-2 0,4 0-2 0,4 0-6 15,4 0 4-15,0 0-2 0,1 0-1 0,3 0 1 16,-1 0-4-16,0 0-2 0,1-19-1 0,-1 19 3 16,1 0-1-16,-4 0 1 0,-1 0 0 0,0-10-4 15,-3 10 2-15,-1 0-2 0,-4 0 0 0,-1 0 3 16,-4 0 1-16,-2 0 2 0,-2-5 2 0,-2 5-2 16,-4 0 2-16,0 0 2 0,-2 0 2 0,-3-5 4 15,0 5-2-15,0 0 2 0,0 0 2 0,0 0-2 16,0 0 0-16,0 0-6 0,0 0-6 0,0 0 2 15,0 0-4-15,-19 0 0 0,19 0 6 16,0 0-4-16,-23 0 4 0,23 0-4 0,-27 0-2 16,11 0 0-16,-2 0-2 0,0 0 8 0,-1 0-2 15,-3 19-3-15,1-19 1 0,-1 0-2 0,1 0-1 16,-1 17 6-16,2-17-1 0,-2 0-2 0,4 12-1 16,-3-12-3-16,4 10 2 0,-1-10 4 0,2 7 2 15,3-3 2-15,-1 0 0 0,1 0-3 0,1-3 0 16,1 2-4-16,0-2 3 0,2 2-2 15,0-1 2-15,2 0-2 0,-1 0-1 0,3-1 3 0,1-1-2 16,-1 1 6-16,2-1-4 0,1 1 2 0,0-1 0 16,2 0-5-16,0 0 3 0,0 0-5 15,0 0 1-15,0 0-2 0,0 0 0 0,0 0 2 16,0 0 0-16,0 0 2 0,25 0 1 0,-25 0 1 16,24 0-1-16,-8-17 6 0,5 17-2 0,4 0 1 15,2-17-1-15,1 17-3 0,2-10 0 0,-1 10-2 16,5-9-2-16,-3 9 2 0,2-7-2 0,-3 7 2 15,0-5 3-15,-2 3-1 0,-2-1-2 0,-3 1 2 16,-4-1-2-16,-3 3-2 0,-4 0 4 0,-4 0-2 16,-2 0-5-16,-6 0 12 0,2 0-5 0,-2 0 1 15,0 0 5-15,0 0-7 0,0 0 1 16,-21 0 1-16,21 0 3 0,-23 0-3 0,23 17 3 16,-29-17-1-16,10 0-4 0,5 0-3 0,-5 0 3 15,1 14-2-15,2-14-1 0,-2 8 6 0,0-8-2 0,3 9-6 16,0-5 9-16,-1-1-6 0,-1 1-1 15,1 1 8-15,3-2-4 0,0 2 2 0,3-3-2 16,1 0 0-16,1 1 0 0,3 0 0 0,0-2 4 16,3-1-6-16,0 0 0 0,0 0-3 0,2 0-5 15,0 0 9-15,0 0-5 0,0 0 2 0,0 0 1 16,0 0-8-16,0 0 7 0,0 0 4 0,25 0 0 16,-25 0 4-16,24-20-4 0,-24 20 2 0,31 0-3 15,-11-15 3-15,-1 15-2 0,5-11-7 0,-2 11 5 16,1-10-7-16,-2 10 1 0,1-5 3 0,-5 5-3 15,0-2 0-15,0 2 6 0,-5 0-4 16,-3 0 2-16,-4 0 4 0,1 0-4 0,-6 0 4 16,1 0-1-16,-1 0 4 0,0 0-6 0,0 0 3 15,0 0 1-15,-35 0-6 0,35 0 9 0,-29 0-2 16,29 21-4-16,-38-21 6 0,19 0-8 0,-2 20 1 16,-1-20 6-16,4 0-9 0,-1 16 5 0,3-16 1 15,-1 13-5-15,3-13 9 0,3 0-2 0,0 7-4 16,4-7 5-16,2 0-5 0,1 0 2 0,1 0-1 15,3 0 2-15,0 0-1 0,0 0-4 0,0 0 3 16,0 0-3-16,0 0 1 0,0 0 5 16,25 0-3-16,-25 0 0 0,18-18-1 0,-18 18-1 15,29 0 6-15,-13-15-6 0,0 15 2 0,4-9 1 16,-1 9-3-16,1-11 0 0,0 11 4 0,0-7-4 16,-4 1 0-16,1 4 2 0,-1 0-1 0,-2-1 1 15,-3 3-2-15,1-3 5 0,-7 2-2 0,0 1 4 16,-2 0 2-16,-1 0 3 0,-2 0-2 0,0 0 3 15,0 0-4-15,0 0-10 0,0 0-2 0,0 0-4 16,-29 0 6-16,29 0 5 0,0 0 1 0,-28 0-2 16,28 0-8-16,-19 0 3 0,19 0-2 0,-19 0 3 15,19 0 6-15,-14 0-4 0,14 17 1 0,-10-17 5 16,10 0-2-16,-4 0-1 0,4 0-1 0,0 0-3 16,0 0-6-16,0 0 5 0,0 0-1 15,0 0-3-15,0 0 8 0,0 0-2 0,0 0-1 16,0 0 6-16,0 0-5 0,0 0 4 15,0 0-2-15,0 0 0 0,0 0 0 0,0 0 0 0,0 0 1 16,0 0 0-16,0 0 1 0,0 0-3 0,0 0-1 16,0 0 4-16,0 0-5 0,0 0 1 0,0 0-1 15,0 0 0-15,0 0-2 0,0 0 4 0,0 0 2 16,0 0-4-16,0 0 8 0,0 0-5 0,0 0 0 16,0 0 0-16,0 0-2 0,0 0 1 0,0 0 0 15,0 0 0-15,0 0 0 0,0 0 2 0,0 0-2 16,0 0 2-16,0 0 0 0,0 0 1 15,0 0-2-15,0 0 0 0,0 0 0 0,0 0-3 16,0 0 3-16,0 0-1 0,0 0 1 0,0 0 0 16,0 0 1-16,0 0 1 0,0 0-2 0,0 0-4 15,0 0 1-15,0 0 3 0,0 0 0 0,0 0 8 16,0 0-4-16,0 0-4 0,0 0 0 0,0 0-4 16,0 0 2-16,0 0 3 0,0 0-1 0,0 0 0 15,0 0-2-15,0 0 1 0,0 0 1 0,0 0-1 16,0 0 2-16,0 0 0 0,0 0-4 0,0 0 2 15,0 0 1-15,0 0-3 0,0 0 6 0,0 0-4 16,0 0 1-16,0 0-2 0,0 0-2 0,0 0 5 16,0 0-1-16,0 0 2 0,0 0-2 0,0 0 0 15,0 0-2-15,0 0 1 0,0 0 1 16,0 0-4-16,0 0 2 0,0 0-10 0,0 0-8 16,0 0-8-16,0 0-20 0,0 0-17 0,0 0-14 15,0 0-24-15,0 0-17 0,0 0-15 0,0 0-25 16,0 0-11-16,0 0-19 0,0 0-23 0,0 0-45 15,0 0-63-15,0 0-67 0,0 21 29 0,0-21 92 16</inkml:trace>
  <inkml:trace contextRef="#ctx0" brushRef="#br0" timeOffset="191594.3803">1848 13230 963 0,'0'-1'59'15,"0"-1"42"-15,0 0 22 0,0 2 29 0,0-5-22 16,0 3-3-16,0-1 2 0,0-1 0 0,0 2-19 15,0 1-30-15,0 1-7 0,0 0-24 0,0 0-14 16,0 0-8-16,0 0-17 0,0 0-6 0,0 0-1 16,0 0 2-16,0 0-6 0,0 0 1 15,0 0 0-15,0 17-2 0,0-17 9 0,0 0 9 0,0 0-3 16,0 12 4-16,0-12-1 0,0 14-6 16,0-6 9-16,17 2-1 0,-17 4 4 0,0-2-2 15,0 2-6-15,13 1-2 0,-13 4-7 0,0 0 5 16,0 1-1-16,0 2-1 0,0-1-3 0,0 1-2 15,0 0 1-15,0 0-2 0,0-3-1 0,0 0-3 16,0-1 2-16,0 1-1 0,0-2 1 0,0-3 2 16,0-2 1-16,0 1 1 0,0-2 4 0,0-3-4 15,0 2-5-15,0-3 1 0,0-1-3 0,0-1 4 16,0-2 3-16,0-2-1 0,0 1 1 0,0-2-4 16,0 0-1-16,0 0-9 0,0 0-12 0,0 0-10 15,0 0-24-15,-22 0-19 0,22 0-27 16,0-20-27-16,-24 20-19 0,24 0-10 0,-22-16-3 15,22 16 13-15,-20-13 27 0,20 13 27 0,-17-9 39 16,8 9 25-16,3-8 26 0,-1 8 27 0,0-7 28 16,2 7 39-16,-1-5 29 0,2 4 7 0,1-2 3 15,-3-2-9-15,4 5-14 0,0-1-3 0,-1-1-11 16,3 2-14-16,-1 0-14 0,1 0-16 0,-2 0-15 16,2 0-10-16,0 0-14 0,0 0-4 0,0 0-5 15,0 0-2-15,0 0 4 0,0 0 5 0,0 0 4 16,0 0 5-16,23 0 10 0,-23 17-3 0,0-17-1 15,21 0 1-15,-21 13 1 0,15-13 0 0,-15 12 1 16,16-12-6-16,-7 14-8 0,-1-5-8 16,-2-1-2-16,4-1 0 0,-5 0-5 0,2 1 3 15,-1-2-6-15,2-1 4 0,-4 1-5 0,2-2-16 16,1-4-27-16,-3 3-43 0,2-3-49 0,-2 0-51 16,1 0-59-16,-1 0-60 0,2 0-17 0,0-28-29 15,-2 28 2-15,2-21 101 0</inkml:trace>
  <inkml:trace contextRef="#ctx0" brushRef="#br0" timeOffset="191828.9097">1963 13530 1871 0,'4'-3'26'0,"-2"1"16"0,1 2 10 0,-2 0 19 0,1 0-8 15,-1 0 9-15,1 0 15 0,-2 0-3 16,0 0 4-16,3 0-3 0,-3 0-8 0,0 0-7 16,0 0-14-16,0 0-11 0,0 0-1 0,0 0 9 15,0 19 9-15,0-19-5 0,0 0-5 0,0 20-13 16,0-20-16-16,-20 19-5 0,20-6-11 0,0 0-2 15,-23 0-6-15,23 1 0 0,-18 1-1 0,8-1 1 16,-1-1-2-16,0 2-2 0,1 0-1 0,0-2-22 16,-2-2-23-16,1 0-27 0,2-2-32 0,2 1-12 15,1-5-10-15,-1 0-14 0,1-1-4 0,1-1-22 16,0-2-35-16,1-1-44 0,2 0-52 0,-1 0-61 16,2 0-29-16,0 0 85 0</inkml:trace>
  <inkml:trace contextRef="#ctx0" brushRef="#br0" timeOffset="197934.8006">3633 12392 1320 0,'0'-2'40'0,"0"-3"39"15,0 3 26-15,-8-2 32 0,8 2-4 0,0-1-8 16,-5 1-6-16,5-1-15 0,-3 2-13 0,2 1-15 16,0-2 8-16,-1 1 6 0,0 0-4 0,2 0 3 15,0-1-11-15,0 2-2 0,0 0-10 0,0 0-11 16,0 0-8-16,0 0-13 0,0 0-10 15,0 0-8-15,0 0-7 0,0 0-9 0,0 0 3 16,0 0-3-16,0 0 0 0,0 0 4 0,0 0 1 16,0 0 3-16,0 0 2 0,26 0 0 0,-26 0-5 15,26 0-3-15,-7 0 1 0,1 0-4 0,4 0 3 16,0 0-2-16,0 0-3 0,-1-22 2 0,1 22-5 16,-4-17 2-16,-1 17 3 0,-3-15-1 0,-4 15 6 15,-3-11 0-15,-1 11-1 0,-4-9 6 0,-2 9-1 16,-1 0 1-16,-1-6-2 0,0 6 1 15,0 0-2-15,0 0-6 0,0 0 0 0,0 0 5 16,0 0 10-16,0 0 13 0,0 0 3 0,0 0-5 16,-18 0-7-16,18 0-12 0,0 0 1 0,0 0-5 15,0 0-2-15,0 0-1 0,0 0-4 0,0 0 1 16,0 0-6-16,0 0 6 0,0 0 1 0,0 0 0 16,-10 24 2-16,10-24 0 0,-5 24 1 0,5-6 1 15,-7 0 1-15,2 4 1 0,0 1-2 0,3-1 2 16,-1 4-2-16,1-2 0 0,-1 2-3 0,1-2-2 15,0 0 6-15,1-1-3 0,1-2 4 0,0-2-4 16,0-1-5-16,0-2-4 0,0-1-32 0,0-3-37 16,0 0-47-16,0-4-57 0,0-3-35 0,0-1-41 15,0-2-49-15,17-1-27 0,-17-1-34 16,0 0-124-16,0 0 98 0</inkml:trace>
  <inkml:trace contextRef="#ctx0" brushRef="#br0" timeOffset="198431.2836">3637 12521 2270 0,'-8'0'27'0,"0"0"14"0,3 0 16 0,5 0 7 16,0 0-27-16,0 0-3 0,0 0-17 0,0 0-1 15,0 0-1-15,30 0-9 0,-30 0-3 0,40 0-5 16,-13-26 4-16,6 26-8 0,4-24-10 0,2 24-32 16,0-25-47-16,0 10-42 0,-1 3-35 0,-2 1-12 15,-3 0 3-15,-1-1 13 0,-4 3 23 16,-1-2 28-16,-2 1 42 0,-5 1 41 0,0 0 51 15,-6-2 54-15,-3 3 56 0,-2 0 35 0,-3 3 21 16,-4-2-4-16,0 2-25 0,-2 3-12 0,0-1-11 16,0 2-1-16,0-2-2 0,0 2-8 0,0-1-18 15,0 1-17-15,-19 1-16 0,19 0-14 0,0 0-13 16,0 0-9-16,0 0-8 0,0 0-7 0,0 0-5 16,0 0-5-16,0 0-8 0,0 0 0 0,-9 0 1 15,9 25 1-15,-10-25 4 0,5 24-3 0,-4-6 2 16,1 3-5-16,-2 1 0 0,-1 0 1 0,3 2 0 15,-5 0 0-15,5 0-3 0,0-3 1 0,1 0-4 16,1 0 3-16,3-2 3 0,1-1-3 0,2-2 2 16,0-5 0-16,0 0-1 0,0-4 3 15,24 1-4-15,-24-6 2 0,25-2-2 0,-25 0-1 16,30 0 3-16,-12 0-1 0,-1-25 5 0,0 25 3 16,-2-25 1-16,-3 25-3 0,1-30 0 0,-5 13-4 15,-1-1 2-15,-7-1 0 0,0 0-4 0,0 0 1 16,0-2-4-16,0 1-1 0,0 3 3 15,-28-2 0-15,28 3 2 0,-22 3-3 0,22 3-3 0,-27 1-5 16,27 4-6-16,-26 2-7 0,12 1-19 0,2 2-27 16,2 0-43-16,-1 0-49 0,2 0-55 15,1 0-74-15,1 0-90 0,3 0-149 0,4 21-11 16,0-21 106-16</inkml:trace>
  <inkml:trace contextRef="#ctx0" brushRef="#br0" timeOffset="199579.225">4424 12163 1945 0,'6'-3'31'0,"-2"-2"23"0,0 3 10 16,-3-3 16-16,2 1-13 0,-2 0 4 0,-1 1 13 16,0 1 13-16,0 1 1 0,0-2-1 0,0 2-15 15,0-1-18-15,0 2-18 0,0-2-23 0,0 2-8 16,0 0-4-16,0 0-7 0,0 0-3 15,0 0-1-15,0 0-3 0,0 0 3 0,0 0-3 0,0 0 5 16,0 0-3-16,0 0 1 0,0 0 3 16,0 0 0-16,0 0-1 0,0 0 1 0,0 0 6 15,0 0-2-15,0 0 7 0,0 0 1 0,0 0-6 16,0 0 4-16,0 0-6 0,0 0-5 0,0 0 4 16,0 0-6-16,0 0-4 0,0 0 8 0,0 0-6 15,0 0 2-15,0 0 1 0,0 0-3 0,0 0 0 16,0 0 1-16,0 0 0 0,0 0 0 0,0 0-1 15,0 0-2-15,0 0 5 0,0 0-4 0,0 0 3 16,0 0 3-16,0 0-4 0,0 0 4 16,0 0-3-16,0 0 0 0,0 0 1 0,0 0 1 15,0 0 2-15,0 0-1 0,0 0 0 0,0 0-3 16,0 0 1-16,0 0 1 0,0 0-1 0,0 0-1 16,0 0 0-16,0 0-1 0,0 0 3 0,0 0-1 15,0 0 1-15,0 0-2 0,0-12-2 0,0 12 6 16,0 0 3-16,0 0 9 0,0 0 3 0,0 0-1 15,0 0-5-15,-18 0-6 0,18 0-1 0,0 0-2 16,0 0-2-16,0 0-3 0,0 0-2 0,0 0-1 16,0 0 5-16,0 0-3 0,0 0 1 0,0 0 2 15,0 0-6-15,0 0 4 0,0 0-3 0,0 0 2 16,0 0 2-16,0 12-2 0,0-12 0 0,0 0-2 16,0 0 0-16,0 0 3 0,0 0 1 15,0 0-3-15,0 0-3 0,0 0 0 0,0 0 2 16,0 0-2-16,0 0 5 0,0 0-3 0,0 0 3 15,0 0 0-15,0 0 5 0,0 0 4 0,0 0-4 16,0 0 6-16,0 0-6 0,0 0-3 0,0 0 0 16,0-12-4-16,0 12 1 0,0 0 4 0,0 0 1 15,0-10-1-15,13 10-2 0,-13-7 2 0,0 2-1 16,0 2 0-16,0-1 4 0,0-1-6 0,0 1 2 16,0 0 2-16,0 0-4 0,0 0 2 0,0 0 1 15,0 0-2-15,0 3 4 0,0 0-6 0,0 1 0 16,0 0-1-16,0 0-4 0,-18 0 7 0,18 0-3 15,0 0-1-15,-13 0 1 0,13 0 1 16,-10 0-2-16,10 0 6 0,-8 0 1 0,8 0-7 0,-7 15 0 16,4-15-8-16,3 0-4 0,0 0-3 15,0 0-9-15,0 0-2 0,0 0 8 0,0 0 4 16,0 0 15-16,0 0 5 0,0 0-1 0,28 0 4 16,-28-18-3-16,25 18-3 0,-25 0-4 0,32-20 5 15,-14 20-5-15,-2-15 6 0,3 15-1 0,-4-13-3 16,0 13 1-16,-3-10 0 0,-3 10 0 15,-2-4 2-15,-1 1 2 0,-4 3-1 0,-1 0 2 16,1 0-1-16,-2 0-1 0,0 0 3 0,0 0-1 0,0 0 0 16,0 0-6-16,0 0 1 0,0 0-2 15,0 0 4-15,0 0 5 0,0 17-3 0,0-17 4 16,0 16-6-16,0-16 4 0,-18 27-1 0,18-10 1 16,0 2 7-16,0 1-4 0,-9 1 1 0,9 3-2 15,0 1 0-15,-6 1-2 0,6 1-1 0,-6 0 0 16,2 1-4-16,0 2 3 0,-2-1-1 0,1 0 0 15,0-2 1-15,-1 0-3 0,2-1 1 0,-2-2 1 16,1-1 0-16,1 0 4 0,2-6-4 0,0 0 0 16,1-3-1-16,0 0-3 0,1-1 0 0,0-4-14 15,0-1-44-15,0-2-50 0,0 0-54 0,0-2-57 16,0-1-47-16,0-3-43 0,0 0-54 0,0 0-95 16,0 0 36-16,0 0 96 0</inkml:trace>
  <inkml:trace contextRef="#ctx0" brushRef="#br0" timeOffset="199891.6285">4639 12466 1904 0,'5'-3'49'0,"0"0"39"0,-1 1 28 0,0-1 21 15,-2 1-31-15,2-1-22 0,-4 3-9 0,1 0-1 16,-1 0 1-16,0 0-10 0,0 0-12 0,0 0-18 16,0 0-20-16,0 0-5 0,0 0-10 0,0 0 0 15,0 18 0-15,0-18 2 0,0 0 8 0,0 17-3 16,0-17 1-16,0 18-6 0,0-8-1 0,0 2-1 15,0 0-2-15,0-2 3 0,0 0-4 0,0-1 0 16,0-1 4-16,0-2-5 0,22-2-1 16,-22 1 3-16,0-4 1 0,23 0 5 0,-23-1 2 15,19 0 2-15,-19 0-2 0,15 0-1 0,-6-20 0 16,-2 20 0-16,-1 0 2 0,-3-28-3 0,-3 28 1 16,4-22-1-16,-4 22-5 0,0-22 5 0,0 12 3 15,0 0 4-15,-24 2 2 0,24 8-6 0,0-13-4 16,-24 13-7-16,24-5-13 0,-20 5-24 0,20 0-53 15,-21 0-69-15,7 0-93 0,1 0-131 0,1 0-184 16,1 24-14-16,-1-24 107 0</inkml:trace>
  <inkml:trace contextRef="#ctx0" brushRef="#br0" timeOffset="203357.0469">4168 12917 1565 0,'-2'-2'38'0,"2"1"32"0,0 1 15 15,0-1 14-15,0-1-22 0,0 1-12 0,0 0 1 0,0 0 3 16,0 0 3-16,0 1-3 0,0-2-4 15,0 2-4-15,0 0-14 0,0 0-1 0,0 0 2 16,0-2 4-16,0 2 7 0,0-1-2 0,0 1 2 16,0-1-1-16,0 1-4 0,0 0-2 0,0 0-9 15,0 0-10-15,0 0-10 0,0 0-5 0,0 0-7 16,0 0-4-16,0 0-6 0,0 0-2 0,0 0 0 16,0 0-5-16,0 0 3 0,0 0-3 0,0 0 0 15,0 0 6-15,0 17 2 0,0-17-2 0,0 14 4 16,0-14-3-16,0 24 0 0,0-9-2 0,0 1 5 15,0 3 0-15,0-1-2 0,0 1 3 16,0 1-7-16,0 1 0 0,0-1 4 0,0-3 1 16,0 0-5-16,0 1 3 0,0 0-2 0,0-3 0 15,0 1 2-15,0-1-1 0,0-1-4 0,0-2 0 16,0-1 1-16,0-2-4 0,0-2 7 0,0-2-4 16,20 0 6-16,-20-3-1 0,0 0-2 0,0-2 1 15,0 0-3-15,0 0-8 0,0 0-11 0,0 0-12 16,0 0-3-16,0 0 5 0,-22 0 3 0,22-21 10 15,-22 21 2-15,22 0 5 0,-25-22 6 0,25 22 6 16,-27-14 0-16,15 14-3 0,1-15 7 0,1 15-5 16,10-10 4-16,-13 10 2 0,8-8 1 15,5 8 2-15,-4-4 0 0,3 2 3 0,1 2-5 16,0 0-8-16,0 0-2 0,0 0-2 0,0 0 0 16,0 0 6-16,0 0-3 0,0 0 1 0,0 0-5 15,0 0 5-15,0 0 8 0,15 0-6 0,-15 0 4 16,0 21-4-16,18-21 0 0,-18 17 2 0,13-17 1 15,-3 18-1-15,-2-18-1 0,0 17-1 0,2-17-4 16,-2 16-1-16,1-9-3 0,0-1 2 0,0-6-4 16,3 7-14-16,-2-5-16 0,2 0-28 0,1-2-22 15,0 0-19-15,-1 0-25 0,-1 0-16 0,3 0-13 16,-4 0 3-16,1-21 8 0,-1 21 8 0,-1 0 22 16,-1-23 9-16,0 23 28 0,-2-18 30 0,-1 18 18 15,0-17 32-15,-1 7 18 0,3 2 28 16,-4-1 23-16,1 2 32 0,-2 0 12 0,1 2 6 15,-1 0 12-15,0-2-18 0,0 4-5 0,-1 1-10 16,1-1-11-16,-1 0-3 0,0 3-2 0,0-1-4 16,2 1 1-16,-3 0-6 0,0 0-6 0,1 0 0 15,0 0-10-15,-1 0 4 0,0 0-6 0,0 0-6 16,0 0 3-16,0 0-4 0,0 0-1 0,0 0 9 16,0 0-9-16,0 21-9 0,0-21-4 0,-26 22-18 15,26-22-6-15,-22 29-4 0,22-9 2 0,-29-2-5 16,12 0 3-16,1-1 4 0,-1 3-9 15,2-2 8-15,0-2-4 0,2-2-2 0,2-1 2 16,1-1-2-16,2-1 1 0,1-2-1 0,2-4-4 16,2 0-5-16,0-2-13 0,2 0-19 0,1-2-16 15,0-1-20-15,0 0-3 0,0 0 1 0,0 0 2 16,0 0 9-16,0 0-18 0,0 0-22 0,0 0-18 16,0-21-21-16,0 21-2 0,0 0-2 0,0-12-18 15,0 12-23-15,0 0-31 0,-18-13-63 0,18 13-51 16,0-7 61-16</inkml:trace>
  <inkml:trace contextRef="#ctx0" brushRef="#br0" timeOffset="204339.744">3956 13396 1694 0,'2'-5'34'0,"2"3"27"16,-2-3 15-16,0 1 8 0,1 0-8 15,-1 0-9-15,-2 1 6 0,0-1 17 0,1 1 2 16,-1 1-4-16,2 0 4 0,-2 2-9 0,0 0-10 15,0 0 9-15,0 0-13 0,0 0-13 0,0 0-13 16,0 0-23-16,0 0-10 0,0 0-2 0,0 24-8 16,-32-24 1-16,32 17-3 0,-28-3 0 0,8-1 0 15,-2 2 3-15,0 3 1 0,-4 2-3 0,-1-2 1 16,4 2-4-16,-6 0 3 0,1 2 2 0,-2-1-4 16,-1 3 1-16,-2-2-1 0,3 2 0 0,-2-2 5 15,2 2 0-15,0-4-5 0,0 3 5 0,1 0-1 16,4-4-4-16,0 1 7 0,-2-1-3 0,3-2-1 15,0-3 2-15,2 1-2 0,2-1 2 0,1-2-2 16,5-2-1-16,-1-1 3 0,2-2-2 0,4 1-1 16,1-4-2-16,3-1 3 0,1 0-2 15,1-3-1-15,2 0-3 0,1 0-20 0,0 0-11 16,0 0-10-16,0 0-23 0,0 0-33 0,0-25-57 16,25 25-84-16,-25-18-116 0,33 18-173 0,-13-28-10 15,6 11 98-15</inkml:trace>
  <inkml:trace contextRef="#ctx0" brushRef="#br0" timeOffset="204761.093">4156 13518 2275 0,'-20'-4'15'15,"20"0"8"-15,0 2 23 0,0-1 18 0,0 1 7 16,0 1 22-16,0 0-4 0,0-1 2 0,0 2-7 16,0 0-23-16,0 0-18 0,0 0-16 0,0 0-14 15,0 0-5-15,0 0 1 0,0 0-3 0,0 0 9 16,0 18-1-16,0-18 2 0,0 0 2 0,0 20-11 16,0-20 0-16,0 22-1 0,0-10-3 0,0 2 3 15,0 1-2-15,0 4-1 16,0 0 0-16,0 1 0 0,0 0 0 0,0 3-1 0,0 1-2 15,-15-1 0-15,15 4-1 0,0-3 3 0,0 2 2 16,0 0-1-16,0-2 1 0,0 1-5 0,0-2 0 16,0 0 0-16,0-1 1 0,0-1 3 0,0-2 1 15,0-1 0-15,0-1-1 0,0-1 1 0,0-3-2 16,0-1-2-16,0-3-2 0,0 2 3 0,0-3-1 16,0 0 1-16,0-3 2 0,0-1-10 0,0 0-11 15,0-3-27-15,0 1-31 0,0-2-31 0,0 0-34 16,0 0-48-16,0 0-55 0,0 0-71 15,0 0-91-15,0-24-137 0,0 24 74 0,0-21 106 16</inkml:trace>
  <inkml:trace contextRef="#ctx0" brushRef="#br0" timeOffset="205136.934">4335 13522 2093 0,'1'-8'23'0,"2"2"15"0,-3 1 8 0,1 0 13 16,-1 3-6-16,1-1-7 0,-1 1-3 0,0 1-9 15,2 1-15-15,-1 0-4 0,0 0 1 16,2 0 16-16,1 0 9 0,-1 0 16 0,5 0 3 0,-1 0-9 16,2 20-9-16,1-20-11 0,-1 0-4 15,1 20-1-15,2-20 5 0,-2 21-6 0,-1-11-2 16,1 4-13-16,-1-1-4 0,1 3-5 0,1-1 2 15,-2 2 0-15,0 1-5 0,3 0 7 0,-2-1-5 16,2 3 1-16,-1-1 4 0,1 1-4 0,0 2 0 16,1-3 5-16,-1 1-2 0,4 0-3 0,-5-1 1 15,4-1-2-15,-1-1-1 0,1 1 3 0,-1-2 0 16,3-2-2-16,-3 1-2 0,1-3 4 0,0 0-6 16,-2-1 5-16,-1-3-5 0,0-1-3 15,0-1 3-15,-5-2-6 0,0 0-18 0,-2-1-27 16,-2-2-31-16,1-1-38 0,0 0-38 0,-4 0-53 15,0 0-69-15,0 0-92 0,0 0-96 0,0 0 2 16,0-25 103-16</inkml:trace>
  <inkml:trace contextRef="#ctx0" brushRef="#br0" timeOffset="205550.9524">4546 13338 2068 0,'-2'-3'21'16,"2"0"4"-16,-1 3 1 0,1 0-6 0,0 0-22 16,0 0-5-16,0 0-3 0,0 0 11 0,0 0 8 15,0 0 9-15,21 0 14 0,-21 0 5 0,0 21-9 16,27-21 9-16,-27 0-9 0,27 18-4 15,-12-18 18-15,0 16-7 0,0-4 6 0,0-2-4 0,4 2-12 16,-4 2 0-16,2 1-9 0,1-1 1 16,0 1-6-16,0 0 1 0,-3 1-9 0,3-1 4 15,-3 2-2-15,4-2-6 0,1 1 4 0,0-1-2 16,3 2 0-16,1-2 0 0,3 1 3 0,-2-1-1 16,5 2-2-16,-3-3 4 0,-1 3-1 0,2 0-1 15,-3-3 1-15,-2 3-6 0,0-2 3 0,-2 2-1 16,-2-3 0-16,-1 0 2 0,-1-1 0 0,-3-3-2 15,0 3 0-15,-3-4-2 0,-2 0 0 0,1-2-1 16,-4 0-15-16,-1-2-30 0,0-2-27 0,-2-3-39 16,-1 0-29-16,-2 0-48 0,0 0-86 0,0 0-90 15,0 0-126-15,0-21 67 0,0 21 113 0</inkml:trace>
  <inkml:trace contextRef="#ctx0" brushRef="#br0" timeOffset="205975.8512">4885 13169 1943 0,'-3'-2'35'0,"3"1"21"0,0 1 11 0,0 0 8 15,0-2-34-15,0 2-11 0,0 0-10 16,0 0-8-16,0 0 5 0,26 0-7 0,-26 0 7 16,19 0 8-16,-19 0 5 0,29 0 5 0,-9 0 7 15,1 0-2-15,2 15-1 0,4-15 6 0,0 0-7 16,3 0 7-16,1 15-6 0,0-15 0 0,3 0-9 16,0 13-9-16,1-13-6 0,-2 8-5 0,1-3-6 15,1 0-1-15,0 2-2 0,-1-2-2 0,-2 2 5 16,-1 0-3-16,0-1 3 0,-5 3-4 0,2 0 4 15,-5-1-3-15,-1 1-1 0,-3-1 2 0,-1 1-2 16,-1-1 2-16,-1-1 2 0,-4-1-1 16,1 0-4-16,-2-1 2 0,3 0-5 0,-3-1 0 15,-1 0 2-15,1-3-3 0,1 2 4 0,-1-3-2 16,2 2 1-16,-2 0-10 0,-1-2-36 0,0 0-41 16,-1 0-57-16,-3 0-46 0,0 0-29 0,1 0-58 15,-4 0-55-15,-2 0-101 0,0 0-2 0,-1 0 99 16</inkml:trace>
  <inkml:trace contextRef="#ctx0" brushRef="#br0" timeOffset="206451.0459">5291 12948 2062 0,'-1'0'8'0,"1"0"-3"0,0 0 3 16,0 0-3-16,0 0-5 0,0 0 5 16,0 0 20-16,0 0 23 0,0 0 14 0,28 0 23 15,-28 0-14-15,26 0-5 0,-8 20-6 0,1-20-7 16,6 0 4-16,3 15-5 0,-1-15-3 0,5 9-10 16,0-9-6-16,1 8-5 0,2 0-9 15,0-4-8-15,1 1-7 0,-2 1-2 0,1 0 3 0,0 1 1 16,0 3-3-16,-1-3-1 0,-3 0-3 0,2 2-3 15,-2 0 4-15,-2 0 1 0,0 1-2 16,-2-3 4-16,-4 2-2 0,-1-4 0 0,-3 2 0 0,-2-2-3 16,-3-1 2-16,-1 0 0 0,-5-2 0 0,0 1-2 15,-3-3-7-15,0 0-2 0,-3 0-44 16,-1 0-63-16,-1 0-85 0,0 0-113 0,0 0-129 16,0 0-152-16,0 0 89 0</inkml:trace>
  <inkml:trace contextRef="#ctx0" brushRef="#br0" timeOffset="206987.7311">3613 13225 1866 0,'0'-3'34'16,"0"1"17"-16,0-1 4 0,23 3 12 0,-23-3-20 15,0 1 4-15,0 2 21 0,0 0 25 0,0 0 18 16,0 0 10-16,0 0-8 0,0 0-38 0,0 0-32 15,0 0-29-15,-26 25-18 0,26-25 1 0,-34 16-1 16,12-16-2-16,-2 24 1 0,-3-11 1 16,-1 1 0-16,-4-1-2 0,1-1 2 0,1 0-1 15,-3 1 0-15,2-3 0 0,0 1-4 0,2 0 4 16,1-1-3-16,6-2 4 0,1 2 1 0,1-3-10 16,4 1-14-16,3-3-31 0,4 0-42 0,3-1-44 15,2 0-36-15,3-1-64 0,1-1-103 0,0 0-164 16,0-2 0-16,37 0 95 0</inkml:trace>
  <inkml:trace contextRef="#ctx0" brushRef="#br0" timeOffset="208915.4779">5110 12844 1586 0,'0'0'42'0,"0"0"43"0,0 0 13 16,0 0 8-16,0 15-38 0,0-15-39 0,0 0-8 15,0 0 3-15,0 0 6 0,0 0 16 0,0 0 9 16,0 0 4-16,0 0 10 0,0 0 0 0,0 0-2 15,22 0-2-15,-22 0-6 0,29 7-11 16,-9-7-8-16,2 0 2 0,5 0-5 0,3 0-2 16,3 0 0-16,4 0-8 0,2 0-11 0,3 0-3 15,3 0-4-15,2 3-7 0,0-3-2 0,1 0-3 16,-2 0-2-16,-1 0 6 0,0 3 3 0,-3-1-8 16,-3 0 4-16,-2-2-6 0,-6 3 1 0,-3-3 11 15,-5 0-6-15,-2 2 1 0,-4-2 0 0,-6 0-6 16,-1 0 5-16,-1 0 0 0,-2 0-3 0,0 0 7 15,-4 0-2-15,1 0-1 0,2 0-5 0,-2 0-8 16,-1 0-44-16,-1 0-56 0,0 0-67 0,-1 0-102 16,1 0-129-16,0 0-159 0,-2 0 36 15,0 0 108-15</inkml:trace>
  <inkml:trace contextRef="#ctx0" brushRef="#br0" timeOffset="215631.0124">3145 14318 1700 0,'-6'-4'37'0,"1"-1"20"0,1 3 27 0,-1-1 23 16,0 0-23-16,0 1 4 0,0-3-6 0,2 2-7 16,-1-1 5-16,1 3-6 0,-1-1-6 0,3 0-5 15,0 0-9-15,0-1-12 0,1 2-6 0,0 0-12 16,0 1-11-16,0 0-6 0,0 0-4 0,0 0-4 16,0 0 3-16,0 0-1 0,0 0-3 0,0 0 2 15,0 0 0-15,0 0 2 0,0 0 2 16,0 0 13-16,0 0 20 0,0 0 12 0,0 0 8 15,17 16-6-15,-17-16-21 0,0 16-7 0,18-16-6 16,-18 16-7-16,18-16 9 0,-10 17-2 0,2-17 5 16,0 14 6-16,0-6-3 0,0-3-2 0,1 1-4 15,-1 1-1-15,3 1-10 0,1-2-3 0,-2 4 2 16,2 1-2-16,0-1-1 0,-1-2 3 0,0 2-9 16,2-2-1-16,-1 0 3 0,-2 1-2 0,2 1 6 15,0-2-4-15,0-1 1 0,-3 1-1 0,0-1 1 16,3 0 3-16,-3-1-1 0,3-1 2 0,-4 1-3 15,-1-5 2-15,2 4-1 0,1-2-1 16,2-1 2-16,-1 1-2 0,3 1-1 0,0-2 1 16,4 0 0-16,2-1 2 0,0 2-2 0,2-2-2 15,-2 2-2-15,2-2 4 0,1 1-2 0,-1-1 3 16,3 0-3-16,-2-1-4 0,4 1 4 0,0-1-3 16,-2 0 5-16,2 0-4 0,-2 0 2 0,2 0 3 15,-1 0-5-15,0 0 3 0,-1 0 1 0,1 0-3 16,-2 0 7-16,1-17-4 0,-1 17-3 0,-1 0 1 15,0 0 0-15,0-13 2 0,0 13-1 16,-3-9-1-16,4 9-5 0,-3-10 0 0,3 10 1 0,-1-10 4 16,3 6 2-16,-1-1-3 0,0-1 3 0,1 0 2 15,1 1-2-15,-2 1 1 0,3-4 0 16,0 2-3-16,0-2 1 0,0 2 1 0,0 1-5 16,-1-2-4-16,0 1 7 0,-2-2-3 0,-2 3 7 15,2 0-2-15,-2-2-2 0,1-2 6 0,0 3-5 16,1-2 6-16,2 2-5 0,-1 2 1 0,3-1-2 15,-1-3-1-15,-1 5 5 0,-1-4-9 0,1 0 3 16,-1 2-1-16,0-2 0 0,-3 0 3 0,0-3 1 16,-1 3 3-16,0-1-5 0,0 1 0 0,-3-1 0 15,0-1-1-15,1 0 1 0,0 1 7 0,-2-1 0 16,3 1 0-16,-3-2 2 0,3 1-4 0,-1-3-5 16,0 2 4-16,1 2-2 0,0-1 1 15,-2-1 1-15,2 1-2 0,-3 2 1 0,0-1-3 16,-1-1 2-16,0 1-3 0,-2 0 4 0,1-1-1 15,-2 1-2-15,0-2 4 0,-2 4-4 0,4-4 0 16,-4 2 0-16,2-3-2 0,-1 4 1 0,0-3 1 16,-1 2 0-16,3-4-2 0,-3 3 1 0,0-1 3 15,-1 1-4-15,0-1 4 0,-1-2-1 0,0 2-1 16,0 1 0-16,-2-3-2 0,0 2 4 0,2-2-2 16,-1 0 2-16,-2 1 0 0,0-2-6 0,0 4 2 15,1-4 4-15,0 2-2 0,-2-1 0 0,-1-1 0 16,0 3-4-16,0-3 4 0,-1 2 4 0,-1-1-4 15,-2 0 4-15,-1 2-4 0,1 0 0 16,-3 1 4-16,1 0-6 0,0 0 2 0,-1 0-4 16,2 2 0-16,-2-1 3 0,0 0 5 0,0 1-4 15,0-2 2-15,0 3 1 0,0-2-7 0,0 0 8 16,0-1-4-16,0 2-6 0,0-1 6 0,0-1-2 16,0 1-1-16,0-1 7 0,0 0-4 0,0-2 2 15,0 1-4-15,0 1-2 0,0-1-5 0,0 0-6 16,0-2 2-16,0 3 4 0,0-2 7 0,0 4 1 15,0-2 6-15,0 4-2 0,0 1-6 0,0 0 3 16,0 3-3-16,0 0 1 0,0 1 3 0,0 0-3 16,0 0-2-16,0 0-5 0,0 0-3 0,0 0 0 15,0 0-1-15,0 0 3 0,0 0 8 16,0 0 2-16,0 0 3 0,0 20 0 0,0-20-7 16,0 14 3-16,0-14-1 0,0 17 3 0,0-5 0 15,0-2-2-15,0 3 0 0,0 1-1 0,0 0 2 16,0 3-3-16,0-2 6 0,0 2-1 0,0-3 1 15,0 3 1-15,0-1-6 0,0 0 0 0,-17 1 5 16,17-2-1-16,0 1-1 0,-15-2 3 0,15 0-4 16,-8 0 0-16,8 0 0 0,-8-2 0 0,5 2 0 15,-2-2-2-15,1 2 2 0,-1-1-2 0,1 0 2 16,0-2-1-16,-1 2 2 0,1-1-1 16,-2 2-2-16,0-3 4 0,1 1-2 0,-2 0 1 15,0 1 3-15,2-2-3 0,-5 2 3 0,4-3-2 16,-3 2 2-16,-2 0 0 0,1-2-5 0,-2 1 4 15,-3 0-5-15,0 0 1 0,0 0 0 0,-1 0-1 16,-3 2 2-16,-1-4-3 0,2 3 3 0,-4-1 2 16,-1-2-3-16,1 3 5 0,-2-2 0 0,1 2-3 15,-2-3 3-15,2 0-3 0,1 2 1 0,-1-4-5 16,2 3 2-16,1-2-4 0,0 0-3 0,1-1 6 16,3 0 0-16,-2 1 2 0,3-3 2 0,-1 2 0 15,1 1 0-15,-1-3-5 0,1 4 0 0,-2-1-2 16,2-1 3-16,-3 1 0 0,0-2 1 15,-1 1 4-15,-1-2-1 0,-3 0 0 0,1 3-1 0,-3-3 0 16,0 3-5-16,-2 0 3 0,-2 1 2 16,0-1-4-16,0 2 7 0,-1 0-1 0,3-3-6 15,-3 3 3-15,2-3-1 0,0 2-1 0,1-1 1 16,3 0 0-16,3 0-2 0,2 0 4 0,-2-1 0 16,4 0-3-16,0 1 2 0,0-1-4 0,3 2 5 15,-2-1-1-15,-2-3 0 0,1 3 7 0,-1-1-2 16,2 0-5-16,0-2 0 0,-1 3-5 0,0-5-9 15,-1 2-2-15,1 1-3 0,-2-2-1 0,-1-2 10 16,0 1 9-16,-2 2-2 0,0-2 5 0,-2-1-4 16,2 0-1-16,-3 0-1 0,2 1-8 0,-2-1-9 15,0-2-3-15,3 0-3 0,-3 0-1 16,3 0 7-16,-1 0 0 0,0 0 5 0,2 0 4 16,2 0 2-16,-3 0 4 0,4 0 1 0,0 0-5 15,0 0 6-15,3-14-6 0,-3 14-2 0,3 0 10 16,-1 0-2-16,1 0 4 0,-1 0 0 0,1 0-2 15,-3 0 0-15,2 0 0 0,0 0 0 0,-3 0 5 16,1 0-4-16,-2 0 1 0,3 0 0 0,-4-12-4 16,1 12 2-16,1-8-3 0,-5 8 1 0,-1-10 2 15,3 4-1-15,-2 0 3 0,-1-2-1 0,0 1 2 16,0 0-2-16,-2 0-2 0,2-2 4 16,1 3-1-16,1 0 2 0,1 0-2 0,2 0 1 15,2 1-2-15,3-1 5 0,0 0 4 0,2 1-6 16,3 1 5-16,1-2-9 0,-3 1 0 0,2-2 1 15,1 3 0-15,-1-3-2 0,1-1 0 0,-1 0 4 16,-1 2-6-16,2-2 3 0,0 1 0 0,-3-2-2 16,5 1 5-16,-4 3 0 0,3-2 4 0,-5 2-1 15,3 1 11-15,-1 0 6 0,0 0 5 0,-1 3 9 16,-1-1-2-16,1 2-3 0,1-2-8 0,-1 2-11 16,2 0-6-16,0 0 0 0,3-3 11 15,1 3 4-15,0-2-1 0,1 0-7 0,2-1-6 0,-1 3-5 16,1-2-2-16,2 2 5 0,-1 0-4 0,1 0 0 15,1-3-1-15,-1 3-7 0,1 0 4 16,0 0 0-16,0 0-1 0,0 0 4 0,0 0-8 16,0 0 3-16,0 0 5 0,0 0 2 0,0 0-1 15,0 0 0-15,22 0 2 0,-22 23-2 0,0-23 3 16,25 0 2-16,-25 23-4 0,24-23 1 0,-11 24 1 16,-1-8-3-16,3-5 1 0,-1 4-4 0,0-1 2 15,1 0 2-15,-3-1 0 0,2 1 3 0,3-2-1 16,-3 1-4-16,3-1 1 0,0-1 0 15,1 0-1-15,-3 0 1 0,3 0 1 0,0-2 4 0,-1 0-2 16,3 1 1-16,3-1-2 0,-2-2 0 0,3-1 1 16,4 2-2-16,2-2 1 0,1 2-3 15,-1 0-1-15,1-1 2 0,2 0 0 0,-3-3 0 16,1 3 2-16,-1-2-2 0,-1 2 0 0,1-2 1 16,-1-2-4-16,-1 3 3 0,1 0 0 0,0-4 0 15,-2 3 0-15,2-5 2 0,1 1-2 0,-3-1-1 16,3 0 2-16,0 0-1 0,0 0 1 0,1 0-1 15,3 0 0-15,-4 0 3 0,4-22-3 0,-1 22 3 16,0 0 3-16,2-18-4 0,-1 18-1 0,1-15 0 16,1 15-2-16,1-17 2 0,0 8 0 0,-1 0 0 15,1-1 4-15,-4 2-4 0,3-5 1 0,-2 3 0 16,0-2-6-16,0 2 5 0,2-4 1 0,-3 0 1 16,-1 0 2-16,3 1-8 0,0-4 6 0,-2 2-4 15,-2-2-1-15,0 0 7 0,-1 1-7 16,-1-3 3-16,1 3-1 0,0 2 4 0,-2-1-2 15,2 1 3-15,-3-1-6 0,1-1-2 0,-1 2 3 16,1 0 0-16,-3-3 3 0,1-2-1 0,-2 2-1 16,0 0-2-16,-3 1 2 0,0-2-1 0,-3 3 4 15,0-1 1-15,-4 0 0 0,0 0 0 0,-1-1-6 16,-4 0 0-16,-2 1-5 0,-1-1 6 0,-1 2 1 16,-2 1-1-16,-1-1 1 0,0 1 0 0,-2 3 0 15,0 0-2-15,2 1 0 0,-2-1-3 0,0 3 0 16,0 1 6-16,0 2-1 0,0-1-1 0,0 0 0 15,0 1-6-15,0 2 6 0,0-2 2 16,0-2-4-16,0 4 4 0,0-3-4 0,0 1-1 16,0 0-1-16,0 0 0 0,0 3-1 0,0-2 1 15,0 0 2-15,0 0 4 0,0 4-4 0,0-2 1 16,0 2 5-16,0-3-8 0,0 3 7 0,0 0-2 16,0 0-3-16,0 0 2 0,0 0-8 0,0 0 7 15,0 0-8-15,0 0 1 0,0 0 5 0,0 0-7 16,0 0 4-16,0 0-1 0,0 0 3 0,0 0-1 15,0 0 8-15,0 18-2 0,0-18-3 0,0 0 2 16,0 13-2-16,0-13 1 0,0 10 3 0,0-10 0 16,0 14-5-16,0-6 7 0,0 0-3 0,0 0 1 15,0 2 4-15,0 0-4 0,0-1-1 0,0 4 0 16,0-3-5-16,-11 2 4 0,11 1-3 16,0-1-1-16,-8 1 6 0,4 2 0 0,-1-1-4 15,-1 0 4-15,-1-1-2 0,2 3-2 0,-2-1 4 16,0-1-1-16,-1-1-2 0,-1 1-3 0,1-1 4 15,-1 0-1-15,0 0 1 0,0-1 5 0,2 0-4 16,-5 0-1-16,3-2-1 0,-1 0-7 0,-3 2 7 16,2-2 2-16,-1 1-6 0,0-1 1 0,-1-2-6 15,-3-1 3-15,1 0 1 0,-1 0 8 0,-2 0-7 16,1 0-6-16,-4 0 0 0,3-1-5 0,-3 4 4 16,0-1-6-16,-2 3-2 0,2-4-5 0,-3 4 4 15,2-2 10-15,-4 0 4 0,0-2 7 16,-1 0 0-16,-4 2-3 0,0-1 1 0,-5-1-1 15,1 1 2-15,-2-1 3 0,0 1 0 0,1-2-2 16,-3 1 1-16,3-3-1 0,0 3-2 0,-1-1 1 16,2-1 1-16,3-3-3 0,-4 2 3 0,2-1-3 15,3-1-2-15,0-1 5 0,2 1-2 0,0-1 4 16,5-2-2-16,-2 0-2 0,0 2-1 0,0-2 2 16,1 0-12-16,-1 0-8 0,-1 0-6 0,-1 3-5 15,-2-3 10-15,-2 0 8 0,0 1 9 0,-2 0 3 16,-2-1-2-16,-1 0 1 0,-1 0-2 15,-3 0 0-15,1 1 6 0,1-1 0 0,-2 0 1 16,-1 0-1-16,3 0 0 0,0 0 0 0,0 0-2 16,1 0 1-16,2 0-4 0,1 0 3 0,1-21 0 15,5 21 1-15,4 0-1 0,0-21 1 0,4 21 1 16,1-14 0-16,5 14 1 0,0-18 2 0,2 9-1 16,3-1 1-16,-1 3 0 0,2-2-8 0,2 4 3 15,3-2-1-15,-1 2 4 0,1 0 1 0,2 4-3 16,1-3 3-16,-1 2-4 0,2 0 8 0,0 2 0 15,-1-3-4-15,1 3-3 0,0 0-1 0,0 0-1 16,0 0 1-16,0 0 0 0,0 0-8 0,0 0-1 16,0 0-4-16,0 0 8 0,0 0 7 0,0 0-1 15,0 0 4-15,0 19-5 0,25-19 1 0,-25 0 3 16,21 15 1-16,-21-15-1 0,23 17-5 16,-23-7-1-16,27-2 2 0,-13 1-1 0,2 0 4 15,-1 1 0-15,3-2-3 0,1 2 0 0,-1-2 4 16,4 4-3-16,2-4 4 0,-2 3-3 0,1-3-4 15,0 2 9-15,0 1-6 0,3-1 3 0,0-2 0 16,1-1-3-16,0 3 2 0,2 0 1 0,2-6 0 16,3 1-1-16,0-3 0 0,2 0-2 0,2-2-1 15,4 0-1-15,3 0 1 0,3 0 5 0,2-20 1 16,2 20 1-16,1 0-2 0,-2-25 0 0,-1 25-4 16,-3-18 2-16,-3 18-3 0,-4-14-3 15,-4 14 3-15,-5-14-12 0,-6 14-12 0,0-10-29 16,-4 10-45-16,-3-7-55 0,-4 1-66 0,-3 0-85 15,0 0-114-15,-3-2-121 0,-2-2 64 0,-4-2 115 16</inkml:trace>
  <inkml:trace contextRef="#ctx0" brushRef="#br0" timeOffset="236489.2455">12357 7429 1446 0,'0'0'8'0,"0"0"1"0,-20 0 9 0,20 0 30 15,0 0-4-15,0 0 29 0,0 0 6 0,0 0-13 16,0 0 0-16,0 0-22 0,0 0-8 0,0 0-5 15,0 0-4-15,0 0-3 0,0 0-5 0,0 0-7 16,0 0 4-16,0 0 6 0,0 0 1 0,0 0 5 16,0-15-3-16,0 15 5 0,0 0-5 0,0-11 2 15,0 11 4-15,0-8-10 0,0 8 9 0,0-5-6 16,0 5-1-16,0-5-7 0,0 2-10 16,0-1-1-16,0 3-6 0,0-2 0 0,0 0 5 15,0 1-3-15,0 0 1 0,0-1 4 0,0 2-3 16,0-1-3-16,0 1 4 0,0-1-4 0,0 2 5 15,0-2 2-15,0 2-3 0,0 0 3 0,0 0-7 16,0 0 6-16,0 0-2 0,0 0-6 0,0 0 6 16,0 0-7-16,0 0 0 0,0 0 5 0,0 0-5 15,0 0 2-15,0 0 5 0,0 0 6 0,0 25 1 16,0-25 3-16,0 22-3 0,0-8-6 0,0 4 2 16,0-3 4-16,0 6 0 0,0-2-3 0,0 2 3 15,0 1-4-15,0 2 3 0,0-2-1 16,0 5-4-16,0-2 1 0,0 1-2 0,0-2 2 15,0-2 0-15,0 2 0 0,0-2-2 0,0-1-2 16,0-1 2-16,0 0-3 0,0-6 0 0,0 2 0 16,0 0-1-16,0-4 2 0,0-2 2 0,0-2-5 15,0 0 0-15,0-2-1 0,0-3-2 0,0 0 6 16,0-2 1-16,0-1-1 0,0 1 4 0,0-1-4 16,0 0-2-16,0 0 6 0,0 0-12 0,0 0-5 15,0 0-16-15,0 0-47 0,0 0-90 0,0 0-124 16,0 0-150-16,0-18-151 0,0 18 97 0</inkml:trace>
  <inkml:trace contextRef="#ctx0" brushRef="#br0" timeOffset="237160.4288">10829 8170 1840 0,'-12'3'46'0,"4"-1"29"15,1 1 31-15,1 0 32 0,-1-3-20 0,2 0-6 16,1 0-5-16,0 0-7 0,1 0-7 0,2 0-6 16,1 0-23-16,0 0-15 0,0 0-14 15,0 0-15-15,0 0-6 0,0 0-9 0,0 0-9 16,0 0-1-16,0 0 1 0,0 0 5 0,24 0 2 15,-24 0 0-15,20 0 1 0,-3 0-2 0,4 0 2 16,4 0 0-16,6 0-6 0,5 0 2 0,4 0-2 16,3 0 0-16,4 0 5 0,4 0-3 0,3 0-3 15,2 0 3-15,8 0 2 0,-3 0 1 0,7 0 1 16,4 0-4-16,4 0-2 0,3 14 0 0,4-14 0 16,2 0 3-16,0 15-1 0,3-15 2 0,-3 11-5 15,-1-4 3-15,-4-2-3 0,-1 2-1 0,-4-2 7 16,-1-2-5-16,1 1 2 0,-4-2-3 15,-2 1 1-15,0-3 0 0,6 0 4 0,1 0 2 16,3 0 2-16,2 0 0 0,2 0-6 0,2 0 4 16,1-18 0-16,2 18 3 0,-5 0 7 0,-5 0-1 15,-3-18-5-15,-6 18 1 0,-6 0-7 0,-7 0-4 16,-9 0 1-16,-4 0-4 0,-9 0 5 0,-7 0 3 16,-4 0-3-16,-10 0 1 0,-2 0-3 0,-4 0 1 15,-3 0 6-15,-2 0 2 0,-2 0 0 0,0 0 2 16,0 0-3-16,0 0-2 0,0 0-1 0,0 0-9 15,0 0-2-15,0 0-5 0,0 0-36 0,0 0-45 16,0 0-75-16,0 0-93 0,0 0-83 16,0 0-97-16,0 0-105 0,-22-14 42 0,22 14 120 15</inkml:trace>
  <inkml:trace contextRef="#ctx0" brushRef="#br0" timeOffset="251114.8931">11342 8618 1573 0,'3'0'13'0,"-1"0"4"0,0 0 9 0,2 0 22 15,-1 0 20-15,-2 0 20 0,-1 0 14 0,2 0-3 16,-1 0-21-16,0 0-10 0,-1 0-13 0,0 0-11 16,0 0-5-16,1 0-4 0,-1 0-2 0,0 0 3 15,0 0 2-15,0 0 2 0,2 0 5 16,-2 0-1-16,0 0 0 0,0 0-4 0,0 0-5 16,0 0 4-16,0 0 0 0,0 0 7 0,0 0-1 15,0 0-8-15,0 0-10 0,0 0-15 0,0 0-8 16,0 0-5-16,0 0 3 0,0-18-1 0,0 18 0 15,0 0 1-15,0-18-6 0,0 18 1 0,0-11 6 16,0 11-2-16,0-11 2 0,0 11-1 0,0-10-5 16,-18 5-1-16,18 0 2 0,0 1 0 0,0 1 3 15,0 1 0-15,-12-1 1 0,12 1 4 0,0 0-2 16,-8 2 1-16,8-1 4 0,-4 1-7 0,4 0 0 16,-2 0-1-16,-1 0-1 0,1 0 1 15,-2 0-2-15,-3 0 3 0,2 0-4 0,-2 0-1 16,-2 23 3-16,0-23 1 0,0 18-3 0,0-18 3 0,1 20-1 15,0-20-3-15,4 22 2 0,-4-22-4 16,5 21 2-16,-2-11 4 0,0 2-3 0,2 0 4 16,2 0 0-16,-1-1-2 0,0 0 0 0,1 4 0 15,0-3-2-15,1 2 2 0,-2 0 1 0,2-1-2 16,-1 3 1-16,1-1 0 0,0 2 0 0,0-2 5 16,0 1-4-16,0-1 2 0,0 2-4 0,0-2-2 15,0 2 1-15,24-1-2 0,-24-2 6 0,0 2-5 16,18 0 5-16,-18-3 2 0,0 0-3 15,16 0 5-15,-16 2-3 0,0-2-1 0,11 0 4 16,-11 2-5-16,0-3 3 0,0 1-4 0,0 0-1 16,0 2 1-16,0-3 1 0,0 2-1 0,0-3 1 15,-21-2 0-15,21 3-2 0,0-4 1 0,0 1-1 16,0-2 3-16,-14-1-3 0,14-1-6 0,0 0-12 16,0-1-24-16,0-2-29 0,-9 1-42 0,9 1-35 15,-9-4-39-15,2 2-36 0,1-2-39 0,-1 3-48 16,0-3-48-16,-2 0-95 0,1 0 88 0</inkml:trace>
  <inkml:trace contextRef="#ctx0" brushRef="#br0" timeOffset="251469.4886">11058 9019 1665 0,'0'0'4'0,"0"0"3"0,0 0 9 0,0 0 0 16,0 0 4-16,0-1 5 0,0 1-1 0,0 0 15 16,0 0-4-16,0 0-5 0,0 0-7 0,25 0-12 15,-25 0-3-15,25 0-1 0,-9 0 1 0,3 0 3 16,4-20-4-16,2 20-3 0,-1 0 3 0,3 0-9 16,2-16 1-16,-4 16-2 0,0 0 0 0,-4-10 3 15,-1 10 0-15,-2-7 3 0,-7 7-3 0,0-2-3 16,-6 2 14-16,-1 0 27 0,-3 0 24 15,1 0 16-15,-2 0-9 0,0 0-28 0,0 0-22 16,0 0-10-16,0 0-4 0,-27 0 1 0,27 0-6 16,0 0-1-16,-17 0-2 0,17 0 1 0,0 0 5 15,-14 0 1-15,14 0-9 0,0 0-5 0,0 0-15 16,0 0-13-16,0 0-13 0,0 0-36 0,0-14-48 16,0 14-62-16,0 0-43 0,22 0-39 0,-22 0-64 15,0 0 0-15,16 0 67 0</inkml:trace>
  <inkml:trace contextRef="#ctx0" brushRef="#br0" timeOffset="252752.1275">12196 8986 1495 0,'0'0'17'0,"0"0"8"0,0 14 4 16,0-14 13-16,0 0 10 0,0 0 12 0,0 0 15 15,0 0 7-15,0 0 1 0,0 0-4 0,0 0-10 16,0 0-11-16,0 0-24 0,0 0-12 0,0 0-6 15,17 0-1-15,-17 0 3 0,0 0 2 0,0 0 6 16,14 0-8-16,-14 0-7 0,11 0-5 16,-4 0-10-16,1 0-1 0,2 0 2 0,-1-15-1 0,5 15 1 15,-1 0-1-15,1 0-1 0,1 0 4 16,1 0-4-16,2 0-1 0,-2 0 1 0,1 0-8 0,0 0 6 16,0 0 1-16,1 0-3 0,-2 0 5 15,0 0-4-15,-2 0 2 0,-1 0-3 0,-4 0-6 16,2 0-46-16,-6 0-65 0,-1 0-73 0,-2 0-91 15,-2 0-77-15,2 0-114 0,-2 0 78 0</inkml:trace>
  <inkml:trace contextRef="#ctx0" brushRef="#br0" timeOffset="253089.1873">12355 8799 1427 0,'-2'-6'39'0,"2"0"22"15,0 1 12-15,0 0 16 0,0 0-35 0,0 1-16 16,0 1-14-16,0 1-16 0,0 2-4 0,0 0-8 16,0 0 16-16,0 0 7 0,0 0 6 0,0 0 16 15,0 0-4-15,18 24 7 0,-18-24-4 0,0 20-13 16,0-20-9-16,0 27-8 0,0-13-3 0,9 2 5 16,-9 1-1-16,0 0-7 0,0 0-2 0,0 3 2 15,0 0-3-15,0-2 0 0,0 2 3 0,0-3-4 16,0 2 0-16,0 0 9 0,0-4-11 0,0 2 4 15,0-3 1-15,0 0-5 0,0-1 7 16,0 0-2-16,0-1-6 0,0-2 1 0,0-2 4 16,0 2-7-16,0-5 5 0,0 0-1 0,0 0 0 15,0-3 3-15,0 0 1 0,0-1-5 0,0-1-3 16,0 0 1-16,0 0-3 0,0 0-18 0,9 0-70 16,-9 0-89-16,4 0-111 0,0 0-172 0,2-20 30 15,-2 20 89-15</inkml:trace>
  <inkml:trace contextRef="#ctx0" brushRef="#br0" timeOffset="253568.9418">13131 8604 1220 0,'0'-3'42'0,"0"-2"15"0,0 0 14 15,0 3 22-15,0-3-13 0,0 5 13 0,0-2 10 16,0 2 6-16,0 0-16 0,0 0-16 0,0 0-19 16,0 0-21-16,0 0-14 0,0 0-10 0,0 0-2 15,0 0-4-15,0 16-2 0,0-16-2 0,0 0 6 16,0 12-2-16,0-12 2 0,0 14 6 0,0-3-13 16,0-1-1-16,0 2 1 0,0 0-2 0,0 3 2 15,0 1-3-15,0-1 2 0,0 2-5 0,0 0 9 16,0 2 3-16,0 0-1 0,0 0-2 0,15-1-3 15,-15 1-2-15,0-2 0 0,0-1 2 16,0-1-7-16,0 0 7 0,0-2-6 0,0 0 2 16,0-3 5-16,0-1-10 0,7 0 6 0,-7-2-11 15,4-1-30-15,-1-1-43 0,-3-2-79 0,3 0-85 16,-1-2-76-16,2 0-126 0,-2-1 52 0,0 0 97 16</inkml:trace>
  <inkml:trace contextRef="#ctx0" brushRef="#br0" timeOffset="253881.8098">13395 8821 1316 0,'1'-3'14'0,"-1"0"4"15,0 3 18-15,0-4 22 0,0 4 7 0,0-3 16 16,0 1-2-16,0 2-21 0,0 0-14 0,0 0-20 15,0 0-16-15,0 0 0 0,0 0-5 0,0 0-6 16,0 0 4-16,0 0 18 0,0 0 0 0,0 0 19 16,20 0-7-16,-20 0-15 0,20 0-1 0,-20 0-5 15,25 0 1-15,-7 0-4 0,0 0 0 16,-3 0-10-16,6 0 2 0,-4 0 1 0,2 0-3 16,-1 0 3-16,-3 0-6 0,2 0 2 0,-4 0 0 15,-2 0 0-15,2 0 7 0,-6 0-8 0,-1 0 5 16,-1 0-9-16,0 0-27 0,-1 0-47 0,-3 0-82 15,1 0-56-15,-2 0-78 0,0 0-104 0,0 0 79 16</inkml:trace>
  <inkml:trace contextRef="#ctx0" brushRef="#br0" timeOffset="254388.7274">14061 8564 1092 0,'-15'-7'27'0,"15"0"23"0,0 0 11 0,0-3 9 16,0 3-17-16,-10-3-5 0,10 5 30 0,0-2 13 16,0 2 7-16,0 0-7 0,0 1-27 0,-2 2-14 15,2-1-4-15,-2 3-2 0,2 0 2 0,-1 0 5 16,1-3-5-16,-2 3 5 0,2 0-10 0,0 0-3 15,-2 0-1-15,2-1-12 0,0 1-7 16,-2-3-14-16,2 2 2 0,-4-1-2 0,4 2 2 0,-1-3 1 16,-3 1 5-16,4 0 10 0,-2-1 3 0,0 1 3 15,0 0-5-15,2 1-3 0,-3-2-2 16,2 3 5-16,0 0-10 0,-2 0-8 0,1 0 4 16,2 0-11-16,-2 0 6 0,0 0-2 0,-3 0-6 15,1 25 5-15,0-25-3 0,-2 20-1 0,0-20 3 16,-1 24-2-16,1-10 1 0,1-1 2 0,-2 0 2 15,5 2 0-15,-3-2-3 0,3 2 1 0,0-1-6 16,2 0 4-16,-2 1-1 0,2 1 2 0,-2 0 6 16,2 0-5-16,0 1 4 0,0 1-4 0,0 0 2 15,0-1-2-15,0 2 4 0,0 0 0 0,0-1-9 16,0-1 3-16,0 0-3 0,22 2 7 0,-22-4 1 16,0 1-2-16,0-2-2 0,15-1-5 15,-15 1 2-15,0-1 2 0,0-1-4 0,7-2-4 16,-7 1-51-16,0-3-46 0,0 1-44 0,0-1-57 15,0-1-24-15,0-2-31 0,-27-3-33 0,27 1-49 16,0-2-3-16,-17-1 78 0</inkml:trace>
  <inkml:trace contextRef="#ctx0" brushRef="#br0" timeOffset="254610.1358">13832 8920 1442 0,'-4'0'38'15,"1"0"28"-15,2 0 28 0,-1 0 29 0,2 0-29 16,0 0-23-16,0 0-26 0,0 0-17 0,0 0-6 16,0 0-3-16,0-16-7 0,0 16-12 0,0 0-4 15,32-15-7-15,-32 15 10 0,31-12 0 0,-13 12 0 16,5-8-25-16,2 8-94 0,-1-9-113 0,1 4-115 16,4 1-132-16,-2-1 90 0</inkml:trace>
  <inkml:trace contextRef="#ctx0" brushRef="#br0" timeOffset="254902.8729">14305 8526 1181 0,'0'-5'19'0,"0"-1"4"0,-10 2 15 16,10 1 29-16,0-1-10 0,0 2 14 0,0 1-6 15,0-1-24-15,0 0 12 0,0 2 3 0,22 0 10 16,-22-2-2-16,16 2-7 0,-16 0-13 0,20 0-4 16,-9 0 9-16,3 0-8 0,-5 0 5 0,2 0-11 15,-2 24-6-15,-2-24 3 0,2 21-7 0,-3-21-5 16,1 28-7-16,-2-12-7 0,3 4-8 16,-3 2 7-16,0 1 6 0,-1 1-11 0,-1 3 0 15,-1 0 1-15,-2 2-6 0,0 0 6 0,0 1 3 16,0-1-12-16,0 1 3 0,-33-1-26 0,33-3-44 15,-33 1-42-15,14-2-65 0,-4-1-45 0,-2-2-20 16,5-1-24-16,-5-4-58 0,-4 0 26 0,2-5 62 16</inkml:trace>
  <inkml:trace contextRef="#ctx0" brushRef="#br0" timeOffset="255450.5285">13119 8363 1012 0,'0'-5'18'16,"0"4"16"-16,0-2 4 0,0 0 16 0,0 1-3 16,0 0 1-16,0-1 10 0,0 1 15 0,0 0 13 15,0 1-5-15,0-1 2 0,0 2-26 0,0 0-33 16,0 0-6-16,0 0-18 0,0 0-9 0,-17 0 13 16,17 0-9-16,-21 28 4 0,10-28 8 15,-3 25-9-15,1-8 13 0,-3 0-5 0,3 4-4 16,-3 2 11-16,3 2 1 0,-1 1 4 0,-1 1 11 15,3 1-20-15,1 2-5 0,4 1-4 0,-1 0-7 16,2-2 10-16,2 2 1 0,2 0-3 0,2 0 0 16,0-3-3-16,0 0-3 0,0 2 1 0,29-4-5 15,-29-2 2-15,40 1 3 0,-11-2-9 0,6-1-58 16,-1-2-123-16,6-2-147 0,-4-1-143 0,1-3 60 16</inkml:trace>
  <inkml:trace contextRef="#ctx0" brushRef="#br0" timeOffset="256041.2388">13113 9265 1222 0,'-9'17'13'0,"1"-17"6"0,2 0 9 16,1 0 5-16,1 0-14 0,2 0 0 0,-2 11-10 0,4-11 1 16,0 0-6-16,0 0 6 0,0 0-6 15,0 0 10-15,0 0 23 0,25 0-5 0,-25 0 12 16,31 0-4-16,-9 0 7 0,3 0 13 0,4 0-9 15,2 0 7-15,5 0-18 0,-2 0-12 0,7 0 3 16,-1 0-15-16,0 0 1 0,6 0-1 0,0 0-4 16,0 0-1-16,5 0-6 0,-2 0 1 0,3 0 20 15,0 0 15-15,-1 0 10 0,1 0 6 0,-2 14-8 16,1-14-3-16,3 0 3 0,-4 0 0 0,1 0-1 16,3 0-16-16,2 0-8 0,-3 0-11 0,0 0-10 15,-5 0 2-15,-3 0-6 0,-5 0-1 0,-5 0 3 16,-9 0-1-16,-8 0 0 0,-7 0 2 15,-5 0-2-15,-1 0-1 0,-5 0 1 0,0 0-3 16,0 0-3-16,0 0-3 0,0 0-42 0,0 0-84 16,-22 0-111-16,22 0-128 0,-20 0-156 0,20 0 55 15,-26 18 114-15</inkml:trace>
  <inkml:trace contextRef="#ctx0" brushRef="#br0" timeOffset="256678.04">13544 9593 1632 0,'0'0'22'0,"0"-8"5"0,0 8 9 0,0-7 13 0,0 5-18 16,0 2-9-16,0-2-9 0,0 2-12 0,0 0 8 15,0 0 25-15,0 0 17 0,0 0 4 0,16 21 6 16,-16-21-9-16,0 18-6 0,0-18 1 0,0 27-12 16,0-9-18-16,0 1-14 0,0 3-5 15,0-2-2-15,-20 3 5 0,20-3 4 0,0 4-4 16,0-4-4-16,-17 1 2 0,17-1-2 0,0-5 3 15,0-1 0-15,0 0-4 0,0-3 3 0,0-4 1 16,0-1 4-16,0-1-1 0,0-3 1 0,0-2 2 16,0 0 2-16,0 0 1 0,17 0-5 0,-17 0 4 15,0-26-8-15,13 26 2 0,-13-26-1 0,0 26-5 16,11-34 2-16,-11 13 5 0,0-2-1 0,0-4-1 16,0-2-2-16,0 0-8 0,0-2 9 0,0 1-4 15,-25 3-3-15,25 2 14 0,0 2-8 0,0 8 8 16,0 2 3-16,0 6-7 0,0 2 2 0,0 2-2 15,0 1-2-15,0 2-3 0,0 0 2 16,0 0 11-16,0 0 5 0,0 0-4 0,0 25 10 16,25-25-15-16,-25 17-5 0,18-17 10 0,-18 20-8 15,23-20 5-15,-23 23-1 0,18-11-6 0,-18 0 3 16,17 2-3-16,-9-2 5 0,1 1-2 0,1 2-1 16,-3-1-4-16,3 2-2 0,-2 0-5 0,5 2 6 15,-5-1 0-15,5 0 2 0,-1 0 2 0,1-1 0 16,-2 2 3-16,1-3-4 0,1 1 4 0,1-1-6 15,-3 2-4-15,-1-4 0 0,2 0-3 0,-1-3-1 16,-4 2 5-16,2-4-1 0,0 0-4 0,-1-4-41 16,-1 0-72-16,-1-1-83 0,0-2-87 0,-1-1-60 15,1 0-71-15,-2 0 27 0,1 0 93 16</inkml:trace>
  <inkml:trace contextRef="#ctx0" brushRef="#br0" timeOffset="257073.4842">13917 9567 1332 0,'0'-7'26'0,"0"2"10"0,0 0 24 0,0-1 26 0,0 1-8 15,0 1 18-15,0 1-2 0,0 1-11 16,0-1 2-16,0 1-22 0,0 2-10 0,0 0-10 15,0 0-19-15,0 0 0 0,0 0-10 0,0 0-3 16,0 0 1-16,0 0-5 0,0 0 1 0,0 0 3 16,0 0-1-16,0 0 1 0,0 0 4 0,0 0 3 15,0 0 4-15,0 0 1 0,0 0-4 0,0 22 6 16,0-22 3-16,0 0 5 0,0 23-1 0,0-23-10 16,0 23-9-16,0-11-7 0,0 4-1 0,0-1 0 15,0 2 0-15,0 1-3 0,0 1 3 0,0 2-2 16,0-1-1-16,0 2 2 0,0-1-7 15,0 2 0-15,0-2 2 0,0 1 0 0,0 0 5 16,0-2 1-16,0 1-4 0,0-2-3 0,0 0 2 16,0 0-6-16,0-2 4 0,0 0-1 0,0 0-5 15,0-2 5-15,0-2-9 0,0-1-34 0,0-1-47 16,0-1-75-16,0 2-123 0,0-5-100 0,0 0-147 16,0-1 75-16</inkml:trace>
  <inkml:trace contextRef="#ctx0" brushRef="#br0" timeOffset="271016.0338">21128 7915 1278 0,'-1'0'32'0,"1"0"15"0,-1-16 17 0,1 16 29 16,-2 0 0-16,2 0 19 0,0-13 1 15,0 13 3-15,0 0-21 0,0-9-16 0,0 9 7 16,0-7-17-16,0 2-3 0,0 1-7 0,0 0-19 15,0 0-3-15,0 1-10 0,0-1-3 0,0 0-5 16,23 1-16-16,-23-1 0 0,0-2 0 0,19 1-5 16,-19 2 5-16,17-1 1 0,-17-1-3 0,19 3 3 15,-4-2-3-15,-4 0-2 0,2 1 4 0,2 1-3 16,-2 0 1-16,0 2 0 0,2 0-4 16,-2 0 6-16,-3 0-1 0,2 0 1 0,-1 0-3 15,-2 20 0-15,0-20 1 0,-3 0-1 0,-1 24 7 16,-1-24-5-16,-3 22 7 0,1-9-1 0,-2-1-1 15,0 2 4-15,0 0-10 0,0 0 2 0,0 3 3 16,-32-2-2-16,32-1 3 0,-23 2-7 0,23-3 2 16,-23 1-1-16,23 0 3 0,-26-3 3 0,26-1-3 15,-23-1-2-15,23-3-1 0,-19 1 2 0,19-2-1 16,-12-2 8-16,12 0 2 0,-7-2 5 0,7-1 7 16,0 1-1-16,0-1 23 0,0 0 10 0,0 0 8 15,0 0 10-15,0 0-13 0,0 0-6 0,0 0-12 16,0 0-10-16,0 0-6 0,0 0-8 0,0 0-5 15,0-14-7-15,14 14-7 0,-14 0-5 16,0 0 3-16,0 0 1 0,14 0-5 0,-14 0 2 0,14 0-1 16,-7 0-5-16,5 0 8 0,-2 0 0 15,3 0-4-15,0 0 2 0,-2 0-3 0,2 0-2 16,-2 0-2-16,0 25 4 0,-2-25-1 0,1 19 1 16,-1-19 8-16,-1 21-2 0,-1-11-1 0,-2-1 4 15,-1 2-3-15,-1 2-1 0,-1-3 0 0,-2 1 3 16,0 1-2-16,0 0 2 0,0 0 4 0,0-2-3 15,-27-1 0-15,27 3 4 0,-24-3-7 0,24 2 3 16,-28-4-2-16,11-2 2 0,0 0 6 16,-3 0-7-16,-1 2 2 0,1-3-2 0,-2 0-8 0,0-2 8 15,2 2 1-15,-1-1-2 0,0-2 1 0,5 0-4 16,-1-1 3-16,2 0 2 0,-1 0 4 16,5 0 0-16,1 0-1 0,2 0-4 0,1-17 5 15,3 17-3-15,0 0-5 0,4 0-13 0,-2-14-20 16,2 14-31-16,0 0-31 0,0-15-40 0,0 15-34 15,0-12-52-15,22 12-96 0,-22-10-118 0,0 5-139 16,30-2 62-16,-30 3 130 0</inkml:trace>
  <inkml:trace contextRef="#ctx0" brushRef="#br0" timeOffset="271505.9053">21636 7964 1606 0,'0'-4'53'0,"0"0"49"0,0-1 44 16,0 4 32-16,0-4-25 0,0 5-27 0,0-2-27 16,0 2-20-16,0 0-24 0,0 0-22 0,0 0-12 15,0 0-4-15,0 0-4 0,-10 0 7 0,10 0 3 16,0 0 5-16,0 17 13 0,-6-17-3 0,6 0-1 15,-8 18-17-15,5-18-11 0,-4 20-3 16,1-9-7-16,1 2 3 0,-1 0 1 0,2 1 0 0,-1-2-1 16,1 2 0-16,2 1 0 0,-3-1-7 15,2 2 9-15,2 0-4 0,0 1-1 0,1-2 6 16,0 0-4-16,0 1 2 0,0 0-2 0,0-3-3 16,0 1 5-16,0-3-2 0,24-1 1 0,-24 1 4 15,0-6-5-15,25 2 5 0,-25-3 4 0,21-3-2 16,-8-1-4-16,0 0-3 0,2 0-1 0,-1 0-3 15,2 0 9-15,-2-27 2 0,-1 27 0 0,0-22-2 16,-2 22-4-16,-3-26-2 0,-2 26 2 0,-2-28 4 16,-1 10-2-16,-3 1-4 0,0-3-2 15,0 2-1-15,0-2 2 0,-32-2 3 0,32 1-6 0,-30 1 0 16,30 3-1-16,-36 1-2 0,36 3 2 16,-32 1-7-16,15 5 8 0,17 3 0 0,-24 1 1 15,24 0 5-15,-16 3-7 0,16-1-7 0,-7 1-28 16,7 0-72-16,0-2-78 0,0 2-100 0,0-2-173 15,0 2-159-15,0-1 78 0,0 1 105 0</inkml:trace>
  <inkml:trace contextRef="#ctx0" brushRef="#br0" timeOffset="272172.0525">21995 7828 1783 0,'3'-8'66'0,"-1"-5"53"0,2 4 39 0,-2-1 33 16,1 0-38-16,-2 1-32 0,-1 1-15 0,0 1-26 15,0 2-21-15,0 2-9 0,0 2-14 0,0 0-4 16,0 1 3-16,0 0-11 0,0 0-9 0,0 0-2 16,-25 0-15-16,25 0 2 0,0 25-2 0,-22-25-2 15,22 19 2-15,-20-19 0 0,20 24-2 0,-16-24 2 16,16 24 4-16,-9-11-2 0,9-1 3 15,-4 2-7-15,4-3 1 0,0 2-1 0,0-4 0 16,0 1 6-16,0 0-3 0,24-5-2 0,-24-1-1 16,0-1 2-16,27 0-2 0,-27-1 0 0,17-2 4 15,-17 0-1-15,17 0 3 0,-17 0 3 0,13 0-4 16,-13-26-4-16,7 26 3 0,-7 0-4 0,0-25-2 16,0 25 1-16,0-24 0 0,0 10 5 0,-25-3-2 15,25-1 2-15,-23 3-6 0,23-3-1 0,-27 3 9 16,27 0-1-16,-25 2 5 0,25 0 3 0,-21 5-4 15,21 2 3-15,-12 0-5 0,12 4-5 0,0 0-8 16,-5 1 1-16,5 1-1 0,0 0 4 0,0 0 5 16,0 0-4-16,27 0-2 0,-27 0-13 0,32 0-20 15,-8 0-16-15,0 0-7 0,5 0-1 0,1 0 11 16,-1 0 8-16,2 0 10 0,-3-21 12 16,-1 21 11-16,-2 0 13 0,-4-17-3 0,-4 17 9 15,1-12 0-15,-7 12 6 0,-2-11 20 0,1 11 9 16,-5-8 15-16,-2 8 15 0,-3-5 1 0,1 3 3 15,-1 2 2-15,0 0-16 0,0 0 0 0,0 0-11 16,0 0-11-16,0 0-9 0,0 0-12 0,0 0-11 16,0 0-5-16,0 0 1 0,-21 18 5 0,21-18 5 15,0 15 4-15,0-15-1 0,-14 22-4 0,14-9-4 16,-9 3-5-16,9 1 7 0,-9 4-7 16,5 0 0-16,-2 2 5 0,1 1-8 0,-2 3 5 15,-3 0 0-15,1 4-7 0,-3-1 4 0,-1 1-2 16,0 4 3-16,0-2 2 0,-2-1-5 0,1-2-7 15,3-1 0-15,-4 2 3 0,5-5-5 0,1-2-2 16,1 1-22-16,1-5-46 0,2-3-8 0,4-3-47 16,1-3-55-16,0-1-61 0,0-4-163 0,0-1-164 15,0-2-52-15,31-3 104 0</inkml:trace>
  <inkml:trace contextRef="#ctx0" brushRef="#br0" timeOffset="272534.9746">22301 8191 2603 0,'0'-3'20'0,"0"-2"23"15,0 4 28-15,0-2 21 0,0 0-1 0,0 0-7 16,0 3-16-16,0 0-19 0,0 0-15 0,0 0-11 16,0 0-15-16,0 0-4 0,0 0-9 0,0 0-1 15,0 0 2-15,-18 0 1 0,18 22 6 0,0-22-2 16,0 16-1-16,0-16 0 0,0 21 2 0,0-11-4 15,0 2-3-15,0 2 1 0,0-4 5 16,0 1-1-16,19-2 0 0,-19-1 2 0,0-1-9 0,0-2 2 16,15-2 5-16,-15-2-2 0,12-1 2 15,-12 0 3-15,12 0-1 0,-3 0 0 0,2 0 1 16,-3 0-8-16,1 0 5 0,1 0-1 0,-3-24-1 16,0 24 8-16,-2-19-4 0,-4 19 0 0,0-22-2 15,-1 8-3-15,0 2 2 0,0 0-4 0,-27 0-1 16,27 4 3-16,-23 1-10 0,23 7 3 0,-33-9 4 15,15 9-2-15,1 0 5 0,-1 0-12 0,-1 0-45 16,2 0-63-16,-3 24-80 0,2-24-86 0,6 0-79 16,1 21-113-16,3-21-92 0,8 0 99 0</inkml:trace>
  <inkml:trace contextRef="#ctx0" brushRef="#br0" timeOffset="273117.4172">22854 8122 2466 0,'3'-4'49'16,"0"1"21"-16,-1 2 17 0,1-2 17 0,-2 2-30 16,1-2-6-16,-1 3 0 0,0-4-3 0,3 3 0 15,-1-3 0-15,3 4-6 0,1-1-15 0,2-1-20 16,4 2-4-16,1-2-10 0,8-1-4 15,-2-1 0-15,3 1-8 0,5 1 0 0,2-1 9 16,4 0-1-16,2 0-1 0,1-2 2 0,3 2-5 16,3-3-2-16,-3 2 3 0,3-1-3 0,-1 2-4 15,-4-1 4-15,-2 1-2 0,-3 0 0 0,-6 2 2 16,-2-2 0-16,-6 0-3 0,-4 1 3 0,-6 0 3 16,-2 1 2-16,-3 1 4 0,-2-1 3 0,-2 1-1 15,0-1-6-15,0 0 4 0,0 0-7 0,0-1 5 16,0 1 4-16,0-1-9 0,-23-3 2 0,23 4-1 15,0 0-1-15,0-1 0 0,0-1-2 16,-14 2 0-16,14-2-2 0,0 0 4 0,0 1-2 0,-13 1-4 16,13-1 6-16,-8-1-9 0,4 1 9 15,-1-2 0-15,-3 1-2 0,0 2 3 0,0-3-7 16,-1 2 2-16,2 0 0 0,-1-1 2 0,-2 2-2 16,2-1 2-16,0 1-5 0,2-1 7 0,-1 2-2 15,4-1 0-15,-2 1 3 0,0 0-6 0,2 0 3 16,2 0 1-16,0 0-2 0,1 0-1 0,0 0 2 15,0 0-8-15,0 0 1 0,0 0 3 0,0 0 5 16,0 0 3-16,0 0 0 0,0 0 4 0,25 0-6 16,-25 0 0-16,16 17 0 0,-16-17-6 0,21 0 6 15,-21 13-2-15,22-13-3 0,-12 10 5 0,1-10-6 16,-4 15 4-16,0-7-5 0,-4 1-2 16,1 1 0-16,-4 2-4 0,0 1 1 0,0 1-7 15,0 0-39-15,-34-2-55 0,34 3-72 0,-36 1-101 16,12-1-96-16,2 0-151 0,-2-2-129 0,-1 0 108 15</inkml:trace>
  <inkml:trace contextRef="#ctx0" brushRef="#br0" timeOffset="273715.8551">24313 7861 2436 0,'0'-5'20'16,"0"-2"10"-16,0 1 25 0,0-1 18 0,0 0 1 16,0-1 6-16,0 4-12 0,-20-1-7 0,20 3-13 15,0-2-10-15,0 1-6 0,0 2-8 0,-14-1-7 16,14 2-9-16,0 0-5 0,-8 0-4 0,8 0 1 15,-10 0-1-15,4 0-1 0,-3 0 3 0,-1 24-3 16,0-24 1-16,0 19 3 0,-5-19-5 0,4 22 2 16,-3-22 4-16,5 25-6 0,0-13 1 0,1 0 4 15,2-1-4-15,2 0 5 0,1 0 5 0,2 0-9 16,1-2 9-16,0 1-5 0,0-1 2 0,0-2 2 16,25 2-7-16,-25-2 5 0,26 1-5 15,-26-2 2-15,33 2 0 0,-13-3-3 0,0 3 1 16,0-3 1-16,-1 3-2 0,-2-1-4 0,-2 0-1 15,-1 0-3-15,-4 1 5 0,-2 1 4 0,-5-1-1 16,-3 0 4-16,0 3-4 0,0-3-2 0,0 1 4 16,0 1-2-16,-31-1-1 0,31 1 1 0,-29-2-1 15,29 1 1-15,-33-2 4 0,14 0-8 0,-1-3-24 16,3 0-38-16,0 0-49 0,2-1-57 0,1-3-50 16,2 0-57-16,3 0-114 0,2 0-118 0,3 0-4 15,4-22 98-15</inkml:trace>
  <inkml:trace contextRef="#ctx0" brushRef="#br0" timeOffset="274077.6009">24505 8081 2411 0,'9'0'42'0,"-2"0"27"0,-3 21 16 16,1-21 29-16,-3 0-21 0,-1 0-6 0,-1 0-2 16,0 0-11-16,0 0-13 0,0 0-8 0,0 0-2 15,1 0-15-15,0 0-8 0,2 0-10 0,3 0-16 16,-3 0-1-16,3 0-1 0,0-20-4 0,3 20 2 15,1-15 2-15,-1 15-4 0,0-16 7 0,-1 5-4 16,1 0-2-16,-2-1 1 0,-1 1-4 0,-3-2 5 16,1-2-1-16,-4 1-3 0,0 0 3 15,0-1 0-15,0 3-2 0,0 0 2 0,0 3-5 16,-21 2-3-16,21 4-2 0,0 0 2 0,-25 3 2 16,25 0 6-16,-19 0 2 0,19 0 0 0,-23 0 1 15,10 29-4-15,1-29 2 0,0 19 2 0,2-19-1 16,2 23 1-16,2-23-2 0,0 22-2 0,3-10-1 15,3 0 0-15,0 0 8 0,0 1-3 0,0-4 4 16,28 3-5-16,-28 0-12 0,30-4-18 0,-30 1-29 16,37-3-8-16,-14 2 1 0,2-5-26 0,0 2-15 15,1-1-51-15,-3-4-84 0,3 3-66 0,-1-3-63 16,-2 0-19-16,0 0 1 0,-6 0 53 0,-1 0 68 16,-2-23 79-16</inkml:trace>
  <inkml:trace contextRef="#ctx0" brushRef="#br0" timeOffset="274499.0914">24879 8018 1552 0,'4'-12'85'0,"-1"-3"73"0,-1 5 60 0,2 1 36 15,-2 0-44-15,-1 2-41 0,0 1-36 0,-1 1-10 16,0 3-15-16,1 2-16 0,0-3-12 0,-1 3-21 16,0 0-21-16,0 0-2 0,0 0-10 0,0 0-8 15,0 0-1-15,0 0-21 0,0 0 6 0,25 0 0 16,-25 26-2-16,0-26 7 0,21 17-10 0,-21-17 2 16,0 23 3-16,19-11-1 0,-19 2 1 0,17 0 0 15,-17 0-4-15,12-1 4 0,-12-3 0 0,11 2-4 16,-5-4 0-16,-4-1-5 0,-2-2 0 0,0-2 5 15,0 1 2-15,0-4 2 0,0 0 1 16,0 0 4-16,0 0-5 0,0 0-4 0,0 0-9 16,0 0-17-16,0-22-10 0,-25 22-13 0,25-19-3 15,0 19-4-15,0-29-5 0,0 13 6 0,0-2 9 16,0 3 12-16,0-2 19 0,0 3 9 0,31 2 5 16,-31 3 1-16,30 1 3 0,-12 1 2 0,-2 4 1 15,4-2 5-15,-4 5 2 0,-1-3 7 0,-1 2 0 16,-2 1 7-16,-1 0-5 0,-5 0-6 15,1 0 1-15,-2 0-10 0,-1 0 3 0,-2 0 0 0,2 21-3 16,-2-21 3-16,1 0-7 0,1 21 4 0,-1-21-3 16,2 20 1-16,1-20 0 0,0 20-2 15,-1-11-1-15,-1 1-2 0,1 1 2 0,2 2-5 16,0-4-4-16,-2 0 4 0,-1 2-2 0,0-3-9 16,2 1-6-16,-1-4-16 0,0 2-40 0,-3-4-31 15,2-1-29-15,-2 0-18 0,1-1-6 0,-1-1-26 16,-2 0-45-16,0 0-75 0,0 0-66 0,0-20-32 15,0 20 35-15,0-21 108 0</inkml:trace>
  <inkml:trace contextRef="#ctx0" brushRef="#br0" timeOffset="274659.665">25142 7790 2223 0,'-8'-8'49'0,"3"4"38"0,2 3 35 16,3-2 28-16,-3 2-30 0,3-1-34 0,0 1-35 15,0 0-31-15,0 1-17 0,0-1-5 16,30 1-5-16,-30 0-2 0,29 0-31 0,-12 0-66 15,4 0-82-15,2 0-142 0,-1 25-164 0,3-25-126 16,-4 19 85-16</inkml:trace>
  <inkml:trace contextRef="#ctx0" brushRef="#br0" timeOffset="275233.126">25602 8053 2294 0,'0'0'39'0,"0"0"34"16,0-24 30-16,2 24 29 0,-2-16-14 0,0 16-11 15,0-22 1-15,0 22 2 0,0-17 2 0,0 17-1 16,0-13-26-16,0 13-32 0,-22 0-18 0,22 0 3 16,-24 0 16-16,7 0 11 0,-1 0-8 15,-4 0-23-15,-3 0-22 0,0 29-9 0,1-29-2 16,1 19-5-16,0-19 2 0,3 27-2 0,3-14 5 16,2-1-4-16,5 2-1 0,1 1-2 0,5-2-5 15,4-1 4-15,0-2-7 0,0 1-17 0,0-3-19 16,36-1-13-16,-36-1-14 0,42-5 0 0,-19 1-1 15,3-2-5-15,0 0 3 0,1 0 13 0,-1 0 18 16,-3-24 20-16,0 24 17 0,-3-19 8 16,-3 19 6-16,-1-22 1 0,-2 22 1 0,-1-24 1 0,-2 11 1 15,-4 4 8-15,0-4 18 0,0 1 9 16,-3 5 11-16,-2-1-3 0,0 2-22 0,-2 2-12 16,0 1-18-16,0 3-5 0,0 0 6 0,1 0-1 15,1 0 4-15,0 21 1 0,-2-21-3 0,4 0 2 16,1 25-2-16,2-25 0 0,-2 19 1 0,5-19-1 15,-3 18 7-15,5-18-2 0,-2 14 1 0,1-14-1 16,4 5-6-16,-4-5 2 0,2 0-7 0,-1 0 7 16,0 0 2-16,-4 0-3 0,-1-25 5 0,-1 25-4 15,-2-24-1-15,4 24 6 0,-4-28 2 0,-2 13 10 16,0-5 6-16,-1 3 7 0,0-7-2 16,2 0 0-16,-3-3-3 0,0-3-11 0,0-2 5 15,0 0 0-15,0 2 11 0,0 4 17 0,0 2 14 16,0 3 5-16,0 8-3 0,-19 1-13 0,19 7-18 15,0 3-21-15,0-1-13 0,0 3-6 0,0 0 3 16,-11 0 3-16,11 0 2 0,0 32 0 0,0-32 0 16,0 31 5-16,0-11-1 0,0 4 1 0,0 2-2 15,0-2-4-15,23 5 2 0,-23-1 1 0,0 0-4 16,25-1 0-16,-25 0-18 0,18-1-32 0,-18 1-43 16,16-1 1-16,-16-1-37 0,19 0-55 0,-11-3-58 15,-1 0-134-15,1-2-156 0,-1 0-156 0,4-4 77 16,-4-2 136-16</inkml:trace>
  <inkml:trace contextRef="#ctx0" brushRef="#br0" timeOffset="276732.4067">26586 7785 1977 0,'-6'-4'51'16,"-1"0"26"-16,4-2 27 0,1 3 32 0,0-1-26 15,0 1-1-15,0 3-21 0,0-3-31 0,2 3-30 16,0 0-23-16,0 0-7 0,0 0 10 0,0 0 15 16,0 24 6-16,31-24 6 0,-31 25-7 0,33-25-14 15,-12 36-9-15,4-15-3 0,1-3 2 16,1 2 1-16,2-3 3 0,0-1-5 0,-3-1-7 0,1-4-2 16,-2 0-8-16,-3-4-18 0,-2 0-22 15,-2-3-14-15,-3-4-10 0,-1 0 2 0,-3 0 15 16,-6 0 12-16,1 0 5 0,-3-26 14 0,-3 26 10 15,0-24 1-15,0 24 15 0,0-29 8 0,0 15 10 16,0-1 14-16,-22 3 25 0,22-1 26 0,0 4 21 16,-19 9-4-16,19-13-14 0,0 13-20 0,-13 0-17 15,13 0 18-15,0 0 21 0,-16 0 15 0,16 0 0 16,-11 0-17-16,4 26-26 0,-4-26-25 0,0 24-13 16,-5-24-10-16,-2 29-12 0,-4-15-7 0,-6 3-65 15,-9 3-131-15,-9 1-179 0,-7 3-289 0,-6 3-98 16,-8 3 133-16</inkml:trace>
  <inkml:trace contextRef="#ctx0" brushRef="#br0" timeOffset="279486.3022">21283 9027 1858 0,'0'3'43'0,"0"-3"23"16,0 2 19-16,0 0 26 0,0-1-15 0,0 0-6 0,0-1 2 16,0 3-13-16,0-3-14 0,0 0-7 15,0 1-9-15,0 0-4 0,0-1-6 0,0 2 1 16,0-2 8-16,0 0 4 0,0 0 8 0,0 0 8 15,0 0-9-15,0 0 4 0,0 0-4 0,0 0-7 16,0 0 4-16,0 0-1 0,0 0 2 0,0 0 4 16,0 0-14-16,0 0-10 0,0 0-21 0,0 0-18 15,0 0 4-15,-23 0-6 0,23 0 4 0,0 0 5 16,-19 0-3-16,19 0 0 0,0 0 3 0,0 0-1 16,0 0 5-16,0 0 6 0,0 0 1 15,0 0 4-15,0 0 1 0,0 0 5 0,0 0 0 16,0 0-3-16,0 0-7 0,0-14-6 0,0 14-3 15,0 0 0-15,0 0 3 0,0 0-3 0,0-8-3 16,0 8-1-16,0 0-4 0,0 0 1 0,0 0 0 16,0 0-3-16,0 0-1 0,0 0 2 0,0 0-2 15,0 0-1-15,0 0-1 0,0 0 1 0,0 0 2 16,0 0 6-16,0 0-2 0,0 0-4 0,0 0 3 16,30 0-4-16,-30 0 0 0,28 15 3 0,-12-15-12 15,0 0-5-15,1 0-5 0,2 0-3 0,-1 12 3 16,-1-12 2-16,-1 0-3 0,1 0-9 0,-2 0-2 15,-4 0 3-15,0 0 6 0,-2 0 15 0,-4 0 7 16,-1 0 6-16,-2 0 5 0,-2 0-3 16,0 0-2-16,0 0-2 0,0 0-4 0,0 0 2 15,0-23 4-15,-27 23-4 0,27 0-1 0,0-18 6 16,-23 18 1-16,23 0 5 0,0-12 5 0,-15 12-3 16,15 0-4-16,0-5-4 0,0 5-8 0,0 0 0 15,0 0-2-15,0 0 5 0,0 0 2 0,0 0 5 16,0 0-3-16,0 0 10 0,0 25 2 0,0-25-5 15,0 24 3-15,0-24-7 0,20 29-2 16,-20-11-3-16,0 1 6 0,0 2 1 0,0-1-5 0,0 3 3 16,0-3-4-16,0 4-8 0,-27 0 11 15,27 2-3-15,0-3 0 0,-18 1 3 0,18 1-6 16,0-2 0-16,-12 1 3 0,12-4-3 0,0-1-5 16,0 0 0-16,-10-4-11 0,10-1-24 0,0-4-45 15,0 0-79-15,0-3-87 0,0-2-76 0,0-3-83 16,0-1-113-16,0-1-112 0,0 0 101 0</inkml:trace>
  <inkml:trace contextRef="#ctx0" brushRef="#br0" timeOffset="279982.445">21258 9336 2308 0,'0'-1'28'0,"0"-2"9"15,22 1 8-15,-22-3 12 0,21-1-23 0,-21-1-4 16,23-2-9-16,-7 1-11 0,1-1-7 15,2 1-6-15,3-1 1 0,0 0-2 0,0 1-2 16,2 0-6-16,1 1-18 0,-2 2-20 0,2-4-24 16,-3 1-5-16,-1 2 7 0,-2-2 14 0,-1 0 29 15,-2 1 8-15,-1-2 13 0,-3 1 11 0,-3-1-3 16,-2 1 15-16,-2 0 15 0,-3 1 12 0,1-2 17 16,-3 5 12-16,0-4-3 0,0 3-5 0,0-1-1 15,0 0-1-15,0 4 3 0,0-1 1 0,0 1-1 16,0 0-14-16,-18 1-13 0,18 1-9 0,0 0-15 15,0 0-3-15,0 0 3 0,0 0-3 0,-10 0 5 16,10 22-7-16,-11-22-3 0,11 17 2 16,-14-17-3-16,7 27 0 0,-1-13 2 0,3 1-7 15,-1 2 1-15,3 0 5 0,-1 0-7 0,2 2 5 16,2 0 2-16,0-2-1 0,0 0-2 0,0 1 0 16,0-3-3-16,26 1 1 0,-26-2 10 0,24-1-4 15,-24-3 0-15,28-4-1 0,-10 2-8 0,-1-4 5 16,0-1 4-16,1-3-8 0,-2 0 5 0,2 0-5 15,-4 0-2-15,-1-29 0 0,-1 29-2 0,-2-22 3 16,-3 22-2-16,-5-27 3 0,1 13-1 16,-3-2-3-16,0 0 3 0,0-2-3 0,-30-2-3 15,30 3 5-15,-32 0-7 0,32 0 5 0,-38 2 1 0,19 5-7 16,0 3 8-16,-1-1-2 0,5 4-1 16,0 4-1-16,3 0-6 0,3 0-8 0,0 0-33 15,9 0-65-15,-6 0-80 0,6 0-140 0,0 0-181 16,0 22-88-16,0-22 86 0</inkml:trace>
  <inkml:trace contextRef="#ctx0" brushRef="#br0" timeOffset="280583.5459">22081 8993 2236 0,'0'-6'28'0,"-29"3"10"0,29 0 19 15,0-2 23-15,-22 3-1 0,22 0 0 0,0-1-15 16,-16 2-24-16,16 0-31 0,0 1-12 0,0 0-9 16,0 0 2-16,0 0 6 0,0 0 3 0,0 0 6 15,0 0-2-15,0 23-6 0,0-23-5 0,0 0 7 16,0 22-1-16,19-22 3 0,-19 20 0 0,0-20-4 16,0 21 0-16,0-14 4 0,0 1 3 0,0 0-4 15,0-2 0-15,0-2-4 0,0-1 0 0,0 0 5 16,8-2 1-16,-8-1 0 0,0 0 1 0,0 0-2 15,6 0-1-15,-4 0-1 0,-1-20 6 16,2 20 1-16,-1-17-2 0,-1 17 3 0,1-20-6 16,-2 20 0-16,0-24 10 0,0 12 6 0,0 2 5 15,0 1-2-15,0 1-2 0,0 0-5 0,0 3-6 16,-24 1-2-16,24 2-3 0,0-1-2 0,0 3 0 16,0-2-6-16,0 2-1 0,0 0-5 0,0-2-11 15,0 2 7-15,0 0-6 0,0-3-7 0,0 1-4 16,26-1-24-16,-26-1-9 0,27 1 5 15,-27-1 9-15,35 0 20 0,-17-1 16 0,1 1 5 0,-2 0 8 16,-1-1 3-16,-5 3 5 0,2-1 18 16,-4 0 18-16,-3 2 25 0,0-2 16 0,-6 3 12 0,3-2 9 15,-3 2-5-15,0 0-4 0,0 0-21 16,0 0-23-16,0 0-13 0,0 0-18 0,0 0-6 16,0 0-7-16,0 0-6 0,0 0 4 0,0 19 1 15,0-19 2-15,0 0-3 0,0 24 0 0,0-24 4 16,0 25 1-16,0-11 2 0,0 2 1 0,-16 4-5 15,16-1 5-15,0 1-1 0,0 1-6 0,-10 1 3 16,10 0-5-16,-6 2 2 0,0-1 1 0,1 2-3 16,0-1-5-16,0 1-1 0,0-1-5 0,-1-2-1 15,-1 0-1-15,5-3-7 0,1-1-52 0,-2-2-59 16,2-1-68-16,1-3-79 0,0-1-57 16,0-3-80-16,0-3-89 0,0-1-25 0,0-1 109 15</inkml:trace>
  <inkml:trace contextRef="#ctx0" brushRef="#br0" timeOffset="280906.5737">22301 9310 2219 0,'5'0'66'0,"1"-5"39"0,-2 5 28 15,-1-5 32-15,-1 0-41 0,-2 3-11 0,1 2-10 16,-1 0-24-16,0 0-13 0,0 0-23 0,0 0-14 16,0 0-12-16,0 0-9 0,0 0-6 0,0 0-1 15,0 19 1-15,0-19 2 0,0 0-2 0,0 20 2 16,0-20-5-16,0 19 0 0,0-9 0 0,0 2-4 15,0 0 6-15,0 0 1 0,0-2 4 0,29-1 1 16,-29 1-4-16,25-1-2 0,-25-2-5 16,31-3 4-16,-31-1 3 0,29 0-2 0,-14-3 0 15,-1 0-5-15,-2 0-2 0,3 0 2 0,-4 0-4 16,-1-26 4-16,-3 26 7 0,-4-22-1 0,-3 22 4 16,0-22-7-16,0 22-5 0,0-26-2 0,0 13-2 15,-31 1 6-15,31 2-3 0,-34 1 2 0,14 0-3 16,-1 4-1-16,0 2-1 0,1 3 5 15,-2 0-2-15,2 0-18 0,0 0-32 0,3 0-51 0,1 0-48 16,2 26-74-16,0-26-71 0,4 0-102 16,1 20-145-16,4-20-1 0,4 0 107 0</inkml:trace>
  <inkml:trace contextRef="#ctx0" brushRef="#br0" timeOffset="281546.7215">22900 9189 2024 0,'0'0'39'15,"-11"0"22"-15,11 0 21 0,0 0 14 0,0 0-18 16,0 0-8-16,0 0-7 0,0 0-11 0,0 0-21 15,0 0-6-15,0 0-8 0,26 0 0 0,-26 0-6 16,30 0-6-16,-14 0-3 0,6 0-5 0,-1-17 7 16,2 17 0-16,-1 0-1 0,2-12 1 0,-2 12-2 15,2 0-5-15,-3-12 2 0,3 12 3 0,-1-5-2 16,1 1 3-16,1 0-5 0,2 0-1 0,0 1-4 16,1-1 7-16,-1-1 1 0,0 0-2 0,-4 2 16 15,-1-5 3-15,-5 4 8 0,0-1 18 0,-4 1 1 16,-4-1 8-16,0 2 9 0,-4 0-3 0,-1 0 3 15,-3-1-7-15,0 0-13 0,0 1-5 0,-1 1-14 16,0-3-6-16,0 3-5 0,0-1-3 16,0 0-3-16,0 1-6 0,0 2-2 0,0-4 2 15,0 4 0-15,0-1 2 0,0 1 3 0,0 0-5 16,0 0 5-16,0 0-1 0,0 0-2 0,0 0-10 16,0 0 6-16,0-2-4 0,-18 1 4 0,18 1 9 15,0-1-7-15,0-2 2 0,-17 3 1 0,17-1-1 16,0-2 0-16,-16 1 0 0,16 1 2 0,-11-3-2 15,6 1-3-15,0 2 3 0,-2-1 1 0,1 0 5 16,3 0 3-16,-1 0 1 0,0 2-6 16,1-1-2-16,2 1-2 0,0 0 0 0,0 0 0 15,1-2-1-15,0 2-3 0,0 0-1 0,0 0 3 16,0 0-2-16,0 0 3 0,0 0 1 0,0 0 3 16,0 0 1-16,21 0-1 0,-21 0-1 0,19 0-4 15,-19 0 1-15,21 0 1 0,-21 20-3 0,23-20 1 16,-23 0 0-16,20 15-4 0,-12-15 4 0,2 16-2 15,-3-16 0-15,-2 19 2 0,-3-10-5 0,-2 3-2 16,0-2-2-16,0 3-18 0,0-2-50 0,-27 1-68 16,27-2-75-16,-28 2-104 0,28 1-98 0,-34-3-130 15,18-1-54-15,-1-1 120 0</inkml:trace>
  <inkml:trace contextRef="#ctx0" brushRef="#br0" timeOffset="282119.3754">24299 8976 2685 0,'0'-8'18'0,"0"3"25"15,0 1 4-15,0 0 3 0,0 0-17 16,-18 2-22-16,18 2-7 0,0 0 7 0,0 0 6 16,0 0 3-16,0 29 5 0,0-29-9 0,0 32-6 15,0-13-4-15,0 2 3 0,24 1-1 0,-24 3 0 16,0-1-3-16,0 1-6 0,0 1 3 0,0-1-3 16,0 1 2-16,0 0-3 0,0-2-6 0,0-2 4 15,0-1-1-15,0-6 2 0,0-1 2 0,0-3 0 16,0-4 8-16,0-2 5 0,0-5-20 0,0 0-28 15,0 0-24-15,0 0-14 0,0-25 17 0,-16 25 21 16,16-30 9-16,0 12 5 0,0-3-8 0,-10-3 4 16,10-4 2-16,-6-1 10 0,1-2 8 15,1-3 8-15,0 0 8 0,2 1 15 0,-1 2 30 16,2 1 25-16,-2 6 28 0,2 4 4 0,1 4-6 16,0 5-1-16,-1 2-15 0,1 4-3 0,0 3-11 15,0-1-26-15,0 1-19 0,0 0-15 0,0 0-11 16,0-1-3-16,0 2 1 0,25-3-3 0,-25 0-3 15,28 3 1-15,-10-1-1 0,5-1-1 0,0 1-1 16,1 2-2-16,0 0-4 0,0 0-2 0,-3 0-3 16,-1 0 3-16,-4 27 0 0,-3-27 2 0,-3 24 2 15,-3-10 1-15,-5 2 1 0,-2 3 2 0,0 0-1 16,0 0 1-16,-38 0-4 0,38 1-4 0,-42 0-7 16,18-2-13-16,-1-1-18 0,-3-2-24 15,4 1-29-15,-1-3-48 0,6 1-40 0,0-6-63 16,6 1-63-16,2-3-75 0,11-2-95 0,-10-4-27 15,10 0 104-15</inkml:trace>
  <inkml:trace contextRef="#ctx0" brushRef="#br0" timeOffset="282806.8884">24699 9036 2584 0,'13'-5'31'0,"-6"-1"28"0,3 0 25 0,-2-1 41 15,1-2 6-15,-2 0 20 0,-1 0 11 0,-3 2-6 16,-1 0-23-16,1 0-30 0,-2 1-21 0,-1 0-25 15,0 1-11-15,0 2-17 0,0 1-16 16,0-1-15-16,-24 3-1 0,24 0-1 0,-23 0-1 16,23 0 3-16,-30 0-5 0,13 0 5 0,-3 29-2 15,-1-29-8-15,1 22 4 0,-1-22-5 0,3 25 2 16,-1-25 2-16,3 26-8 0,4-11-10 0,2-3-11 16,1 2-1-16,4-2-5 0,5 0 2 0,0-2-2 15,0-2-4-15,0-1-5 0,25 0 2 0,-25-2-1 16,27-4-11-16,-27-1 0 0,36 0-1 0,-18 0 8 15,-1 0 16-15,-1 0 19 0,0 0 7 0,-2-23 9 16,-3 23 5-16,-1 0-1 0,1-22 4 16,-3 22 6-16,-4-16 3 0,-4 16 5 0,5-15 10 15,-3 15 1-15,-2-15 5 0,0 15-4 0,0-9-9 16,0 9-10-16,0 0-9 0,0 0-6 0,0 0-3 0,0 0 2 16,0 0 2-16,0 0 4 0,0 0 0 15,0 0-5-15,0 24 3 0,0-24-5 0,28 0-2 16,-28 20-1-16,18-20-10 0,-18 0-15 0,24 14-4 15,-24-14-24-15,25 0-19 0,-11 0-15 0,2 0-33 16,-2 0-9-16,3 0-1 0,-4 0 7 0,-2 0 23 16,1 0 25-16,-1 0 15 0,-4-17 25 0,-1 17 14 15,1 0 17-15,-5-20 20 0,1 20 16 0,-2-17 23 16,0 17 25-16,-1-19 15 0,0 8 22 16,0 0 15-16,0 1-2 0,0 3 7 0,0-2-11 15,0 2-6-15,0 2-10 0,0 1-20 0,0 2-20 16,0 0-27-16,0 1-15 0,0 0-6 0,0 1 3 15,0 0-1-15,0 0 1 0,0 0-4 0,0 0-9 16,0 0 2-16,0 0-2 0,24 22-1 0,-24-22 2 16,0 0-5-16,13 24 2 0,-13-24 0 0,0 20 2 15,0-9-2-15,0 1 0 0,0-2-1 0,0 2 1 16,0-2 2-16,0-2-3 0,0-2-1 0,0 1 2 16,0-3-1-16,0-2 7 0,0-1 11 0,0-1 11 15,0 0 22-15,0 0-3 0,0 0-6 0,0 0-11 16,0 0-23-16,0-25 0 0,0 25-3 0,0-20-4 15,0 20 0-15,0-24-4 0,0 10-7 16,0-1-8-16,23 2-22 0,-23 0-28 0,0 0-40 16,17 2-42-16,-17 0-33 0,14 4-33 0,-5 1-29 15,-9 2-60-15,14 4-98 0,-9-3-109 0,2 3-1 16,-4 0 110-16</inkml:trace>
  <inkml:trace contextRef="#ctx0" brushRef="#br0" timeOffset="283131.4229">25160 8964 2384 0,'2'0'42'0,"2"-17"24"0,-1 17 28 0,0 0 30 0,0 0-15 15,1-12-3-15,-1 12-15 0,0 0-17 0,-1-7-22 16,2 7-12-16,1-6-3 0,1 6-9 16,-1-3-5-16,4 3-7 0,2 0-10 0,-1 0-6 15,2 0 0-15,-1 0 0 0,2 0 4 0,-1 0 5 16,-1 28 0-16,3-28-5 0,-3 21-4 0,1-21-2 15,-3 26-4-15,-1-13 5 0,-1 2-2 0,-3-1 1 16,-4 3 2-16,0-5 2 0,0 3 0 0,0-3 0 16,0-2 1-16,-24 2-6 0,24-5 0 0,0 0 5 15,-24-4 2-15,24 1 5 0,0-2 2 0,0-2-5 16,-19 0 1-16,19 0-3 0,0 0-8 0,0-23-2 16,0 23-9-16,0-22-10 0,0 22-12 0,0-31-33 15,0 13-31-15,25-1-30 0,-25-2-22 16,27 2-9-16,-27 0-19 0,30 3-36 0,-15 2-51 15,5-1-68-15,-4 6-76 0,0 4-53 0,2 0 91 16</inkml:trace>
  <inkml:trace contextRef="#ctx0" brushRef="#br0" timeOffset="284010.8726">25825 8939 2341 0,'0'0'55'0,"0"0"42"0,0-19 35 15,0 19 28-15,0-12-28 0,0 12-18 16,0-14-19-16,-25 14-14 0,25-10-19 0,0 10-14 16,-25-10-14-16,25 10-14 0,-21-3-9 0,21 3-9 15,-21 0 3-15,9 0-5 0,1 0 1 0,-2 20 2 16,1-20-6-16,-1 22 4 0,-1-22-5 0,3 26 2 16,-1-11 2-16,2 0-5 0,0 0 5 0,4-1-2 15,1 1-4-15,0-2 0 0,3 0-7 0,0-3-2 16,2-1 3-16,0-2-5 0,0-1-6 0,0-1-14 15,0-2 0-15,0-2 5 0,23-1 11 0,-23 0 19 16,0 0 0-16,27 0 2 0,-27 0-1 0,27-22-5 16,-27 22 1-16,25 0 3 0,-14-22 2 15,4 22 1-15,-3-17 0 0,-1 17-4 0,3-12 1 16,-4 12 5-16,2-12-3 0,0 12 6 0,-2 0-2 16,1 0-5-16,-1 0 3 0,-2 0-1 0,1 0-1 15,1 0 3-15,-3 0-3 0,1 26-4 0,1-26 5 16,-1 0-2-16,2 15 0 0,-1-15-4 0,0 0-9 15,-2 13 4-15,2-13 0 0,-3 0-1 0,2 0 2 16,-2 0-14-16,-1 0 0 0,-1 0 3 0,0-22 3 16,-1 22 12-16,-1-24 0 0,0 24 3 0,-2-31-2 15,0 14 5-15,0-3 4 0,0 0 4 0,0-1 6 16,0-2 8-16,0-1-3 0,0-2 1 0,0-1 2 16,0 1 2-16,0 2 28 0,0 2 17 0,0 2 15 15,0 4 7-15,0 4-18 0,0 4-20 16,0 5-18-16,0 0-29 0,0 2-11 0,0 1-8 15,0 0 1-15,0 0 1 0,0 0 5 0,0 0 3 16,0 31-1-16,0-31 7 0,0 29-6 0,0-9 4 16,0 4-2-16,0 2 0 0,0 0 6 0,0 3-1 15,0 1-3-15,0-1-6 0,0 0-5 0,0-1-5 16,0-4-14-16,0-1-20 0,0-3 3 0,23-2-14 16,-23 0-8-16,18-5-11 0,-18-4-42 0,25-2-25 15,-10-2-24-15,-1-5-16 0,1 0-26 0,-1 0-34 16,0 0-19-16,2-25-3 0,-6 25 19 0,1-27 46 15,-1 27 53-15,-1-35 39 0,-3 12 28 0,-3 0 10 16,1-5 0-16,-2 0 8 0,-2-4 63 16,0-1 116-16,0 1 150 0,0 2 63 0,0 2 31 15,0 2-24-15,0 6-103 0,0 5-33 0,-20 5-59 16,20 6-59-16,0 0-30 0,0 4-16 0,0 0-8 16,-14 0-4-16,14 0 18 0,0 0 18 0,0 0 15 15,0 0 9-15,0 21-12 0,0-21-11 0,0 0-12 16,0 15-2-16,0-15 10 0,0 0 2 0,0 16 3 15,0-16 7-15,19 13 2 0,-19-13-9 0,0 9 2 16,0-4-12-16,13 2-10 0,-13 1 0 0,0-3-4 16,10 3 1-16,-10-1-3 0,0 2-4 0,6 0-1 15,-6 1 4-15,2 2-5 0,1 2 2 16,-1-1-6-16,2 1-9 0,-4 1-6 0,2 1-1 16,0-1-6-16,-2 2 1 0,2-2-7 0,-2 1 3 15,0-1-4-15,0 0-13 0,0-3-12 0,3 2-57 16,-3-3-67-16,3-2-75 0,-3 0-91 0,2-4-50 15,0 0-56-15,-2 0-125 0,4-5-113 0,-3 2 69 16,1-2 128-16</inkml:trace>
  <inkml:trace contextRef="#ctx0" brushRef="#br0" timeOffset="284542.4681">26335 9045 2436 0,'4'0'60'0,"-1"0"27"15,-1 0 23-15,0 0 35 0,2 0-33 0,-2 0-2 16,1 0-4-16,-3 0-25 0,0 0-25 0,0 0-23 16,0 0-18-16,0 0-9 0,2 0-1 0,2 0-3 15,2 0-3-15,0 0 1 0,1 0-2 0,1-21 2 16,2 21 1-16,1 0-5 0,-4-19 6 0,4 19-4 16,-2-15 2-16,-3 3 3 0,-1 2-3 0,1 0 1 15,-2-4 1-15,0 2-4 0,-4-2-1 0,0 0 3 16,0 1-2-16,0-1 6 0,0 3-5 15,0 2 0-15,0 3-1 0,0 1-9 0,0 5 3 0,-23 0-2 16,23 0 1-16,0 0 7 0,-23 25 3 16,23-25 3-16,-17 26-1 0,17-26 0 0,-12 31-2 15,12-15-1-15,0 3 3 0,-9-4-1 0,9 1-5 16,0 0 0-16,0-2 0 0,0-2-1 0,27 0-7 16,-27-4-7-16,25-1-13 0,-25-2-11 0,34-2-3 15,-16-2-18-15,4-1-1 0,1 0 5 0,-2 0 10 16,2 0 21-16,-2-29 14 0,-1 29 10 0,-6-25 1 15,2 25 2-15,-8-34 4 0,-1 14 4 16,-3-2 7-16,-4-5 1 0,0 1 1 0,0-6-2 0,0-4 15 16,0 4 28-16,0-1 15 0,0 3 24 15,-27 4 12-15,27 4 1 0,0 7-3 0,0 3-21 16,-15 6-33-16,15 6-26 0,0 0-13 0,0 0 13 16,0 0 15-16,0 23 4 0,0-23-5 0,0 27-9 15,0-7-13-15,0 1-6 0,0 1-1 0,0 3-6 16,0 0 1-16,0 1-6 0,25 0 6 0,-25 0-7 15,0 3-2-15,17-2-5 0,-17 0-12 0,16-1-6 16,-16 1-48-16,14-1-64 0,-14-3-76 0,13 0-90 16,-6-3-60-16,-3 0-80 0,3-3-149 0,-3-3-64 15,6-2 108-15</inkml:trace>
  <inkml:trace contextRef="#ctx0" brushRef="#br0" timeOffset="285104.3762">27277 8884 1889 0,'0'2'60'0,"0"1"38"0,0-3 40 15,0 2 28-15,0-2-53 0,0 0-32 0,0 0-30 16,0 0-19-16,0-22 5 0,19 22 3 0,-19-21 10 15,30 21 2-15,-14-27 7 0,3 9 13 0,2 0-8 16,1 1 0-16,-2-3-4 0,1-1-13 0,-1 1-1 16,0-1-9-16,1 1-13 0,-4 1-13 0,1 4-10 15,-6-2-1-15,1 6 0 0,-2 3-2 0,-1 1-2 16,-6 2-9-16,0 2-9 0,-1 1-29 0,-3 2-47 16,0 0-42-16,0 0-40 0,0 0-32 0,0 0-50 15,0 0-85-15,0 0-119 0,0 24-91 16,-21-24 98-16</inkml:trace>
  <inkml:trace contextRef="#ctx0" brushRef="#br0" timeOffset="285371.2129">27290 9007 1723 0,'-3'6'56'15,"-1"-1"30"-15,2-1 28 0,2-2 33 0,0 0-24 16,0-2-2-16,0 0-5 0,0 0-24 0,0 0-29 15,0 0-23-15,0 0-21 0,0 0-7 16,0 0-2-16,25 0-1 0,-25 0-2 0,20 0-2 16,-20 0-2-16,27 0-3 0,-9 0-3 0,0 0 4 15,4 0 1-15,1 0-4 0,1 0 4 0,1-16-2 16,-1 16-2-16,3 0 0 0,-2 0-8 0,0 0 1 16,-3 0-12-16,3 0-15 0,-6 0-18 0,-4 0-23 15,-1 0-16-15,-6 0-23 0,-1 0-32 0,1 0-52 16,-6 0-61-16,0 0-52 0,-2 0-55 0,2 0-33 15,-2 0 89-15</inkml:trace>
  <inkml:trace contextRef="#ctx0" brushRef="#br0" timeOffset="285662.7108">27274 9101 2313 0,'-11'0'43'15,"2"1"26"-15,3-1 22 0,0 0 24 0,4 0-22 16,0 0-16-16,2 0-10 0,0 0-19 0,0 0-24 16,0 0-10-16,0 0-8 0,0 0-5 0,0 0 3 15,0 0 1-15,0 0-3 0,0 19 2 0,25-19 1 16,-25 13 0-16,0-13 4 0,16 17-5 0,-16-8-2 16,13 0-4-16,-13 1-4 0,14 2 1 15,-14 0 0-15,13-1 0 0,-6 2 1 0,-1-1-10 0,4 1-3 16,-2 2 7-16,1-1-1 0,1 0 5 15,1 1-21-15,2 0-33 0,1-1-16 0,-3 0-29 16,3-4-15-16,-1 2-31 0,0-2-69 0,-2-2-86 16,1-2-111-16,-3-2-103 0,-2-1 86 0,-3-1 120 15</inkml:trace>
  <inkml:trace contextRef="#ctx0" brushRef="#br0" timeOffset="285979.0336">27193 9411 1598 0,'0'0'23'0,"0"0"21"0,0 0 22 0,0 0 21 16,27 0-4-16,-27 0 4 0,0 18-17 0,25-18-13 16,-25 13-17-16,17-13-16 0,-17 18 3 0,12-9-10 15,-12 4-2-15,13-3-4 0,-13 1 0 0,9 1 6 16,-9 1-1-16,12 1 4 0,-5 0-2 0,1-1-1 15,1 4 6-15,1 0-4 0,5 1 1 0,-3-3 7 16,1 5 1-16,7-4-2 0,-5-2-1 0,2 2-14 16,2-4-4-16,0 0 3 0,-1 0-7 15,-1-4 2-15,-1-1-4 0,-2 0-4 0,-4-3 3 16,0-1 0-16,-5-1 1 0,1 1-3 0,-3-3-3 16,-2 2-8-16,-1-2-21 0,0 0-31 0,0 0-48 15,0 0-72-15,0 0-101 0,0 0-132 0,0 0-101 16,0 0 80-16</inkml:trace>
  <inkml:trace contextRef="#ctx0" brushRef="#br0" timeOffset="289507.3498">21876 10276 2133 0,'0'-5'46'0,"0"1"30"0,0 0 27 0,0-1 26 16,-19 0-20-16,19 1-11 0,0-2-11 0,0 2-10 16,0 1-14-16,0 2-6 0,0-2-11 0,0 2-15 15,0 0-12-15,0-1-12 0,-11 2-8 0,11 0-2 16,0 0-3-16,0 0 2 0,0 0 11 15,0 0 1-15,0 25 6 0,-6-25-1 0,4 25-7 16,-1-9 0-16,-1 4 6 0,1 1-2 0,-4 4-3 16,1-1 2-16,0 1-10 0,-2-2 7 0,1 2-5 15,0-2 3-15,1-1-2 0,-1-2-5 0,2-3 3 16,1-3-4-16,2-3 2 0,0-2-2 0,1-2 4 16,1-2 2-16,0-5 11 0,0 0 7 0,0 0 0 15,0 0-1-15,0 0-13 0,0-32-4 0,27 32 2 16,-27-31-4-16,0 14 1 0,20-5 3 0,-20 0-10 15,0 1 5-15,12-2 3 0,-12 0-6 16,0 1 6-16,0-1-4 0,0 0-2 0,0 4 2 16,0 1 2-16,0 4 2 0,0 2 7 0,0 2 1 15,0 6 1-15,0-2 2 0,0 4-9 0,0 1-5 16,0 1 1-16,0 0-4 0,0 0 0 0,0 0 4 16,0 0-2-16,0 0 4 0,0 0 5 0,0 0-3 15,0 0 0-15,0 21 0 0,21-21 2 0,-21 0 9 16,18 20 4-16,-18-20 5 0,21 18 0 15,-21-8-4-15,20 2 2 0,-9 1-9 0,0 0 2 0,1 2-1 16,-2 3-8-16,0 0 5 0,1-1-11 0,-2 3 0 16,0-3 0-16,0 4 2 0,0-4 2 15,1 1 1-15,-2-1-3 0,2-3-2 0,-1 0 0 16,-1 1-5-16,2-3 5 0,-2-2-5 0,1-1 2 16,-2-1 3-16,4-4-2 0,-3 2-11 0,1-4-6 15,-3 0-26-15,0-2-32 0,-2 0-22 0,1 0-35 16,-4 0-36-16,-1 0-24 0,0 0-54 0,0 0-63 15,0-24-84-15,0 24-75 0,0-17-40 0,0 17 104 16</inkml:trace>
  <inkml:trace contextRef="#ctx0" brushRef="#br0" timeOffset="289930.4334">22108 10218 1933 0,'0'-5'34'0,"0"2"28"0,0 1 25 15,0 0 30-15,0-2-17 0,0 2-14 0,0 0-5 16,0 1-19-16,0 1-5 0,0 0-5 0,0 0-20 16,0 0-7-16,0 0-11 0,0 0-9 0,0 0 0 15,0 0 6-15,0 0 21 0,0 0 28 0,0 0 18 16,0 20 10-16,0-20-6 0,0 0-9 0,0 15-4 16,19-15-6-16,-19 14-4 0,0-4-2 0,0-2-9 15,0 0 2-15,0 2-7 0,0 2-6 0,0-2-2 16,0 4-7-16,0-1-2 0,0 0-6 0,0 3 0 15,0-2-8-15,0 4-6 0,0-1-3 16,0-1-7-16,0 2 3 0,0-1 0 0,-18-1 4 16,18 1 1-16,0 0-3 0,0-3 3 0,0 1-9 15,0-1 4-15,0 1 3 0,0-1-1 0,0-2 3 16,0 3 3-16,0-3-7 0,0 0 4 0,0-2 1 16,0 0-9-16,15-1 7 0,-15 1-7 0,0-3-3 15,0-1 10-15,0-2-5 0,0 0 4 0,0 0 2 16,0 0-6-16,0-4 2 0,0 0 0 0,0 0-4 15,0 0 4-15,0 0-3 0,0 0-5 0,0 0-9 16,0 0-35-16,0 0-35 0,0-18-52 0,0 18-65 16,0 0-42-16,-21-23-61 0,21 23-110 15,0-16-181-15,0 16-44 0,-16-16 96 0</inkml:trace>
  <inkml:trace contextRef="#ctx0" brushRef="#br0" timeOffset="291123.2864">22990 10346 2193 0,'-2'0'36'16,"-1"3"20"-16,-1-3 5 0,3 0 8 0,1 0-18 16,0 0-7-16,-1 0 13 0,1 0 1 0,0 0-7 15,0 0-8-15,0 0-8 0,0 0-4 0,0 0-4 16,0 0 3-16,20 0-9 0,-20 0-5 0,16 0-2 16,-16 0-9-16,26 0 2 0,-11 0 2 0,0 0-7 15,3 0 8-15,-1 0 2 0,3-15-7 0,-1 15 4 16,3 0-4-16,0 0-5 0,3-12 4 0,1 12-4 15,1 0-1-15,1-8 4 0,1 8-6 16,4-7 6-16,0 4 0 0,0 0-7 0,-3 1 4 16,1 0-1-16,0 1-6 0,-2-1 9 0,-3 2 0 15,-3-3 0-15,-3 2 5 0,-5-1 5 0,0 0 10 16,-6 1 11-16,-1-2 12 0,-2 1 9 0,-4-2 1 16,0 0-2-16,-1 0 0 0,-1 1-7 0,0-2-6 15,0-2-8-15,0 3-12 0,0-5-12 0,0 2 1 16,0-1-2-16,0 1 3 0,0-1 1 0,0 0-4 15,0 1-1-15,-19 0-3 0,19 1-3 0,-15 2-1 16,15 1 3-16,-20 1-2 0,9-1 2 0,-2 1 1 16,3 2-5-16,0 0-1 0,0 0 3 15,1 0-2-15,-1 0 2 0,1 0 0 0,1 0-2 16,2 0 4-16,0 0-4 0,-1 0 4 0,3 0-2 16,-1 0-6-16,3 0 8 0,1 0-4 0,1 0 0 15,0 0 0-15,0 0-2 0,0 0 4 0,0 14-5 16,0-14 9-16,0 0 1 0,0 0-3 0,0 11 4 15,0-11-1-15,26 7-5 0,-26-7-2 0,16 8 1 16,-16-3-1-16,23 0 0 0,-23-1 4 0,20 2 1 16,-9 1-1-16,-2-1 4 0,3 4-4 0,-3-1-4 15,0 1 0-15,1 2-3 0,-4 0 1 0,0-2-1 16,-2 2-2-16,-4 1 0 0,0 1-1 0,0-2 1 16,0 0-4-16,0 1-16 0,-32-1-27 15,32 0-40-15,-26-1-40 0,26-1-42 0,-25 0-32 16,25-2-44-16,-24-1-67 0,24-1-90 0,-23-1-132 15,23-1 26-15,-18-1 112 0</inkml:trace>
  <inkml:trace contextRef="#ctx0" brushRef="#br0" timeOffset="291830.479">24417 10036 2184 0,'0'-2'35'16,"0"1"24"-16,0-1 24 0,0 0 25 0,0 1-14 15,0-1-8-15,0 2-9 0,0 0-14 0,0 0-13 16,0 0-12-16,0 0-16 0,0 0-5 0,0 0-5 16,0 0 2-16,0 0 13 0,0 0 16 0,0 0 7 15,0 22 9-15,0-22-3 0,0 19-12 0,0-19 3 16,0 26-3-16,0-9-7 0,0-2-3 0,0 4-13 15,0-1-8-15,0 1-2 0,0-2-5 16,0 3 1-16,0-2-5 0,0-1 0 0,0 0-2 16,0-2-1-16,0-1 5 0,0 1-8 0,0-3-1 15,0 1-6-15,26-4-6 0,-26 0-22 0,0 1-52 16,0-5-72-16,0 0-81 0,19-2-76 0,-19 0-110 16,0-3-139-16,0 0-34 0,10 0 103 0</inkml:trace>
  <inkml:trace contextRef="#ctx0" brushRef="#br0" timeOffset="292272.3813">24699 10118 2277 0,'13'-11'39'0,"-2"3"30"16,-2 0 22-16,2-1 32 0,-4 1-12 0,-4 1 3 15,2 4 3-15,-4-1-16 0,-1 0-17 0,0 2-22 16,0 1-19-16,0 0-12 0,0 1-5 0,0 0-5 15,0 0-2-15,0 0-4 0,-22 0-7 0,22 0-6 16,0 0-2-16,-19 0-2 0,19 24 0 0,-15-24 2 16,15 16 2-16,-18-16 4 0,9 23 3 0,1-11 0 15,1 1-5-15,0 2-1 0,1 0-2 0,2 3 1 16,0-2-2-16,2-1 2 0,1 2 1 0,1 0 1 16,0 0 2-16,0-2-4 0,0 1-4 0,0-3-3 15,0 1 1-15,28-3-1 0,-28-1 2 0,23-2 3 16,-23 0 0-16,33-4 0 0,-14-1-1 15,3-1-2-15,-6-2-6 0,8 0 4 0,-7 0-3 16,2 0-3-16,-3-23 7 0,-1 23 2 0,0-18 0 16,-4 18 8-16,-1-24-3 0,-3 24-3 0,-2-27 2 15,-3 12-2-15,-2-3 2 0,0-3-4 0,0 1-1 16,-31-2-1-16,31 0-3 0,-36-2 3 0,36 3-2 16,-41 1 2-16,19 3-2 0,0 2 2 0,-1 4 0 15,2 3-4-15,3 3 4 0,1 4-4 0,5-1 0 16,-2 2-3-16,5 0-2 0,-1 0-9 15,2 0-52-15,2 0-61 0,0 0-78 0,3 24-95 0,0-24-114 16,1 0-159-16,2 17-16 0,0-17 110 16</inkml:trace>
  <inkml:trace contextRef="#ctx0" brushRef="#br0" timeOffset="293099.2558">25161 10160 2383 0,'0'-3'24'0,"0"2"25"0,10-1 20 0,-10 0 30 16,0 1-1-16,0 0-6 0,0 0-3 0,0 1-19 15,0 0-18-15,0 0-15 0,0 0-20 0,0 0-8 16,0 0 5-16,0 0 5 0,0 19 12 0,0-19 2 16,0 20 3-16,0-20-9 0,0 29-5 15,0-13-1-15,0 4-9 0,0-1-4 0,0 3-2 16,0-2-1-16,20 0-4 0,-20 0 4 0,0 2-1 15,0 0-1-15,0-1 0 0,0 0-3 0,0 0 1 16,0 1-2-16,0-3 2 0,0 1 0 0,0-3-2 16,0-1-5-16,0-3-5 0,0 1-2 0,0-5-8 15,0-1-13-15,0 0-44 0,0-6-33 0,0 0-39 16,0-2-30-16,0 0-4 0,0 0-18 0,0 0-11 16,0 0-18-16,0-23-22 0,0 23-33 15,0-20-51-15,0 20-25 0,0-24 53 0,0 10 88 16</inkml:trace>
  <inkml:trace contextRef="#ctx0" brushRef="#br0" timeOffset="293371.5327">25132 10186 2311 0,'0'-4'33'16,"21"3"24"-16,-21-2 29 0,0-1 24 0,0 2-16 16,0-2-1-16,0 1-6 0,0 0-7 0,0 1-16 15,0-1-23-15,0 1-23 0,0-2-18 0,0 0-2 16,0 1 4-16,21-1-4 0,-21 1 2 0,23-2 1 15,-23 1-2-15,32 1 3 0,-14 0-2 0,2 1-1 16,0 2-3-16,1 0 3 0,-3 0-4 16,2 0-2-16,-5 0 4 0,0 24-4 0,-3-24 3 15,-4 23 1-15,0-23-2 0,-7 30 4 0,-1-13 1 16,0 1-2-16,0 1-3 0,-28-2 1 0,28 3-1 16,-31-4 5-16,31 1 1 0,-40-2-6 0,19 0-27 15,0-2-49-15,2-1-43 0,1-3-54 0,3-2-34 16,2-1-35-16,5-3-76 0,8-3-107 15,-14 0-80-15,14 0 81 0</inkml:trace>
  <inkml:trace contextRef="#ctx0" brushRef="#br0" timeOffset="294219.1035">25463 10143 1989 0,'0'-3'58'0,"0"2"37"0,0-1 31 16,0 0 29-16,0-1-29 0,15 3-15 0,-15-2-12 16,0-1-13-16,0-1-14 0,0 1-4 0,12-2-8 15,-12 2-13-15,6-2-11 0,-1 1-14 0,0-1-9 16,4 0-2-16,-4 1-2 0,5 1-5 15,-1-1-2-15,2 3-1 0,-1 1-1 0,3 0 2 16,2 0 2-16,-1 0-1 0,-1 0-2 0,3 25-3 16,-2-25 0-16,-1 24-2 0,3-24 4 0,-7 32 2 15,2-16-3-15,-3 1 0 0,0 2 0 0,-4-3-4 16,0 0 7-16,-1-1-1 0,-3-3-2 0,0 0 5 16,0-3-6-16,0 1 2 0,0-5 2 0,0 2-2 15,-31-2 1-15,31-3 5 0,-20 1-3 0,20-3 5 16,-21 0 4-16,21 0-5 0,-16 0-1 0,16 0-4 15,-13 0-4-15,13-25-7 0,0 25-2 0,0-20-4 16,0 20-11-16,0-28 5 0,0 14 2 16,0 1-1-16,32-1 7 0,-32 2 3 0,31-2 3 15,-31 3-3-15,34 1 6 0,-16 1-1 0,-3 2 0 16,2 0 8-16,-5 2-5 0,0-1-1 0,-1 2-1 16,-2 0 3-16,-3 1-1 0,-1 1 6 0,-2 2 0 15,-1-3-4-15,0 3 6 0,0-3-6 0,-2 2 6 16,0-1-1-16,0 0 1 0,1 1 7 0,-1 1-7 15,0-2 1-15,1 2-1 0,-1-1 0 0,0 1 1 16,0 0 1-16,0 0-2 0,0 0-2 0,0 0 0 16,0 0 1-16,0 0-6 0,0 0 0 15,0 0 3-15,0 0 0 0,0 0 1 0,0 0-1 16,0 0-8-16,0 0 0 0,0 0 1 0,0 0 1 16,0 0 3-16,0 0 0 0,0 0-5 0,0 0 1 15,0 15 0-15,0-15 2 0,0 0 8 0,0 0-2 16,0 0-1-16,-14 10-2 0,14-10 0 0,0 9-2 15,0-3 7-15,-11 1 0 0,11 2-5 0,-6 0 6 16,6 1-4-16,-7 2-2 0,5 2 3 0,-2 0-3 16,4 1 2-16,-5 3-1 0,5-1 1 0,0 0-2 15,0-1-2-15,0-1 6 0,0 3-1 0,0-4 3 16,0-1 2-16,29 0 0 0,-29-3-3 0,25-2 3 16,-25-1-2-16,29-3-4 0,-13-3 4 0,0-1-6 15,0 0 2-15,-1 0 1 0,1 0-4 16,-5-28-3-16,0 28 3 0,-1-24-1 0,-4 24 3 15,-2-30-1-15,-4 12-1 0,0 2 2 0,0-4-5 16,0 1 4-16,-25-2-2 0,25 1-4 0,-31 0 1 16,31-1 2-16,-40 4-8 0,17 2 5 0,1 2 1 15,0 3-8-15,4 5 7 0,0 4-5 0,2 1 0 16,3 0-14-16,1 0-46 0,3 21-46 0,3-21-42 16,6 20-40-16,0-20-31 0,0 20-89 0,0-20-176 15,27 15-65-15,-27-15 80 0</inkml:trace>
  <inkml:trace contextRef="#ctx0" brushRef="#br0" timeOffset="294540.5262">26275 10085 2417 0,'-23'-5'28'0,"23"1"24"15,0 2 34-15,-21 0 30 0,21-3-17 0,0 3-15 16,-20 1-21-16,20 1-15 0,-11 0-2 0,11 0 2 15,-9 0-12-15,9 0-12 0,-10 0-9 0,4 0-8 16,2 0 3-16,-1 21 2 0,1-21 4 16,-1 18 3-16,-4-18-2 0,4 22 1 0,-1-8-4 0,1 2-2 15,1 1-4-15,-2-1-2 0,1 2 0 16,2 0-1-16,1-1-1 0,-2 2-2 0,1-2 0 16,3 0-4-16,0-2-1 0,0 1-3 0,0-2-6 15,0-2-3-15,0-3-15 0,0 0-15 0,27-2-13 16,-27-3-20-16,25 0-11 0,-25-3-1 0,34-1-2 15,-14 0-1-15,2 0 3 0,1 0-19 0,0 0-29 16,-4-24-38-16,0 24-44 0,-4 0-48 0,-1-23-41 16,-3 23-40-16,-1-22-6 0,0 10 44 0,-1-3 89 15</inkml:trace>
  <inkml:trace contextRef="#ctx0" brushRef="#br0" timeOffset="295998.6383">26434 10231 1561 0,'8'-6'60'0,"1"3"55"0,1 0 36 16,1 3 35-16,-2 0-42 0,2 0-37 0,-4 0-18 15,1 0-22-15,2 0 2 0,-1 0 3 0,-3 22-10 16,3-22-6-16,3 0-19 0,-6 0-20 15,1 18-10-15,0-18-7 0,0 0 0 0,-1 11 3 16,-3-11-5-16,-1 0 3 0,0 0 0 0,2 0-1 16,-4 0 11-16,3 0 9 0,-3 0-2 0,0 0 0 15,0 0-3-15,0 0-14 0,0-24 6 0,0 24-2 16,0-16-1-16,0 16 8 0,0-22-5 0,0 9 6 16,0 1 8-16,0-1 0 0,0 2 4 0,0-1-1 15,0 2 1-15,-22 4-8 0,22 0-4 0,0 0-12 16,0 5-10-16,-16 1-1 0,16 0-1 0,0 0 9 15,-13 0 2-15,13 22 2 0,-14-22-3 0,5 22-1 16,0-22 1-16,-3 28-2 0,4-28 5 16,-3 29-3-16,3-13 2 0,-1-2 2 0,1 1-3 15,3-1 3-15,0-1-5 0,1 0 1 0,4-1 0 16,0 0 2-16,0-2 0 0,0 0 2 0,0-1 3 16,25-2-2-16,-25 1 2 0,29-4-2 0,-29-1-1 15,40-1-2-15,-15 0-1 0,2-2-5 0,0 0 0 16,2 0-1-16,-2 0-4 0,0-26 9 0,-1 26-2 15,-5 0 4-15,0-27-2 0,-4 27 0 0,-1-23 0 16,-3 10-1-16,-1-3 9 0,-5 1-2 0,-3-2 2 16,0-1 10-16,-2 0 3 0,-2 3 8 15,0 1 5-15,0 1-6 0,0 2-6 0,0 3-3 16,-21 2-1-16,21 3 1 0,0 0-2 0,0 3-5 16,-21 0-9-16,21 0 0 0,0 0-6 0,0 0 2 15,0 0 4-15,0 0-3 0,0 0 5 0,0 24 4 16,0-24-6-16,0 0 2 0,0 20-2 0,0-20-4 15,0 14 4-15,30-14-8 0,-30 15 1 0,27-15-5 16,-27 16 0-16,29-7 4 0,-12-1-3 0,0 0-7 16,-2 0-27-16,-1 1-17 0,-3 0-11 0,1-1-6 15,-4 1 12-15,-3-1 6 0,1-1 6 0,-6 0 7 16,0-1 9-16,0 0 12 0,0-3 11 16,0 1 10-16,0-1 8 0,0-2 0 0,0-1 5 0,0 0-5 15,0 0 0-15,0 0 7 0,0 0-2 0,0-21 8 16,0 21 6-16,0-19 4 0,0 19 7 15,0-27 7-15,23 11 0 0,-23-4 0 0,22-2-2 16,-22 1 3-16,20-3 9 0,-20 4 12 0,18-1 22 16,-18 3 14-16,14 2-3 0,-14 3-12 0,7 1-17 15,-7 5-20-15,0 2-14 0,0 0-13 0,0 2-7 16,0 1-11-16,0 1-5 0,0 1 1 0,0 0-9 16,-23 0 2-16,23 0 1 0,0 0-1 0,-20 0 4 15,20 0 3-15,0 0-2 0,-18 23 2 0,18-23-1 16,0 0-3-16,-11 15-1 0,11-15 4 0,0 12 1 15,0-12 7-15,0 11 4 0,0-11-7 0,0 13 0 16,0-5 0-16,29-1 0 0,-29 2 1 16,27-2-1-16,-27 2-2 0,27 0 0 0,-9 0 0 15,-5 1 2-15,4 0-2 0,0 0 0 0,-3 1 0 16,1 0 0-16,-1-1-2 0,-3 1-3 0,-2 1 3 16,1-3-5-16,-6 1 5 0,-4-1-3 0,0 1 3 15,0-2-2-15,0 1 2 0,0-1 0 0,-32 0-2 16,32-2 4-16,-25 2 0 0,25-2 0 0,-26 0 2 15,26-2-2-15,-23-1 0 0,23-3 2 0,-13 2-17 16,13-2-24-16,0 0-18 0,0 0-5 0,0 0 5 16,0-29 18-16,0 29 5 0,31-29-26 0,-31 12-9 15,34-4-6-15,-14 1 8 0,0-1 29 16,5 1 17-16,-1-2 17 0,-1 4 4 0,-1 1 0 0,3 2 3 16,-4 0-3-16,-1 5 8 0,-1 1 8 15,-4 0 15-15,-2 3 17 0,-5 0 12 0,0 3 8 16,-4 2-8-16,-1 1-8 0,-3 0-18 0,0 0-14 15,0 0-5-15,0 0-9 0,0 0-4 0,0 0 0 16,0 0-7-16,0 0 6 0,0 18 1 0,-21-18-2 16,21 0 5-16,0 16-3 0,0-16 0 0,-15 17 0 15,15-6 2-15,-10 0-4 0,10-1 2 0,-9 2 0 16,3 2-2-16,2 0 1 0,-1-1-1 0,0-2 0 16,0 1 2-16,3 1 0 0,0-2 0 0,2-2 0 15,0 0 2-15,0-3 0 0,0 0 4 16,0-1 5-16,0-2-5 0,29-1 0 0,-29-2-1 15,21 0-5-15,-21 0-2 0,27 0 0 0,-14 0-2 16,3 0 0-16,-3-22 2 0,0 22 0 0,-1-18 0 16,-1 18 2-16,-1-23 0 0,-4 23-2 0,0-26 6 15,-5 12-6-15,1-2 2 0,-2-1 1 0,0 1-5 16,0 1 4-16,0 0 0 0,-27 2 4 0,27 1-2 16,0 4-1-16,-27 1-1 0,27 2-4 0,-14 2-3 15,14 1 3-15,0-1 0 0,-15 3 0 0,15 0 0 16,0 0-2-16,-9-2-3 0,9 2 5 0,0 0 0 15,0 0 2-15,0 0 0 0,0 0 2 16,25 0-2-16,-25 0 0 0,19 0 0 0,-19 0-4 16,33 0 4-16,-20 0-2 0,7 0 2 0,-4 0-4 15,2 0 6-15,1 0-1 0,-3 0-1 0,-2 0 4 16,0 22-6-16,-2-22 0 0,1 0-1 0,-2 21 5 16,-5-21 0-16,2 21 4 0,0-10-1 0,1 1-3 15,-3-1 0-15,1 2-2 0,2 2 2 0,-2-2-2 16,0-1 0-16,3-2 4 0,-6 1-2 0,2-4-2 15,-1 0 0-15,-1 1-2 0,-2-4 2 0,0-1 4 16,-2-1 4-16,0-1-1 0,0-1-1 0,0 0 2 16,0 0-2-16,0 0 18 0,-21 0 13 15,21 0 13-15,0-25-1 0,-19 25-14 0,19-18-16 16,0 18-15-16,0-26-1 0,0 9-3 0,0-1-1 16,0-2-1-16,0 0-5 0,25-1 1 0,-25 2-11 15,27 1-31-15,-27 3-41 0,34 4-66 0,-17-1-51 16,1 7-54-16,-3 0-69 0,4 2-138 0,-3 1-190 15,-3 2 24-15,-13 0 116 0</inkml:trace>
  <inkml:trace contextRef="#ctx0" brushRef="#br0" timeOffset="302671.3982">9567 11621 2109 0,'0'0'10'0,"0"0"11"0,0 0 9 16,0 0 18-16,0 0 2 0,0 0 0 0,0 0 6 15,0 14-4-15,0-14 4 0,0 0-2 0,0 0-9 16,-18 11-7-16,18-11-16 0,0 0-6 0,0 0-5 16,0 0-1-16,0 0 2 0,0 0 6 0,0 0 8 15,0 0 1-15,0 0 4 0,24 0-9 16,-24 0-8-16,26 0-3 0,-8-20-11 0,2 20 4 15,2-20-5-15,5 20-6 0,-1-22 8 0,3 9-8 16,-1 0 2-16,0 2-2 0,-2 0-36 0,-3 1-60 16,1 2-73-16,-6 1-114 0,1 0-94 0,-3 4-84 15,-4 2-59-15,-1-2 118 0</inkml:trace>
  <inkml:trace contextRef="#ctx0" brushRef="#br0" timeOffset="302886.4122">9703 11943 2097 0,'0'3'38'0,"0"-2"20"0,0-1 24 0,0 0 40 0,0 0-11 15,0 1 10-15,0 1-2 0,0-2-15 16,0 0 1-16,0 0-11 0,0 0-8 0,14 0-5 16,-14 0-21-16,0 0-6 0,16 0-14 0,-7 0-15 15,1 0-9-15,6-25-15 0,1 25-1 0,3-22-6 16,2 8-5-16,3-3-4 0,-1 0-16 0,3 2-70 15,-2 0-96-15,3 2-134 0,-3-2-233 0,0 4-184 16,-3 2 100-16</inkml:trace>
  <inkml:trace contextRef="#ctx0" brushRef="#br0" timeOffset="322296.3019">21485 9948 173 0,'1'0'0'0,"2"0"3"0,-1 0 2 15,-1 0-4-15,1 0 0 0,0 0 3 0,-1 0 17 16,1 0 56-16,0 16 45 0,-2-16 3 0,3 0-4 16,-2 0-41-16,0 0-43 0,2 0 6 0,-2 9-7 15,1-9-7-15,-2 0 11 0,2 0-2 16,-2 0 10-16,0 0 18 0,2 0 6 0,-2 0 4 0,1 0-2 16,-1 0-14-16,1 0-4 0,-1 0-11 15,2 0-9-15,-2 0 4 0,0 0-5 0,0 0 0 16,0 0 7-16,0 0-4 0,0 0 0 0,0 0-17 15,1 0-4-15,-1 0-9 0,1 0-8 0,1 0 8 16,-1 0-12-16,-1 0-12 0,1 0-9 0,-1 0-21 16,1 0-26-16,1 0-54 0,-2 0-74 0,1 0-110 15,0 0-56-15,-1 0 65 0</inkml:trace>
  <inkml:trace contextRef="#ctx0" brushRef="#br0" timeOffset="324569.054">26271 9341 866 0,'0'0'17'0,"0"0"26"0,0 0 9 15,0 0 4-15,0 0-13 0,0 0-25 0,0 0 0 16,0 0 5-16,0 0 10 0,0 0 4 0,0 0 0 16,0 0 0-16,0 0-3 0,0 0-5 0,0 0-5 15,0 0 0-15,0 0-5 0,0 0 4 0,0 0-4 16,0 0-1-16,0 0 5 0,0 0 8 15,0 0 5-15,0 0-6 0,0 0-4 0,0 0-13 16,0 0-4-16,0 0 0 0,0 0 0 0,0 0-5 16,0 0 5-16,0 0-5 0,0 0 0 0,0 0-4 15,0 0-4-15,0 0 8 0,0 0-8 0,0 0 8 16,0 0 4-16,0 0-12 0,0 0 8 0,0 0-8 16,0 0-4-16,0 0 8 0,0 0-4 0,0 0 8 15,0 0 0-15,0 0-8 0,0 0 0 0,0 0 4 16,0 0 0-16,0 0 4 0,0 0-4 0,0 0-3 15,0 0-1-15,0 0-1 0,0 0 0 0,0 0 5 16,0 0-1-16,0 0 6 0,0 0 0 16,0 0-1-16,0 0 0 0,0 0-8 0,0 0 4 15,0 0-8-15,0 0 5 0,0 0 3 0,0 0-5 16,0 0 9-16,0 0-4 0,0 0 0 0,0 0 4 16,0 0-4-16,0 0 0 0,0 0 1 0,0 0-6 15,0 17 9-15,0-17-4 0,0 0-1 0,0 0 6 16,0 0-9-16,0 0 7 0,0 0-2 0,0 0-1 15,0 0 1-15,0 0-5 0,0 0 8 0,0 0 0 16,0 0-1-16,0 0 2 0,0 0-5 0,0 0 1 16,0 0 0-16,0 0 3 0,0 0 3 0,0 0-7 15,0 0 7-15,0 0-6 0,0 0-5 16,0 0 13-16,0 0-9 0,0 0 3 0,0 0-3 16,0 0-4-16,0 0 0 0,0 0 0 0,0 0 4 15,0 0 0-15,0 0 0 0,0 0 9 0,0 0-1 16,0 0-8-16,0 0 8 0,0 0-7 0,0 0 3 15,0 0 13-15,0 0-1 0,0 0 12 0,0 0 1 16,0 0-5-16,0 0 4 0,0 0-8 0,0 0-3 16,0 0 6-16,0 0-7 0,0 0-4 0,0 0 7 15,0 0-6-15,0 0 2 0,0 0 4 0,0 0-3 16,0 0-2-16,0 0-6 0,0 0-8 0,0 0 2 16,0 0 3-16,0 0 1 0,0 0 5 0,0 0-7 15,0 0-3-15,0 0 1 0,0 0-4 16,0 0 5-16,0 0 4 0,0 0-7 0,0 0 2 15,0 0-2-15,0 0-4 0,0 0 5 0,0 0-5 16,0 0 4-16,0 0-3 0,0 0 2 0,0 0 1 16,0 0-3-16,0 0 3 0,0 0-4 0,0 0-1 15,0 0 5-15,0 0-3 0,0 0 2 0,0 0 6 16,0 0-3-16,0 0 1 0,0 0 0 0,0 0-1 16,0 0-6-16,0 0 4 0,0 0 1 0,0 0-8 15,0 0 5-15,0 0-2 0,0 0 4 0,0 0 0 16,0 0 3-16,0 0 4 0,0 0-4 0,0 0 1 15,0 0-3-15,0 0-1 0,0 0-3 16,0 0 6-16,0 0 0 0,0 0-6 0,0 0 1 16,0 0-6-16,0 0-11 0,0 0-21 0,0 0-34 15,0 0-36-15,0 0-42 0,0 0-38 0,0 0-27 16,0 0-50-16,0 0-29 0,0 0 4 0,0 0 64 16</inkml:trace>
  <inkml:trace contextRef="#ctx0" brushRef="#br0" timeOffset="326855.8084">17497 7674 881 0,'0'0'20'15,"6"0"15"-15,-6 0 10 0,3 0 8 0,-2 0-12 16,-1 0-16-16,0 0-5 0,0 0-7 0,0 0-9 16,0 0 4-16,0 0-11 0,0 0 7 0,0 0 0 15,0 0-9-15,0 0 17 0,0 0-15 0,0 0 7 16,0 0 1-16,0 0-5 0,0 0 5 0,0 0-5 15,0 0 4-15,0 0 0 0,0 0 14 0,0 0-14 16,0 0 9-16,0 0 0 0,0 0-9 0,0 0 9 16,0 0-9-16,0 0-4 0,0 0 0 0,0 0 0 15,0 0-4-15,0 0 0 0,0 0 3 0,0 0-3 16,0 0 4-16,0 0 0 0,0 0 1 16,0 0 3-16,0 0 0 0,0 0 0 0,0 0-4 15,0 0 9-15,0 0-4 0,0 0-1 0,0 0 5 16,0 0-9-16,0 0 9 0,0 0-5 0,0 0 1 15,0 0 8-15,0 0 1 0,0 0-1 0,0 0 10 16,0 0-14-16,0 0-5 0,0 0 10 0,0 0-10 16,0 0 0-16,0 0-4 0,0 0-4 15,0 0 4-15,0 0-5 0,0 0 10 0,0 0-5 0,0 0-9 16,0 0 9-16,0 0-4 0,0 0 4 0,0 0 4 16,0 0 1-16,0 0-10 0,0 0 1 0,0 0-28 15,0 0-42-15,0 0-51 0,0 0-89 0,0 0-102 16,0 0 43-16</inkml:trace>
  <inkml:trace contextRef="#ctx0" brushRef="#br0" timeOffset="328317.8227">29941 4605 924 0,'23'0'16'0,"-23"16"21"0,0-16 61 0,20 0 22 16,-20 0 16-16,22 0-4 0,-11 0-35 0,2 0-7 15,1 0-3-15,0 0-10 0,1 0-5 0,-1-18-6 16,2 18-24-16,-3 0-3 0,2 0-24 0,-4 0-2 16,-1 0-9-16,0 0-3 0,-2 0 5 0,-1 0-7 15,-3 0 5-15,-2 0 5 0,-2 0 2 0,2 0 0 16,-2 0 5-16,0 0-5 0,0 0 0 0,0 0-3 15,0 0-3-15,-27 0-7 0,27 15-5 16,-21-15 5-16,21 0-3 0,-30 12 4 0,15-12-1 16,-1 8 0-16,2-8-3 0,3 7 2 0,-1-7-3 15,4 4-2-15,1-1-4 0,7-2 0 0,-5-1 6 16,5 1-1-16,0-1 8 0,0 0-2 0,0 0 1 16,0 0-3-16,0 0 0 0,27 0 6 0,-27 0-1 15,19 0 6-15,-19 0-6 0,28 0-2 0,-12-16-4 16,0 16-8-16,1 0 16 0,-3 0-2 0,0 0 6 15,-2 0-2-15,-2 0-6 0,-4 0 4 0,-1-8-6 16,-5 8 8-16,5 0-3 0,-5 0-1 0,0 0 5 16,0 0-4-16,0 0-3 0,0 0 3 15,0 0-11-15,0 0 5 0,-26 0 0 0,26 0 1 0,0 0 5 16,-24 0-3-16,24 0 6 0,-13 0-6 16,13 0 0-16,-12 0 3 0,12 0-3 0,-10 0 0 15,10 0 0-15,0 0 3 0,0 0-1 0,0 0 0 16,0 0 4-16,0 0 0 0,0 0-5 0,0 0 4 15,0 0-3-15,24 0-9 0,-24 0 3 0,0 0-15 16,20 0 1-16,-20 0-7 0,0 0-18 0,18 0-18 16,-18 0-28-16,0 0-21 0,8 0-8 0,-8 0-13 15,0 0-20-15,0 0 4 0,0 0-18 0,0 0-12 16,0 0-33-16,0 0-38 0,0 0 46 0</inkml:trace>
  <inkml:trace contextRef="#ctx0" brushRef="#br0" timeOffset="330305.2007">31908 4632 378 0,'0'13'12'0,"0"-13"2"15,0 0 9-15,0 0 6 0,0 10-6 0,-25-10 6 16,25 0-3-16,0 6 3 0,-16-6 0 15,16 4 3-15,0-3 3 0,-16 1 6 0,16-2 7 16,0 0 4-16,-7 0 7 0,7 0 0 0,0 0-2 16,0 0 14-16,0 0-6 0,0 0-18 0,0 0-7 15,0 0-39-15,0 0-7 0,0 0 17 0,0-14-10 16,26 14 3-16,-26 0-4 0,0 0-11 0,23 0 7 16,-23-9 8-16,17 9-1 0,-17 0 1 0,16 0-4 15,-16 0-4-15,12 0 1 0,-6 0-8 0,-6 0 7 16,5 0 4-16,-5 0 0 0,0 0 4 0,2 0-1 15,-2 0 1-15,0 0-8 0,0 0 4 0,0 0-3 16,0 0 3-16,0 0 15 0,0 0 0 0,0 0 7 16,0 0 16-16,0 0-4 0,0 0 19 15,0 0 3-15,0 0-12 0,-18 0 1 0,18 0-20 16,0 0-4-16,0 0-10 0,0 0-1 0,0 0-3 16,0 0-10-16,0 0 6 0,0 0-7 0,0 0 1 15,0 0 2-15,0 0-2 0,18 0 10 0,-18 0-7 16,0 0 4-16,15 0-1 0,-15 0-10 0,12 0 11 15,-12 0-5-15,13 0 1 0,-13 0 7 0,10 0-7 16,-6 0 3-16,0 0-3 0,0 0 0 0,-2 0 0 16,1 0-3-16,-2 0 11 0,-1 0-1 0,0 0 10 15,0 0 4-15,0 0 0 0,0 0 0 16,0 0 6-16,0 0 5 0,0 0-11 0,0 0 7 16,0 0 0-16,0 0-12 0,0 0 16 0,0 0-6 15,0 0-9-15,0 0 5 0,0 0-6 0,0 0-10 16,0 0 3-16,0 0-9 0,0 0 0 0,0 0-4 15,0 0-4-15,0 0 4 0,0 0-8 0,0 0 6 16,0 0-6-16,0 0-3 0,0 0 1 0,0 0 0 16,0 0-15-16,0 0-48 0,0 0-74 0,0 0-72 15,0 0-49-15,0 0-42 0,0 0-2 0,0 0 73 16</inkml:trace>
  <inkml:trace contextRef="#ctx0" brushRef="#br0" timeOffset="332729.8474">17835 7700 1298 0,'0'3'9'0,"0"-3"9"0,0 1 10 0,0-1 16 16,1 0 1-16,-1 0 6 0,0 0 5 15,0 0-6-15,0 0-5 0,0 0-12 0,0 2-1 16,0-2-16-16,0 1-11 0,0-1 6 0,0 1-11 16,0-1 8-16,0 0 11 0,0 2-7 0,0-2 4 15,0 1-1-15,0-1 0 0,0 0-3 0,0 0-4 16,0 0-4-16,0 1-3 0,0-1 6 0,0 0 1 16,0 0 3-16,0 0-1 0,0 0-13 0,0 0 7 15,0 0-11-15,0 0 10 0,0 0 1 0,0 0-4 16,0 0 4-16,0 0-11 0,0 0 11 0,0 0-4 15,0 0 4-15,0 0-4 0,0 0-4 16,0 0 3-16,0 0 1 0,0 0 6 0,0 0-2 16,0 0-3-16,0 0-2 0,0 0-2 0,0 0 7 15,0 0-4-15,0 0 0 0,0 0 3 0,0 0-7 16,0 0 8-16,0 0-7 0,0 0 0 0,0 0 7 16,0 0-6-16,0 0 8 0,0 0-6 0,0 0 0 15,0 0 3-15,0 0-3 0,0 0 10 0,0 0-6 16,0 0 4-16,0 0 0 0,0 0-7 0,0 0 10 15,0 0 0-15,0 0-4 0,0 0 1 0,0 0-8 16,0 0-3-16,0 0 3 0,0 0 7 0,0 0-4 16,0 0-3-16,0 0 0 0,0 0-3 0,0 0 3 15,0 0 3-15,0 0 4 0,0 0-3 0,0 0-1 16,0 0 1-16,0 0 2 0,0 0-1 16,0 0 4-16,0 0 2 0,0 0-9 0,0 0 4 0,0 0 0 15,0 0-2-15,0 0 6 0,0 0-6 16,0 0-3-16,0 0 0 0,0 0-5 0,0 0 7 15,0 0-6-15,0 0 3 0,0 0 1 0,0 0-3 16,0 0 4-16,0 0-2 0,0 0 0 0,0 0-4 16,0 0 9-16,0 0 5 0,0 0-1 0,0 0 2 15,0 0-5-15,0 0 0 0,0 0 10 0,0 0 9 16,0 0-5-16,0 0 1 0,0 0-11 16,0 0-3-16,0 0-6 0,0 0 0 0,-17 0 3 0,17 0 0 15,0 0 7-15,0 15-6 0,0-15 6 16,-12 0-3-16,12 0 3 0,0 0 8 0,0 0-11 15,-7 0 9-15,7 0 0 0,0 0-4 0,0 0 8 16,0 0-11-16,0 0 2 0,0 0 0 0,0 0-1 16,0 0 9-16,0 0-4 0,0 0-9 0,0 0 3 15,0 0-9-15,0 0 4 0,0 0 9 0,0 0-13 16,0 0 5-16,0 0-6 0,0 0 0 0,0 0 0 16,0 0-3-16,0 0 3 0,0 0-1 0,0 0 0 15,0 0 3-15,0 0-5 0,0 0 1 0,0 0 0 16,0 0 1-16,0 0 1 0,0 0 1 0,0 0 1 15,0 0-4-15,0 0 6 0,0 0 0 16,0 0 4-16,0 0 1 0,19 0 5 0,-19 0-7 16,0 0 2-16,21 0 1 0,-21-17-7 0,21 17 1 15,-7 0-2-15,0-15 0 0,3 15-1 0,-2-13 1 16,3 13-3-16,-3-14-2 0,2 6 2 0,-1 0 1 16,0 2-1-16,-4 0 4 0,2-1-3 0,-3 2 0 15,-1 0 7-15,-1-2-3 0,-1 2 0 0,0 2 0 16,-2 0-2-16,-1 0 0 0,-1-3 4 0,1 4-1 15,-1-1-4-15,0-1-1 0,2-1 1 0,-1 2 0 16,-3 1 0-16,2 0 5 0,0 0-5 0,-2-1 2 16,0 3-2-16,-1 0-1 0,-1 0 3 15,0 0-2-15,0 0 1 0,0 0-5 0,0 0 0 0,0 0-2 16,0 0-4-16,0 0 0 0,0 0-7 16,0 0-6-16,0 0-30 0,0 18-59 0,-20-18-75 15,20 0-118-15,0 17-76 0,0-17-78 0,-16 9 13 16,16-9 125-16</inkml:trace>
  <inkml:trace contextRef="#ctx0" brushRef="#br0" timeOffset="333217.0487">17935 7710 1497 0,'16'1'33'0,"-16"-1"25"0,0 0 28 16,0 0 15-16,0 0-11 0,0 0-8 0,0 0 3 16,0 0 10-16,0 0 1 0,0 0 7 0,0-16-15 15,0 16-14-15,0 0-8 0,0 0-11 0,0 0-13 16,0 0-2-16,0 0-6 0,0 0-9 0,0 0 0 16,0 0-5-16,0 0-12 0,0 0 1 0,0 0-8 15,0 0-5-15,0 0 9 0,0 0-5 0,0 13 8 16,0-13-1-16,0 0-7 0,0 19 9 15,0-19-4-15,0 18 4 0,0-8 3 0,0 3-5 16,0 0 1-16,0 1 3 0,0-2-3 0,19 2 1 16,-19 1-2-16,0-1-6 0,0 1 4 0,17-1-2 15,-17 0 0-15,0 0 1 0,10 0-2 0,-10 0-3 16,7-1 0-16,-7-1 5 0,5 0-3 0,-3 2 0 16,0-6-4-16,0 1 1 0,2 1 3 0,-3-2 3 15,0-1 2-15,1 0-3 0,1-3-6 0,-2 1 1 16,1 0 6-16,-1-3-1 0,2 1 1 0,-2-1-4 15,-1-1-1-15,0 2-5 0,1-2 5 0,-1-1 4 16,1 0-6-16,-1 0 9 0,0 0-5 0,0 0 3 16,0 0 0-16,0 0-4 0,0 0 0 0,0 0 1 15,0 0-1-15,0 0-1 0,0 0-1 16,0 0-6-16,0 0-2 0,0 0-11 0,0 0-48 16,0 0-79-16,0 0-109 0,0 0-169 0,0 0-134 15,0 0-26-15,0 0 114 0</inkml:trace>
  <inkml:trace contextRef="#ctx0" brushRef="#br0" timeOffset="337388.999">28640 6319 1353 0,'0'3'41'0,"0"-1"29"15,0 1 11-15,0-2 12 0,0-1-27 0,0 1-19 16,0-1 2-16,0 0-4 0,0 1 0 0,0 2 2 16,0-3-3-16,0 1-1 0,0 1-8 0,0-2 4 15,0 2-4-15,0 1 4 0,0-3-3 0,0 1-7 16,0 2 5-16,0 0-10 0,-19-1-3 0,19 1-1 16,0-1-14-16,-15 1-2 0,15 1 2 15,-9-1-6-15,9-1 1 0,-12 1 4 0,12-1-3 0,-10 0-2 16,6 1-1-16,1-2 0 0,-1 0-1 15,3-1 2-15,0 3-2 0,1-3 0 0,-2 0 2 16,2 0 1-16,0 0 3 0,0 0 0 0,0 0 4 16,0 0-2-16,0 0 0 0,0 0-6 0,25 0-5 15,-25-20 5-15,23 20-8 0,-23 0 8 0,35-19 4 16,-16 19-5-16,3-15 7 0,0 15-6 0,0-16-6 16,1 8 4-16,-3-1-2 0,1 1 4 0,-2 1 2 15,-2 2 0-15,-4-1-4 0,0 0 6 0,-4 1-3 16,0 1-1-16,-5 2 10 0,0 1-7 15,-3 1 7-15,0 0-4 0,-1 0-8 0,0 0-2 16,0 0-3-16,0 0 3 0,0 0-1 0,-23 0 0 16,23 0 5-16,-26 21 0 0,26-21 0 0,-35 0 3 15,16 20-3-15,-3-20 4 0,2 17 1 0,-3-17-6 16,5 15 3-16,0-15-3 0,1 14-2 0,1-9 9 16,3 0-4-16,2 0-5 0,2-1 11 0,1-1-9 15,3-1-1-15,3-2 2 0,-1 1-5 0,3-1 1 16,0 0 0-16,0 0 0 0,0 0 0 0,0 0 3 15,0 0 0-15,21 0 4 0,-21-18 0 0,22 18-5 16,-22 0 5-16,29-16-5 0,-12 16 1 0,-1-12-1 16,3 12-1-16,-4-10 1 0,-2 10 1 0,2-10 6 15,-5 10-1-15,0-7 0 0,-4 2-1 0,-1 3 0 16,1-1 1-16,-3 2 1 0,-1 1 2 16,-2 0-6-16,0 0-2 0,0 0-4 0,0 0-2 15,0 0 1-15,0 0 2 0,0 0 3 0,-30 18 0 16,30-18 4-16,-27 0-2 0,27 15 3 0,-32-15-5 15,14 13-5-15,1-13-5 0,0 13-3 0,3-13 4 16,2 10 6-16,2-10 4 0,2 7-5 0,3-7-3 16,5 2-7-16,-5-1-7 0,5-1-3 0,0 0 5 15,0 0 3-15,0 0 11 0,0 0 6 0,0 0 1 16,31 0-4-16,-31-20 6 0,22 20-3 0,-22 0 2 16,26-16 1-16,-26 16-6 0,21 0-1 15,-21-11 3-15,18 11 7 0,-18 0-12 0,10-9-2 16,-10 9-23-16,0 0-30 0,0 0-23 0,0 0-49 15,0 0-50-15,0 0-50 0,0 0-43 0,0 0-60 16,0 0-6-16,-28 0 74 0</inkml:trace>
  <inkml:trace contextRef="#ctx0" brushRef="#br0" timeOffset="338700.4908">30493 6266 899 0,'-12'0'10'16,"12"0"9"-16,0 17 6 0,-9-17 8 0,4 0-3 16,-1 0 3-16,0 0 1 0,-3 12-4 0,-1-12-8 15,-1 0-11-15,3 7 4 0,-1-7-11 0,3 7 0 16,-4-7 3-16,4 5-11 0,2-4 4 0,0 0 4 16,2 0-4-16,-2 1-4 0,1-2 0 0,3 0-3 15,0 0 3-15,0 0 8 0,0 0 11 16,0 0-8-16,0 0-7 0,0 0 8 0,0 0-4 15,22 0 16-15,-22 0 3 0,0 0-3 0,25-17 3 16,-25 17-3-16,24 0 4 0,-12 0 0 0,1-11-8 16,-2 11 7-16,0 0-3 0,1 0-9 0,-5 0 12 15,0-7-15-15,-4 7 3 0,1 0 8 0,-3 0-8 16,-1 0 4-16,0 0 0 0,0 0-11 0,0 0 3 16,0 0-4-16,0 0 1 0,-30 0 4 0,30 20-12 15,-26-20 7-15,26 0 4 0,-29 16-3 0,14-16-1 16,15 10-3-16,-21-10-7 0,21 0 0 0,-15 11 7 15,15-11-7-15,0 0 4 0,0 4 7 16,-5-4-1-16,5 0 19 0,0 0 10 0,0 0 7 16,0 0 7-16,0 0 3 0,0 0-8 0,23 0-3 15,-23 0-4-15,19 0-17 0,-19 0-3 0,27-18-8 16,-12 18-8-16,-3 0 5 0,-1 0 0 0,-11 0-2 16,15 0 7-16,-15-11 6 0,7 11-5 0,-7 0 9 15,0 0-5-15,0 0-4 0,0 0-1 0,0 0-11 16,0 0-1-16,0 0 2 0,0 0 2 0,-23 0 3 15,23 0 3-15,0 0-6 0,-17 0-3 0,17 0 3 16,-14 17 3-16,14-17-9 0,0 0 5 0,0 0 1 16,-8 0-6-16,8 0 11 0,0 0-7 0,0 0-1 15,0 0-3-15,0 0 1 0,0 0 1 0,0 0 3 16,20 0-2-16,-20 0 0 0,0 0 6 16,0 0-3-16,0 0 0 0,0 0-6 0,0 0-4 15,0 0 0-15,0 0 3 0,0 0-11 0,0 0 14 16,0 0-17-16,0 0 6 0,0 0 22 0,0 0-10 15,0 0 9-15,0 0 2 0,0 0-8 0,0 0-14 16,0 0 11-16,0 0-6 0,0 0 1 0,0 0 14 16,0 0-9-16,0 0 12 0,0 0-9 0,0 0-3 15,0 0 3-15,0 0-9 0,0 0 6 0,0 0 0 16,0 0 3-16,0 0 0 0,0 0 6 0,0 0-9 16,0 0 6-16,0 0-3 0,0 0 6 15,0 0 0-15,0 0-6 0,0 0 0 0,0 0-9 0,0 0 12 16,0 0-6-16,0 0 3 0,0 0 0 0,0 0-2 15,0 0 5-15,0 0-4 0,0 0 1 16,0 0-3-16,0 0 3 0,0 0 0 0,0 0-3 16,0 0 0-16,0 0 3 0,0 0-3 0,0 0 3 15,0 0 2-15,0 0-5 0,0 0 6 0,0 0 0 16,0 0-2-16,0 0-1 0,0 0-6 0,0 0 2 16,0 0 3-16,0 0 1 0,0 0 1 0,0 0-1 15,0 0-2-15,0 0-5 0,0 0 7 0,0 0 0 16,0 0-1-16,0 0 8 0,0 0-7 0,0 0 0 15,0 0 3-15,0 0-3 0,0 0 0 0,0 0 0 16,0 0 0-16,0 0 0 0,0 0 3 16,0 0-3-16,0 0-3 0,0 0 3 0,0 0 1 15,0 0-4-15,0 0 5 0,0 0-4 0,0 0 5 16,0 0-3-16,0 0 0 0,0 0 3 0,0 0-10 16,0 0 10-16,0 0-9 0,0 0-1 0,0 0 10 15,0 0 5-15,0 0 6 0,0 0-10 0,0 0-4 16,0 0-8-16,0 0-1 0,0 0 5 0,0 0 1 15,0 0 3-15,0 0-2 0,0 0 8 0,0 0-6 16,0 0-3-16,0 0 3 0,0 0-3 0,0 0 3 16,0 0-3-16,0 0-4 0,0 0-14 0,0 0-11 15,0 0-13-15,0 0-30 0,0 0-29 0,0 0-38 16,0 0-49-16,0 0-16 0,0 0-38 16,0 0-32-16,0 0 66 0</inkml:trace>
  <inkml:trace contextRef="#ctx0" brushRef="#br0" timeOffset="341298.5287">17790 7799 770 0,'0'0'27'0,"0"0"25"16,0 0 15-16,0 0 18 0,0 0-20 0,0 0-11 16,0 0-16-16,0 0-12 0,0 0 0 0,0 0-8 15,0 0 4-15,0 0 4 0,0 0-8 0,0 0-4 16,0 0-1-16,0 0-4 0,0 0 5 0,0 0 8 16,0 0 1-16,0 0 3 0,0 0 5 0,0 0-10 15,0 0-7-15,0 0-2 0,0 0-12 0,0 0-4 16,-23 0 8-16,23 0 0 0,0 0 5 0,-15 0 4 15,15 0 3-15,0 0 1 0,-13 13 0 0,13-13 8 16,0 0-4-16,-8 0-5 0,8 0-4 16,0 0 1-16,0 0-5 0,0 0 4 0,0 0 12 15,0 0-9-15,0 0 16 0,0 0-8 0,0 0 1 16,0 0 11-16,0 0-15 0,0 0 12 0,0 0-13 16,0 0-7-16,0 0 10 0,0 0-10 0,0 0 11 15,0 0-1-15,0 0-11 0,0 0-2 0,0 0-1 16,0 0 2-16,0 0-3 0,18 0 4 0,-18 0-1 15,17-17-5-15,-5 17 6 0,2 0-10 0,4-17 2 16,1 17-4-16,2-17-4 0,1 8 6 0,2-2-3 16,-4 2 0-16,4-1-3 0,-2 0 2 0,0 1 1 15,-2 2 7-15,-1 0 2 0,-3 0-2 16,-2 3-5-16,-3-3-1 0,-2 5 2 0,-2 2 5 0,-3-1 8 16,-2 0-1-16,-2 1 2 0,0 0-2 15,0 0-8-15,0 0 6 0,0 0-2 0,0 0 1 16,0 0-2-16,0 0-4 0,0 0 4 0,0 0-8 15,0 0 8-15,0 0-11 0,0 0-6 0,-15 0 5 16,15 0-6-16,0 0-3 0,0 0-40 0,0 0-55 16,0 0-82-16,0 0-78 0,0 0-49 0,-10 0-67 15,10 0 32-15,-8 0 89 0</inkml:trace>
  <inkml:trace contextRef="#ctx0" brushRef="#br0" timeOffset="341980.5668">17874 7777 1353 0,'0'1'27'15,"0"-1"29"-15,0 3 13 0,0-3 13 0,0 0-16 16,0 0-20-16,0 0-10 0,0 0-12 0,0 0-12 16,0 0-12-16,0 0-4 0,0 1 4 0,0 1 4 15,0-1 8-15,15 4 7 0,-15-2-3 0,0 2 3 16,0 1 7-16,15 2-3 0,-15 0 4 0,7-1 0 15,-7 2-11-15,7-2 4 0,-7 3-1 0,3-2 0 16,0 1 0-16,-3 0-7 0,2 1-4 0,-1 0-3 16,1-1 2-16,-1 2 1 0,2-1-3 15,-1 1 0-15,0 0-6 0,2 2 2 0,-1-3-3 16,0 2-2-16,0 0 6 0,1-1 0 0,1-2 3 16,-2 1 1-16,1-1 0 0,-1 3-3 0,1-5-4 15,1 1 3-15,0 1-3 0,-3-1-3 0,2-2 9 16,-2 2 1-16,1-1-10 0,-1 1 12 0,-1-3-4 15,1-2-7-15,-1 3 10 0,-1-4-13 0,0 3 3 16,0-3 3-16,0-2-3 0,0 3 5 0,0-1 3 16,0-2-6-16,0 0 2 0,0 0 2 0,0 0-6 15,0 0 5-15,0 0 4 0,0 0-5 0,0 0 2 16,0 0 4-16,0 0-2 0,0 0 3 16,0 0 9-16,0 0 2 0,0 0 0 0,0 0 1 15,0 0-11-15,0 0 1 0,0 0 1 0,0 0-3 16,0 0 5-16,0 0-6 0,0 0-6 0,0 0 1 15,0 0 1-15,0 0-5 0,0 0 2 0,0 0-4 16,0 0-1-16,0 0 7 0,0 0 2 0,0 0-2 16,0 0 2-16,0 0-4 0,0 0 2 0,0 0-5 15,0 0 3-15,0 0-3 0,0 0 1 0,0 0 5 16,0 0-1-16,0 0 2 0,0 0-2 0,0 0-2 16,0 0-1-16,0 0 1 0,0 0-2 15,0 0 3-15,0 0-1 0,0 0 2 0,0 0-1 16,0 0-1-16,0 0-1 0,0 0-1 0,0 0 2 0,0 0-1 15,0 0 2-15,0 0 4 0,0 0-5 16,0 0 0-16,0 0 4 0,0 0-10 0,0 0 6 16,0 0 3-16,0 0 1 0,0 0 0 0,0 0-3 15,0 0 2-15,0 0-8 0,0 0 3 0,0 0 2 16,0 0-2-16,0 0-2 0,0 0 4 0,0 0-10 16,0 0-12-16,0 0-31 0,0 0-45 0,0 0-95 15,0 0-95-15,0 0-47 0,0 0-72 0,0 0 35 16,0 0 105-16</inkml:trace>
  <inkml:trace contextRef="#ctx0" brushRef="#br0" timeOffset="343145.5978">25065 8037 640 0,'0'0'19'0,"0"0"7"0,0 0 8 15,0 0 8-15,0 0-7 0,0 0-5 0,0 0 3 16,0 0 1-16,0 0-13 0,16 0 8 0,-16 0-19 16,0 0 0-16,0 0-1 0,0 0-8 0,0 0 11 15,0 0-8-15,0 0 0 0,0 0 0 0,0 0-8 16,0 0 4-16,0 0 4 0,0 15 1 0,0-15-10 15,0 0-23-15,0 0-42 0,0 12-41 0,0-12-46 16,0 0-58-16,0 8 31 0,-23-8 42 0</inkml:trace>
  <inkml:trace contextRef="#ctx0" brushRef="#br0" timeOffset="344645.0705">25407 9264 1373 0,'0'0'33'0,"0"0"14"16,0 0 10-16,0 0-5 0,0 0-21 0,0 0 4 16,0 0 8-16,0 0 25 0,0 0 0 0,0 0-6 15,0 0-11-15,0 0-17 0,0 0-9 0,0 0-8 16,0 0 4-16,0 0 9 0,0 0 2 0,0 0 0 16,0 0 4-16,0 0-1 0,0 0 5 0,0 0 5 15,0 0-4-15,0 0 0 0,0 0-1 16,0 0 0-16,0 0 1 0,0 0 1 0,0 0-5 15,0 0-2-15,0 0 5 0,0 0-8 0,0 0 6 16,0 0 0-16,0 0-7 0,0 0-4 0,0 0 1 16,0 0-5-16,0 0-7 0,0 0 2 0,0 0-13 15,0 0 0-15,0 0 2 0,0 0-7 0,0 0 4 16,0 0-8-16,0 0 4 0,0 0 4 0,0 0-5 16,0 0 7-16,0 0-7 0,0 0-1 0,0 0 3 15,0 0-4-15,0 0 2 0,0 0-1 0,0 0 2 16,0 0-1-16,0 0 0 0,0 0-1 15,0 0-2-15,0 0 6 0,0 0 1 0,0 17-1 0,0-17 3 16,0 0-5-16,0 0-6 0,0 0 6 0,0 0-1 16,0 0 1-16,0 0 2 0,0 0-1 15,0 0-4-15,0 9 3 0,0-9-1 0,0 0 1 16,0 0 0-16,0 0 1 0,0 0 3 0,0 0-4 16,0 0 0-16,0 0-6 0,0 0 1 0,0 0-4 15,0 0-2-15,0 0-11 0,0 0-15 0,0 0-16 16,0 0-18-16,0 0-21 0,0 0-23 0,0 0-46 15,0 0-52-15,0 0-49 0,0 0-45 0,0 0-29 16,0 0-67-16,0 0 59 0,0 0 83 0</inkml:trace>
  <inkml:trace contextRef="#ctx0" brushRef="#br0" timeOffset="348049.2838">27422 7793 978 0,'12'-5'8'16,"1"-1"8"-16,1 1 13 0,-1-3 8 0,1 0 4 16,-1 1-3-16,2-3 5 0,-1-2 9 0,1 2 1 15,-1-1 4-15,1 0-25 0,2-3-10 0,-6 2-13 16,7 1-14-16,-3-2 10 0,0 1-9 0,-2 2-1 16,1-4 5-16,-1 2 0 0,1 1 5 0,-2-1-10 15,-2 3 6-15,1 1-1 0,2-1-9 0,-4 2 18 16,0 0-14-16,-2 1 5 0,-2 3 5 0,-1-2 0 15,2 2 8-15,-6 2 4 0,2 0-4 16,-2 1-4-16,0-1-9 0,0 1-4 0,0 0-14 0,0 0-13 16,0 0-18-16,-25 0-49 0,25 0-54 15,0 0-111-15,-27 0-48 0,27 0 43 0</inkml:trace>
  <inkml:trace contextRef="#ctx0" brushRef="#br0" timeOffset="348517.6641">27456 7914 1124 0,'25'0'17'0,"-25"0"18"16,15 0 22-16,-15 0 18 0,11 0-4 0,-11-11-5 16,9 11-14-16,-9 0-6 0,12 0-1 0,-6 0 0 15,1 0-1-15,-1 0-8 0,2 0-4 0,-1 0-16 16,3 0-4-16,0 25 0 0,-1-25-12 0,0 0 8 16,4 17-8-16,0-17-7 0,-1 13 7 15,2-13 1-15,-1 11-2 0,-1-11 9 0,2 9-9 0,1-9-15 16,-2 8 0-16,1-8-31 0,-1 4-35 0,-2-3-28 15,3-1-44-15,-1 0-29 0,-3 0-21 16,-2 0-70-16,-3 0-3 0,-4 0 58 0</inkml:trace>
  <inkml:trace contextRef="#ctx0" brushRef="#br0" timeOffset="348816.4194">27424 7981 1335 0,'0'1'22'16,"0"-1"1"-16,0 1 4 0,0-1 13 0,0 3-6 16,0-3 9-16,0 0 5 0,0 0-2 0,0 2-4 15,23 1 2-15,-23-1 1 0,0 0-6 0,21 1-9 16,-21 1-10-16,17 0-13 0,-5-1-3 0,-3 3-6 15,-1 0 4-15,2 0 2 0,-1-1 1 0,-1 2 4 16,0 0-5-16,-2-1-4 0,1 3-2 0,-1-3-2 16,1 2 1-16,0-1-9 0,-3 0-27 0,-1-1-39 15,-1 1-49-15,2-2-53 0,-2 0-33 0,1 0-41 16,-3 0-37-16,2-3 17 0,-2-1 62 0</inkml:trace>
  <inkml:trace contextRef="#ctx0" brushRef="#br0" timeOffset="352100.2384">28418 7839 727 0,'0'3'2'0,"0"-2"13"0,0-1 4 16,-9 2 12-16,9-1 19 0,0-1 12 15,0 2 17-15,0-2 21 0,0 1-1 0,0-1 6 0,0 0 12 16,0 0-6-16,0 0 1 0,0 0 6 15,0 0-21-15,0 0-23 0,0 0-20 0,0 0-28 16,0 0-4-16,0 0 5 0,0 0-1 0,0-22-1 16,0 22-6-16,0 0-4 0,24-17-1 0,-24 17-12 15,0-15 0-15,0 15-3 0,20-13 1 0,-20 6 2 16,12 1 2-16,-12 0-7 0,15 1 1 0,-8 0 4 16,5-1-2-16,-1 3 6 0,2-2-1 0,-3 1-5 15,2-2 0-15,1 4 0 0,-2 1 0 0,3-3 4 16,-2 4 2-16,0 0 5 0,0 0-4 15,-2 0 6-15,4 0-3 0,-1 0-3 0,-2 0 7 16,3 0-7-16,-2 19 2 0,1-19 0 0,-2 0-6 16,0 20 5-16,-1-20-5 0,-2 14-3 0,2-14 4 15,-1 13-1-15,-1-13 2 0,0 12 1 0,-3-12-6 16,1 12-2-16,0-7 0 0,-2-1 2 0,0-1 3 16,-3 0 1-16,1-1 1 0,-2 1-1 0,2-2-1 15,-2 1 5-15,0-2 7 0,0 0 7 0,0 0 15 16,0 0 9-16,0 0-1 0,0 0 4 0,0 0-9 15,0 0-7-15,0 0-6 0,0 0-9 0,0 0-1 16,0 0-5-16,0 0-5 0,0 0 1 0,0 0-6 16,0 0-1-16,0 0 1 0,0 0-2 15,0 0 2-15,0 0-2 0,0 0 2 0,0 0-3 0,0 0 1 16,0 0 0-16,0 0 0 0,0 0-2 16,0 0 2-16,0 0-4 0,0 0 1 0,0 0 4 15,0 0-3-15,0 0 2 0,0 0-2 0,0 0 1 16,0 0 0-16,0 0-2 0,0 0-1 0,0 0 5 15,0 0 2-15,0 0 1 0,0 0-2 0,0 0-6 16,0 0-2-16,0 0 6 0,0 0 3 0,0 0-1 16,0 0 5-16,0 0-8 0,0 0 1 0,0 0 0 15,0 0-6-15,0 0 6 0,0 0 1 0,0 0-1 16,0 0 4-16,0-18-5 0,0 18 1 0,0 0-1 16,0 0 2-16,0-15-1 0,0 15-2 15,0-9 3-15,0 9-5 0,0-15 0 0,0 8-1 16,0 0 4-16,0 0-3 0,0-1 2 0,0 3 2 15,0-3-9-15,20-1 7 0,-20 2 2 0,15-2-2 16,-15 1-2-16,20 1 5 0,-20 0-4 0,20-1 3 16,-8 1 7-16,0 1-10 0,0-1 0 0,-1 0-2 15,4 2 5-15,-1 1 1 0,-2-1 0 0,4 3 0 16,-5 0-5-16,0-1 2 0,-1 2 2 0,-1 1 1 16,2 0 2-16,-5 0-3 0,3 0 0 0,-4 0-1 15,5 0-5-15,-2 0 3 0,-1 22 5 0,3-22 1 16,-1 0 5-16,1 20-4 0,-2-20 0 0,3 16 1 15,-2-16-4-15,-1 17 3 0,3-6-1 16,-3-3-3-16,1 2 1 0,-3-2 2 0,3 1 0 16,-4-4 3-16,2 5-2 0,0-3 0 0,-1 0 0 15,-2-1-5-15,-1-1-1 0,0 0 1 0,-1-1 0 16,1 0 1-16,0 0 3 0,-2-2-2 0,0-1-4 16,-1 3 3-16,1-1 0 0,-1-3 1 0,0 1 4 15,0-1-1-15,0 3-2 0,0-3 0 0,0 0 4 16,0 0-2-16,0 0 2 0,0 0-2 0,0 0-3 15,0 0 5-15,0 0-6 0,0 0 1 0,0 0-1 16,0 0-7-16,0 0 5 0,0 0 0 0,0 0 2 16,0 0 4-16,0 0-2 0,0 0-2 15,0 0 0-15,0 0 0 0,0 0-1 0,0 0 1 16,0 0 1-16,0 0-1 0,0 0 2 0,0 0-1 0,0 0-6 16,0 0 3-16,0 0 1 0,0 0 1 15,0 0 0-15,0 0-3 0,0 0 0 0,0 0 2 16,-19 0 4-16,19-14-3 0,0 14-3 0,0 0-1 15,0 0-2-15,-12-15 2 0,12 15-2 0,0-7 1 16,0 7 2-16,0-11 1 0,-7 4 0 0,7 1-1 16,0 0-4-16,0 1-2 0,0-3 3 0,0 2 0 15,0-1 5-15,0-1-2 0,0 2-2 0,21 0-6 16,-21 0-3-16,0 0 1 0,15 1 5 0,-15-1 4 16,14 0-1-16,-14 2 6 0,16-1-8 0,-6 2 9 15,-2 0-3-15,2-1-5 0,1 0 5 16,0 1-4-16,-1 0 5 0,5 1 0 0,-3 0-2 15,2 1-2-15,0-1 0 0,1 2-1 0,1 0 7 16,3 0 1-16,-4 0-3 0,1 0 4 0,0 0-5 16,1 0 1-16,-1 0 2 0,3 0-2 0,-2 22 3 15,4-22-2-15,0 0-3 0,1 20 1 0,-4-20 1 16,1 17 2-16,-2-17 2 0,-2 16-4 0,-3-16-2 16,-1 17 3-16,0-10-1 0,-4 1 2 0,2-1-1 15,-3 2-7-15,-1-1 3 0,-1-1 0 0,1 1 0 16,-3-2 4-16,1 1-1 0,0-2 1 0,-2-1 2 15,-1 1-2-15,0-1-2 0,0-1 0 0,0 1 2 16,0-2-3-16,0 1 5 0,0 0-2 16,0-3-3-16,0 1 1 0,0-1 3 0,0 0-2 15,0 0 1-15,0 0 4 0,0 0-7 0,0 0 3 16,0 0 0-16,0 0 1 0,0 0 3 0,0 0 1 16,0 0 4-16,0 0 0 0,0 0 0 0,0 0 2 15,0 0-1-15,0 0-4 0,0 0 6 0,0 0-6 16,0 0-3-16,0 0 1 0,0 0-5 0,0 0-3 15,0-13 5-15,0 13-6 0,0 0 3 0,0 0 1 16,0 0-4-16,0 0 6 0,0 0-4 0,0-7 2 16,0 7 4-16,0 0-6 0,0-3 1 0,0 1-2 15,0-1-2-15,0 3 1 0,0-1 3 0,0 0 1 16,0-2 0-16,0 2-1 0,0-2 4 16,0 2-9-16,0-2 4 0,0-1-2 0,0 2-3 15,0-1 6-15,0-2-4 0,0 1 1 0,0 0-1 16,0-4-4-16,0 2 3 0,0-2 2 0,0 2-3 15,0-3 1-15,0 1 1 0,25 0 0 0,-25 2 1 16,0-2 8-16,17 1-1 0,-17 0-7 0,13 1 5 16,-13 2-6-16,13 0-2 0,-5 0 7 0,-2 0-1 15,3 1 0-15,0 0 0 0,-1-1 1 0,1 3-2 16,1-1 1-16,2 1 0 0,1 1 1 16,2 0 0-16,-1 0-1 0,5 0 3 0,0 0-4 15,-1 0 3-15,1 0-3 0,-2 0 0 0,1 0-1 16,-2 0 2-16,1 14 3 0,-2-14 3 0,-3 0 2 15,0 0-3-15,0 15-2 0,-2-15-1 0,-4 9-2 16,3-9 1-16,-5 9 2 0,1-9-3 0,-3 11 0 16,1-7 0-16,-2 1-2 0,-1 3 3 0,1-3 0 15,-1 1 5-15,0 1-5 0,0-2 5 0,0 3-4 16,0-3-1-16,0 1 5 0,0-1-6 0,0 1 5 16,0-4-5-16,0 3-3 0,0-3 6 0,0 0-3 15,0-1 2-15,0 1 0 0,0-1-2 0,0-1 3 16,0 0 1-16,0 0 1 0,0 0 1 0,0 0-3 15,0 0 4-15,0 0 3 0,0 0 2 16,0 0-3-16,0 0-1 0,0 0-4 0,0 0-3 16,0 0 4-16,0 0-4 0,0-18 0 0,0 18 0 15,0 0 0-15,0 0 1 0,0 0-2 0,0-10 1 16,0 10-2-16,0 0 1 0,0 0 1 0,0 0-1 16,0 0 2-16,0 0-1 0,0-6 0 0,0 6 1 15,0 0 0-15,0 0-2 0,0 0 2 0,0-3-2 16,0 3-1-16,0 0 5 0,0-2-8 0,0-1 4 15,0 3-1-15,0-3-1 0,0 0 6 0,0 2-7 16,0-1 5-16,0-3-3 0,0 3 0 0,0-2 3 16,0 2-4-16,0-1 0 0,0 2 2 0,17-2 3 15,-17 0-2-15,0 1 2 0,0 1-2 0,0-3-5 16,8 3 4-16,-8 0-1 0,7-1 1 16,-7 2 1-16,7-3-4 0,0 3 1 0,0 0 0 15,2-2 2-15,3 1 2 0,1 1-2 0,1-1-7 16,2 0-7-16,2 1 1 0,-1-2-3 0,-1 2 8 15,2 0 9-15,-1 0 4 0,2 0-3 0,-2 0-1 16,1 0 3-16,-2 0-7 0,0 0 6 0,2 0 1 16,-3 0-7-16,-2 18 3 0,-1-18 0 0,0 0-4 15,0 18-1-15,-2-18 4 0,-1 14-4 0,-1-4 2 16,-1 0 4-16,0 0-3 0,-2-1 5 0,-2 1 0 16,-1 0-2-16,1 1-1 0,-2 0 1 15,1-2 1-15,-2 0-5 0,3-1 8 0,-3 2-4 16,1-3-5-16,0-2 9 0,1 1-5 0,0-2-1 15,2 1 4-15,-2-2-4 0,-1-1 2 0,2-1 1 16,-1 2-1-16,0-3 0 0,-1 0 0 0,0 0 4 16,1 0-1-16,-1 0 1 0,-1 0 2 0,1 0-8 15,0 0 3-15,-1 0 1 0,0 0-4 0,2 0 1 16,-2-19 1-16,0 19-1 0,0 0 0 0,0-15 1 16,0 15-1-16,0-12 0 0,1 12 0 0,-1-9 0 15,0 9 1-15,0-13-3 0,1 9 2 0,0 0-3 16,-1 0-2-16,2 0-2 0,-2 1 5 0,0-1 1 15,0 1-2-15,0-2 5 0,0 3-6 0,0-2-1 16,0 0 5-16,0-1-3 0,21 1-3 16,-21-1 6-16,0 1-7 0,19-2 3 0,-19 2 1 15,15-1-1-15,-15 2 4 0,18-2-1 0,-9-1 5 16,2 4-3-16,2-2-1 0,-2-1 1 0,3 2 0 16,-1 1 2-16,3-1-4 0,-1 3 3 0,2-1-2 15,1 1 0-15,1 0 3 0,2 0-2 0,-4 0-5 16,4 0 3-16,-2 0-3 0,-2 0 1 0,1 0 5 15,-2 0-1-15,-1 19 1 0,-2-19-2 0,0 0-2 16,-2 14-3-16,0-14 2 0,-1 13 1 0,-2-13-1 16,-1 14 6-16,0-14-5 0,1 15 0 0,-3-10 0 15,-1 1-2-15,-2 1-1 0,1 0 3 0,0-2 3 16,-2 0 0-16,-1 0 5 0,1-2-7 16,-1 0 2-16,1-1-2 0,-1 0-1 0,0-1 3 15,2-1 1-15,-2 0 1 0,0 0 2 0,0 0 2 16,1 0 0-16,-1 0 3 0,0 0-3 0,1 0 3 15,-1 0 2-15,0 0-6 0,0 0 3 0,1 0-6 16,-1 0-6-16,0 0 8 0,0 0-2 0,0 0 0 16,0 0 2-16,0 0-8 0,0 0 2 0,0 0 0 15,0 0 0-15,0 0 2 0,3 0 0 0,-3 0 2 16,0 0-2-16,0 0 3 0,0 0-3 0,0 0 0 16,0 0 3-16,0 0 0 0,0 0-2 0,0 0 2 15,0 0 2-15,0 0-1 0,0 0 2 16,0 0 3-16,0 0 0 0,0 0 0 0,0 0 3 15,0 0-1-15,0 0-1 0,0 0 4 0,0 0-3 16,0 0-2-16,0 0 0 0,0 0-4 0,0 0 2 16,0 0-2-16,0 0-4 0,1 0-1 0,-1 0-2 15,0 0 0-15,0 0 2 0,0 0-1 0,0 0-1 16,0 0 2-16,1 0-2 0,-1 0 4 0,0 0 1 16,2 0-5-16,-2 0 3 0,0 0-5 0,0 0 3 15,0 0 2-15,0 0-1 0,0 0 3 0,0 0-3 16,0 0-3-16,0 0 3 0,0 0-6 0,0 0 5 15,0 0-1-15,0 0 3 0,0 0 1 16,0 0-2-16,0 0 2 0,0 0 0 0,0 0-2 16,0 0-1-16,0 0 2 0,0 0-3 0,0 0 5 15,0 0-1-15,0 0 0 0,0 0-1 0,0 0-1 16,0 0-1-16,0 0 0 0,0 0-2 0,0 0-2 16,0 0-2-16,0 0-21 0,0 0-34 0,0 0-57 15,0 0-107-15,0 0-161 0,0-13-201 0,0 13 59 16</inkml:trace>
  <inkml:trace contextRef="#ctx0" brushRef="#br0" timeOffset="377968.9194">24533 10764 1295 0,'-3'0'38'0,"3"0"37"0,0 0 8 0,-2 0 18 16,1 0-30-16,-1 0-31 0,2 0-1 0,-2 0-9 15,-1 0 7-15,0 0 8 0,0 0 7 0,0 0 6 16,0 0-2-16,0 0 1 0,1 0-5 15,2 0-2-15,0 0-7 0,-3 0-4 0,3 0 7 16,0 0 8-16,0 0 5 0,0 0-1 0,0 0-8 16,0 0-10-16,0 0-5 0,0 0-4 0,0 0-5 15,0 0-5-15,0 0-3 0,0 0-3 0,0 0-4 16,0 0-2-16,0 0-5 0,0 0 1 0,0 0-2 16,0 0 0-16,0 0 1 0,0 0-2 0,0 0 2 15,0 0 3-15,0 0 1 0,0 0 8 0,0 0-1 16,0 0 4-16,0 0 2 0,0 0 6 0,23 0 4 15,-23 0-4-15,21 0-6 0,-6 0-10 0,6 0-2 16,3 0-6-16,1 0 4 0,4 17-1 16,-1-17-1-16,3 0 1 0,4 0-7 0,2 0-3 0,-4 0 2 15,5 12 1-15,-3-12 0 0,2 0 3 16,2 0-2-16,-1 0 1 0,0 0 0 0,5 4 2 16,-3-4-5-16,-1 0-3 0,4 3 8 0,1-3-5 15,-4 1 6-15,3 0 0 0,-3-1-5 0,-3 0-1 16,2 0 0-16,-6 2 5 0,-2-2 9 0,-4 0 6 15,-5 0 4-15,-5 0 2 0,-5 0-6 0,0 0-4 16,-6 0-4-16,-1 0-2 0,0 0 10 0,-1 0 11 16,-2 0 10-16,0 0 7 0,-2 0-9 0,0 0-9 15,0 0-7-15,0 0-8 0,0 0-4 16,0 0 0-16,0 0-2 0,0 0-3 0,0 0 0 16,0 0-2-16,0 0-2 0,0 0 0 0,0 0 0 15,0 0-2-15,0 0 4 0,0 0 2 0,0 0-1 16,0 0 5-16,0 0-11 0,0 0 8 0,0 0 1 15,0 0-4-15,0 0 9 0,0 0-2 0,0 0 1 16,0 0 3-16,0 0 1 0,0 0-5 0,0 0 4 16,0 0 0-16,0 0 1 0,0 0-1 0,0 0-6 15,0 0 0-15,0 0-3 0,0 0 1 0,0 0-5 16,0 0 0-16,0 0 2 0,0 0-4 0,0 0 9 16,0 0-9-16,0 0-1 0,0 0 6 0,0 0-6 15,0 0 8-15,0 0-3 0,0 0-4 16,0 0 0-16,0 0-3 0,0 0 0 0,0 0 1 15,0 0 4-15,0 0 0 0,0 0 0 0,0 0 7 16,0 0-7-16,0 0 2 0,0 0-2 0,0 0-3 16,0 0 1-16,0 0 0 0,0 0 2 0,0 0-2 15,0 0 4-15,0 0-2 0,0 0 2 0,0 0-2 16,0 0 3-16,0 0-3 0,0 0-3 0,0 0 6 16,0 0-6-16,0 0 1 0,0 0 2 0,0 0 0 15,0 0 0-15,0 0 2 0,0 0-2 0,0 0 3 16,0 0-3-16,0 0 4 0,0 0-2 0,0 0-4 15,0 0 2-15,0 0-2 0,0 0 2 0,0 0 0 16,0 0 0-16,0 0 2 0,0 0-2 0,0 0 0 16,0 0 3-16,0 0-6 0,0 0 6 15,0 0-1-15,0 0-5 0,0 0 6 0,0 0-6 16,0 0 1-16,0 0 2 0,0 0-2 0,0 0 4 16,0 0 1-16,0 0-3 0,0 0 0 0,0 0-1 15,0 0-1-15,0 0 0 0,0 0 2 0,0 0 0 16,0 0 0-16,0 0 2 0,0 0-2 0,0 0-2 15,0 0-1-15,0 0 1 0,0 0 0 0,0 0 2 16,0 0 2-16,0 0-2 0,0 0 0 16,0 0 0-16,0 0-2 0,0 0 2 0,0 0 2 0,0 0-4 15,0 0 2-15,0 0 0 0,0 0-2 0,0 0-1 16,0 0 3-16,0 0-4 0,0 0 4 16,0 0 0-16,0 0-2 0,0 0 4 0,0 0-2 15,0 0 4-15,0 0 1 0,0 0-3 0,0 0-2 16,0 0-4-16,0 0 1 0,0 0 3 0,0 0 3 15,0 0-3-15,0 0 0 0,0 0 2 0,0 0-4 16,0 0 4-16,0 0-2 0,0 0-2 0,0 0 2 16,0 0 0-16,0 0 0 0,0 0 2 0,0 0-2 15,0 0 0-15,0 0 0 0,0 0-2 0,0 0 2 16,0 0 2-16,0 0-2 0,0 0 2 0,0 0-2 16,0 0-4-16,0 0 1 0,0 0 1 15,0 0 2-15,0 0 2 0,0 0 1 0,0 0-3 16,0 0 0-16,0 0 0 0,0 0 2 0,0 0-2 0,0 0 0 15,0 0 0-15,0 0-2 0,0 0 4 16,0 0-2-16,0 0 2 0,0 0-2 0,0 0 0 16,0 0 0-16,0 0-4 0,0 0 6 0,0 0-4 15,0 0-5-15,0 0-7 0,0-23-19 0,0 23-18 16,0 0-28-16,0 0-31 0,0 0-38 0,16 0-45 16,-16-14-45-16,0 14-58 0,0 0-73 0,0 0-102 15,0 0-91-15,0 0 97 0</inkml:trace>
  <inkml:trace contextRef="#ctx0" brushRef="#br0" timeOffset="379690.07">24371 10922 1616 0,'0'4'52'0,"-1"-2"29"0,1-1 26 15,0-1 19-15,0 1-39 0,0-1-17 16,0 0-18-16,0 0-8 0,0 0-6 0,0 0-7 15,0 0-4-15,0 0-6 0,0 0 0 0,23-19-8 16,-23 19-2-16,17 0-5 0,-2-12-9 0,2 12 7 16,4 0-2-16,5-9-2 0,2 9 2 0,4 0-4 15,4-8 5-15,2 8 0 0,6-2-2 0,1-1 2 16,0 2-7-16,0 0 1 0,2-1 2 0,-1 0 0 16,0 0-2-16,0 1 4 0,-1 1 2 0,-1-1-4 15,-4-1 3-15,-1 1-5 0,-3-3-1 0,-6 3 7 16,0 0 17-16,-6-1 13 0,-7 1 13 0,-1-1 15 15,-7 0 9-15,-3 2 8 0,-3 0 11 16,0 0-18-16,-3-2-23 0,0 2-19 0,0 0-27 16,0 0-3-16,-35 0-3 0,35-3 2 0,-42 3 0 15,17 0 0-15,-6 0 1 0,1 0-1 0,-6 0 3 16,7 0-2-16,-1 0 0 0,0 21-3 0,2-21-1 16,1 0-4-16,-2 13 2 0,4-13 0 0,1 0 2 15,-3 14-2-15,-2-14 1 0,4 0 2 0,0 10-2 16,-2-10 5-16,3 6-2 0,2-6 3 0,0 4 0 15,3-1 3-15,5-2 0 0,0 1-6 0,2-2 0 16,6 0 1-16,1 1 2 0,1-1 4 16,2 0 2-16,2 0-1 0,0 0-8 0,0 0-3 0,0 0 4 15,0 0-5-15,30 0 5 0,-30-19 6 16,36 19-6-16,-14 0 4 0,6-16-2 0,3 16 0 16,4 0 0-16,0-15 0 0,1 15 0 0,-1-9-3 15,-2 9 4-15,1-9-1 0,0 9-1 0,1-4 2 16,-3-1-2-16,-2 3 1 0,0 2 3 0,0-3-4 15,-5 3 1-15,-3 0-2 0,-6 0-2 0,-4 0 5 16,-5 0-2-16,-2 0-5 0,-4 0 3 0,-1 0-5 16,0 0 0-16,0 0 9 0,0 0-1 0,-36 17 0 15,36-17 3-15,-44 0-2 0,14 0-1 0,1 16-3 16,-3-16 2-16,-4 0-9 0,0 10-4 0,2-10-3 16,1 7-3-16,2-7 1 0,2 5 4 0,-3-5 1 15,3 5 1-15,3-3 5 0,2-1 1 16,4 1 9-16,-1 1-3 0,6-3-1 0,1 2 2 15,5-2-1-15,3 0 2 0,-1 0 2 0,4 0-2 16,2 0-4-16,1 0 1 0,0 0-3 0,0 0 0 16,0 0 5-16,31 0-3 0,-31 0 2 0,35 0-2 15,-11-19 1-15,4 19 4 0,0 0-4 0,5 0 4 16,0 0-3-16,-1-12-1 0,-1 12 1 0,3 0 1 16,1 0 1-16,1-7 2 0,-1 7-2 0,-1 0-1 15,0-3 0-15,1 3-5 0,-2 0 7 0,-5 0-2 16,-4 0 0-16,-2-1 5 0,-5 1-7 0,-3 0-1 15,-4 0 2-15,-3 0-6 0,-3 0 5 0,-4 0 4 16,0 0-4-16,0 0 8 0,-35 0-10 16,35 0-2-16,-47 0 6 0,16 18-4 0,-5-18 3 15,-1 0-3-15,-1 0-3 0,4 14-4 0,3-14 1 16,-1 0 2-16,5 11 0 0,5-11-1 0,1 7 4 16,4-7 6-16,4 5-3 0,-3-2 2 0,7-2 1 15,-2 1-4-15,3 0 0 0,5-1-2 0,2-1-6 16,1 0-3-16,-1 0 0 0,1 0-2 0,0 0 5 15,0 0 3-15,0 0 6 0,0 0 5 0,26 0-3 16,-26 0 3-16,25 0-6 0,-25 0-3 0,31-14 9 16,-13 14-6-16,4 0 4 0,1 0 4 15,0-18-10-15,-1 18 2 0,1-8 1 0,3 8 1 16,0-9 9-16,0 5-5 0,-6 4-4 0,1-6-2 16,-3 3 0-16,-3 2 3 0,-2-2 4 0,-3 2 15 15,-4 0 10-15,-3 1 12 0,-3 0-6 0,0 0-11 16,0 0-18-16,0 0-10 0,-27 0 3 0,27 0-5 15,-36 0 7-15,7 0-1 0,-1 0-2 0,-1 0 0 16,-2 0-5-16,3 0-8 0,-5 0-8 0,3 0-3 16,1 0-4-16,4 17 10 0,0-17 9 0,3 0 6 15,-2 0-4-15,4 14-9 0,4-14-4 0,2 0-7 16,4 10 0-16,2-10-4 0,5 6 5 0,3-6 7 16,0 4 11-16,2-1 9 0,0-3 3 0,0 0 1 15,24 0-3-15,-24 0 0 0,31 0-3 16,-10 0 2-16,3 0 1 0,0 0-5 0,0 0 6 15,2 0-7-15,-1 0 4 0,1-18 7 0,-2 18-5 16,-4 0 1-16,1 0 1 0,3-14 0 0,-4 14 2 16,0 0-3-16,-5-8 5 0,-3 8 4 0,-3 0 14 15,-1-5 12-15,-4 5-9 0,-4 0-4 0,0-3-16 16,0 2-7-16,0 1-2 0,-36 0 2 0,36 0-2 16,-41 0 7-16,19 0-4 0,0 0-1 0,-2 0 4 15,2 0-7-15,-3 0 5 0,6 0-3 0,3 0-4 16,1 0 0-16,3 0 1 0,1 0 1 0,4 0 0 15,7 14-6-15,-6-14 1 0,6 0-1 0,0 0 2 16,0 0 11-16,0 0-4 0,28 0 1 0,-28 0 2 16,24 0-12-16,-24 0 8 0,29 0 2 15,-10 0-4-15,-3 0 7 0,2 0-5 0,0 0-1 16,-2 0 3-16,1-18 1 0,-1 18-3 0,2 0-1 16,-5 0 0-16,0 0 1 0,-3-11-6 0,-6 11 0 15,1 0 1-15,2 0-2 0,-4 0 5 0,-3 0 0 16,1 0-5-16,0 0-3 0,1 0 0 0,0 0-1 15,0 0-8-15,-2 0-11 0,3 0-21 0,0 0-28 16,-2 0-22-16,1 0-6 0,-2 0-10 0,2 0-1 16,-2 16 4-16,2-16-7 0,-2 0 9 0,0 0 9 15,0 0-12-15,0 0-28 0,0 11-52 16,0-11-67-16,0 0 32 0,-24 0 55 0</inkml:trace>
  <inkml:trace contextRef="#ctx0" brushRef="#br0" timeOffset="385853.095">12463 10590 1751 0,'0'-5'33'0,"0"0"27"0,0 1 25 0,0 0 19 16,0 2-18-16,0 0-14 0,0-2-11 0,0 4-10 16,0-1-9-16,0 1-9 0,0-1-10 15,0 1-1-15,0 0-4 0,0 0 3 0,0 0-2 16,0 0-3-16,-16 0 6 0,16 0-6 0,0 0-1 16,0 0 0-16,0 0-9 0,0 0-2 0,0 0-1 15,0 0-1-15,0 0-2 0,0 0 0 0,0 0 3 16,0 0-6-16,0 0 4 0,0 0 4 0,0 0 8 15,0 0 13-15,0 0 5 0,0 0 7 0,0 18-3 16,0-18 3-16,0 17-3 0,0-17-5 0,0 21-1 16,0-8-11-16,0 0 1 0,0 3-3 0,0-2 0 15,0-1-4-15,0-1-3 0,0 1 2 0,0 3-8 16,0-2-1-16,0 1 5 0,0 1-4 16,0-1 2-16,0 5 4 0,15 0-6 0,-15 3 0 15,0-2-1-15,0 1 4 0,10 1 0 0,-10-2 0 16,9 1 1-16,-5-2-4 0,-2-1 1 0,4 0-3 15,-2-2-2-15,-1-2 3 0,3-1-1 0,-2-2 6 16,0-2-3-16,-1 0-3 0,1-5-2 0,-1 2 2 16,-1-1 0-16,-1-1-1 0,-1-2 2 0,0 0 1 15,1-1 0-15,-1-1 1 0,0 2 2 0,0-3-6 16,0 0 2-16,0 0 1 0,0 0-9 0,0 0-5 16,0 0-27-16,0 0-64 0,0 0-86 0,0 0-126 15,0 0-163-15,0 0-182 0,0 0 86 16,0-17 131-16</inkml:trace>
  <inkml:trace contextRef="#ctx0" brushRef="#br0" timeOffset="386729.2556">11409 11480 1721 0,'-4'0'28'0,"2"0"30"0,1 0 35 0,0 0 15 16,1 0-4-16,-1 0-7 0,-3 0-14 0,4 0 6 16,0 0-8-16,0 0-9 0,0 0-10 0,0 0-10 15,0 0-4-15,0 0-10 0,0 0-8 0,0 13-1 16,0-13-10-16,0 0 2 0,0 0 0 0,0 0-1 16,0 0 3-16,0 0-3 0,0 0-2 0,0 0-7 15,0 0 6-15,0 0 6 0,0 0 3 16,0 0 9-16,0 0-3 0,28 0-10 0,-28 0-4 15,25 0-8-15,-8 0-7 0,1 0 3 0,4 0 0 16,3 0 0-16,2 0-2 0,2 0-3 0,5 0 1 16,2 0-2-16,2 0 2 0,6 0 0 0,1 0 0 15,3 0 0-15,-2 0 0 0,2-15 1 0,-1 15-3 16,-2 0 0-16,-1 0 3 0,0-10-4 0,-4 10 2 16,0-5 2-16,4 5-6 0,-2-4 4 0,3 1-3 15,-4 1-1-15,4-1 5 0,1 0 0 0,2 2 2 16,-1-2 0-16,2 1-1 0,0-1 3 0,1-1-1 15,0 1 1-15,-1-1-4 0,5 1 0 16,0 0 2-16,2-1-2 0,1 0 6 0,1 0-1 16,3 1 1-16,0 0 3 0,-1-3-4 0,3 4 0 15,-4-4 1-15,1 2-1 0,-4 1-1 0,-2 0 4 16,-2-1-3-16,-2 1 0 0,-6 2 3 0,-1-2 2 16,-5 3 0-16,-2-1 2 0,-2 0 1 0,-5-1 3 15,-4 2 3-15,-3 0 6 0,-4-1 0 0,-2 1-4 16,-1 0-6-16,-6-3-7 0,1 3 1 0,-4 0-5 15,-1 0 7-15,-1 0 7 0,1 0-3 0,-3 0 3 16,1-1 0-16,1 1-10 0,-2-1 1 0,3 1-7 16,-1-2-1-16,0 2-3 0,1 0-3 0,-1-1 3 15,1 1-2-15,-2-1 4 0,1 1 1 16,-2 0-1-16,2-2-2 0,-3 2-8 0,-1 0-14 16,0 0-22-16,0 0-28 0,0 0-66 0,0 0-82 15,0 0-106-15,0-1-169 0,-28 1-213 0,28-4 38 16,-33 2 126-16</inkml:trace>
  <inkml:trace contextRef="#ctx0" brushRef="#br0" timeOffset="388074.4655">11046 9523 1769 0,'0'0'34'0,"-20"0"16"16,20 0 16-16,0 0 14 0,0 0-16 0,0 0 2 15,0 0-4-15,0 0-5 0,0 0-8 0,0 0-13 16,0 0-10-16,0 0-8 0,0 0-8 0,0 0-6 16,-9 0-3-16,9 0-1 0,0 0-2 0,0 0 2 15,0 0 0-15,0 0-4 0,0 0 4 0,0 0 3 16,0 0 1-16,0 0 3 0,0 0 0 15,0 0-2-15,0 0 2 0,0 0-3 0,24 0 3 16,-24 0 1-16,27 0-1 0,-12 0-2 0,5 0-5 16,1 0 0-16,2 0 0 0,-3 0 3 0,0 0-3 15,-4-16-4-15,1 16 4 0,-4 0-2 0,-2 0 1 16,-3 0 2-16,-3 0-3 0,1 0 1 0,-3 0 1 16,-2 0-3-16,-1 0-4 0,0 0 0 0,0 0 0 15,0 0 6-15,0 0 2 0,-23 0 1 0,23 0 3 16,-19 13-3-16,19-13-3 0,-32 0 2 0,16 0 0 15,-1 0-2-15,-1 0 2 0,0 0 0 0,2 12-3 16,-2-12 3-16,3 5-2 0,0 0-5 0,2 0 5 16,-1 2-1-16,6-2-2 0,0-2 2 15,3-1 1-15,1 1-2 0,2-3 9 0,-1 0-3 16,3 0-2-16,0 0 3 0,0 0-9 0,0 0 5 16,0 0-7-16,23 0 6 0,-23-20 7 0,23 20-4 15,-23 0 8-15,29 0-10 0,-11-15-6 0,-3 15 1 16,1 0 2-16,-1 0-1 0,-2 0 8 0,-3 0-2 15,-3 0-6-15,1 0 3 0,-8 0-7 0,5 0 3 16,-5 0-1-16,0 0-2 0,0 0 7 0,0 0-5 16,0 0 7-16,0 0-1 0,-27 0 0 0,27 0 3 15,-18 0-4-15,18 0 4 0,-23 0-2 16,23 19 2-16,-20-19-3 0,20 0 2 0,-20 0-4 16,20 14-2-16,-14-14-3 0,14 0 5 0,-7 0-5 15,7 8 7-15,-4-8 8 0,4 0-3 0,0 0 1 16,0 0-3-16,0 0-4 0,0 0-5 0,0 0 5 15,0 0-2-15,0 0 3 0,23 0-2 0,-23 0 0 16,0 0 3-16,19-15-5 0,-19 15 3 0,12 0 4 16,-12 0-4-16,0 0-4 0,10 0 3 0,-10 0-1 15,0 0-4-15,0 0 9 0,0 0-5 0,0 0-2 16,0 0 3-16,0 0-6 0,0 0 3 16,0 0-4-16,0 0 1 0,0 0 3 0,0 0 5 0,0 0 3 15,-18 0-2-15,18 0 0 0,0 0-5 16,0 0 5-16,0 0 3 0,-10 11-1 0,10-11 2 15,0 0 3-15,0 0-1 0,0 0-3 0,0 0 4 16,0 0-3-16,0 0-3 0,0 0-1 0,0 0 2 16,0 0-6-16,0 0 3 0,0 0 0 0,0 0-1 15,0 0-6-15,0 0 2 0,0 0 1 0,0 0-9 16,0 0 13-16,0 0 0 0,0 0 2 0,0 0 7 16,0 0-7-16,0 0-5 0,0 0 3 0,0 0-3 15,0 0-3-15,0 0 7 0,0 0 3 0,0 0-3 16,0 0 9-16,0 0-5 0,0 0 0 0,0 0-1 15,0 0-6-15,0 0 6 0,0 0-4 16,0 0 0-16,0 0 4 0,0 0-3 0,0 0-1 0,0 0 0 16,0 0-1-16,0 0-5 0,0 0-2 15,0 0-16-15,0 0-18 0,0 0-29 0,0 0-44 16,0 0-44-16,0 0-103 0,0 0-119 0,0 0-90 16,20 0 64-16</inkml:trace>
  <inkml:trace contextRef="#ctx0" brushRef="#br0" timeOffset="390089.2567">21575 8669 1226 0,'0'0'58'0,"0"0"47"0,0 0 35 0,0 0 28 0,0 0-44 15,0 0-28-15,0 0-29 0,0 0-18 0,0 0-10 16,0 0-15-16,0 0-5 0,0 0-6 0,0 0 3 16,-20 0-1-16,20 0 3 0,0 0 3 0,0-14-9 15,-13 14 0-15,13 0 0 0,0 0-7 16,0 0 3-16,0 0 4 0,0 0-1 0,0-8 9 16,0 8 3-16,0 0 0 0,0 0-5 0,0 0-3 15,0-2-14-15,0 2-1 0,25 0 0 0,-25-3-3 16,27 1 9-16,-9 2-5 0,2-1 2 0,2 1-6 15,0 0 0-15,1 0 0 0,-3 0-3 0,2-2 10 16,-2 2-5-16,1-1 3 0,-4 1-1 0,0-1-2 16,0-2 5-16,-1 3-5 0,-5 0-2 0,3-3 1 15,-5 2-1-15,-2-1 3 0,0 0 0 16,-4 1 0-16,2 0 2 0,-2 0 2 0,-2 1 3 16,-1-1 4-16,0-1-6 0,0 2 1 0,0 0-7 15,0-3-5-15,0 2 3 0,0 0-8 0,-23-2 11 16,23 1 0-16,0 0-4 0,-27-1 8 0,27 0-6 15,-28 0-1-15,12 0 8 0,0 0-3 0,-1 3-3 16,-2-1 1-16,0 0-4 0,-1-2-1 0,1 1 9 16,0 2-3-16,4-2 1 0,-1 1 1 0,1-3-4 15,3 4 4-15,3-1-2 0,1-1 0 0,4 2 1 16,-1-3-4-16,4 2 6 0,1 0-1 16,0 0-4-16,0 1 5 0,0-2-5 0,0 2 0 0,33 0 3 15,-33 0-5-15,31 0 1 0,-13 0 2 0,3 0-7 16,1 0 8-16,1 0-3 0,-2 0 2 15,2 0 8-15,-6 18-9 0,2-18 1 0,-3 0 0 16,-3 0-5-16,-3 0 3 0,-2 0 2 0,-1 0 0 16,-4 0 5-16,-3 0-5 0,0 9-1 0,0-9 2 15,0 0-5-15,0 0 3 0,0 0 4 0,-32 0-9 16,32 0 1-16,-29 0 5 0,29 0-3 0,-34 0 2 16,16 0 1-16,3 0-3 0,-2 0 1 0,4 0-1 15,1 0 4-15,4 0-1 0,8 0 3 0,-11 0-1 16,11-14-4-16,-6 14 3 0,6 0 4 15,0 0-4-15,0 0 6 0,0 0-2 0,0 0-4 16,0 0 1-16,0-5-2 0,0 5-2 0,25-5-2 16,-25 5 7-16,0-3-1 0,20 2-2 0,-20 0 1 15,0 0-6-15,15 1 1 0,-15 0 3 0,0 0-3 16,0 0 0-16,0 0-7 0,0 0-6 0,0 0 2 16,0 0-2-16,0 0 1 0,0 0 7 0,0 0-2 15,0 0 5-15,0 0 6 0,0 0-1 0,0 0-1 16,0 0-1-16,0 0-1 0,0 0-2 0,0 0 6 15,-14 0-1-15,14 13 1 0,0-13 3 0,0 0 0 16,0 0-2-16,0 0-2 0,0 0 3 0,0 0-6 16,0 0-3-16,0 0 4 0,0 0-7 0,0 0 2 15,0 0 6-15,0 0-8 0,0 0 2 16,0 0-2-16,0 0-1 0,0 0-1 0,0 0-2 16,0 0-1-16,0 0 1 0,0 0-2 0,0 0 1 15,0 0 4-15,0 0 4 0,0 0 5 0,0 0 0 16,15 0 2-16,-15 0 0 0,0 0-2 0,0 0 8 15,0 0-9-15,8 0 3 0,-8 0 6 0,0 0-6 16,0 0 6-16,0 0-6 0,0 0 5 0,0 0 3 16,0 0 9-16,0 0-2 0,0 0-1 0,0 0-5 15,0 0-4-15,0 0-5 0,0 0-3 0,0 0 1 16,0 0-7-16,0 0 16 0,0 0 1 16,0 0-1-16,0 0 3 0,0 0-10 0,0 0 3 15,0 0 0-15,0 0 2 0,0 0-7 0,0 0-4 16,0 0 4-16,18-16 0 0,-18 16 10 0,20 0-7 15,-20 0 1-15,18 0-8 0,-18 0-1 0,18 0 11 16,-18-8-7-16,12 8 3 0,-12 0 4 0,7 0-3 16,-7 0 9-16,0 0 8 0,0 0 3 0,0 0-1 15,0 0-12-15,0 0-7 0,0 0-5 0,0 0 4 16,-28 0 2-16,28 0-3 0,-22 0-3 0,22 0-3 16,-28 0 1-16,28 0 6 0,-23 0 0 0,12 0 0 15,11 0-1-15,-15 0-3 0,15 0-6 0,-7 0-4 16,7 0-4-16,0 0 3 0,0 0 3 0,0 0 8 15,0 0 4-15,0 0 1 0,0 0 3 16,33 0-5-16,-33 0 2 0,21 0-1 0,-21 0 0 0,23 0 0 16,-23 0-4-16,20 0 7 0,-20 0-7 15,17 0 4-15,-17 0-17 0,10 0-17 0,-10 0-19 16,0 0-34-16,3 0-21 0,-3 0-34 0,0 0-46 16,0 0-25-16,0 0-29 0,0 0-43 0,0 0-12 15,0 0 57-15</inkml:trace>
  <inkml:trace contextRef="#ctx0" brushRef="#br0" timeOffset="397193.2947">11206 12068 1547 0,'0'-2'46'0,"0"0"30"0,0 2 23 15,0 0 36-15,0-1-25 0,0-1-17 0,0 0-4 16,0 1-25-16,0-1-14 0,0 0-7 0,0-1-11 16,0-1-6-16,0 0-6 0,0 0 7 0,0 2 4 15,0-1-1-15,0 1 10 0,0-1-2 0,0 3 6 16,0-3 6-16,0 3-1 0,0-1-3 0,0-1-9 15,0 2 0-15,0 0-10 0,0-1 0 0,0 1-3 16,0 0-6-16,0 0 4 0,0 0-4 0,0 0-6 16,0 0 1-16,0 0-3 0,0 0-2 0,0 0 2 15,0 0-4-15,0 0 1 0,0 0-1 16,0 0 1-16,0 0 3 0,0 0 3 0,0 0 3 16,0 0-3-16,0 0 6 0,0 0 0 0,0 0-4 15,0 0 2-15,0 0-6 0,-16 0-6 0,16 0-4 16,0 0-3-16,0 0-2 0,0 0 0 0,0 0 4 15,-10 0-2-15,10 15 5 0,-8-15-5 0,4 0 3 16,1 14 3-16,-1-14-6 0,-2 15 4 0,1-8-7 16,1 3 1-16,-1 1 4 0,1-1-1 0,0 3 4 15,-2 0 1-15,1 0-2 0,2 2-2 0,0-1 1 16,-1 1-7-16,2-2 2 0,-2 3 6 0,3-3-4 16,-2-2 9-16,2 0-2 0,-1 2-5 0,1-4 3 15,1 2-3-15,0 1 1 0,0-3 2 0,0-1-1 16,0 1 1-16,0 1-3 0,0-3-1 15,0 1 3-15,0 0-3 0,21 1 1 0,-21-2 4 16,0 0-2-16,0 0 3 0,21-2 0 0,-21 0-3 16,0-3-1-16,12 2 3 0,-12-1 0 0,9-2 5 15,-9 2-2-15,10-3 1 0,-4 0 2 0,1 0-4 16,0 0 4-16,2 0-2 0,0 0 1 0,0 0 1 16,1 0-4-16,1-21 1 0,-2 21-4 15,0 0-3-15,1-19 6 0,-1 19-2 0,0-15 3 0,-2 15 4 16,0-16-7-16,-2 16 1 0,3-17 1 15,-3 10 5-15,0-1 2 0,-1 0 0 0,-1-1 0 0,-2 0 5 16,0-2-1-16,0 1 3 0,-1-1-2 16,0 1-9-16,0-2-2 0,0 0 0 0,0-3 2 15,0 3 6-15,-20 1-3 0,20-4-5 0,0 2 0 16,-20 0-9-16,20 1 8 0,-12-1 1 0,12 1 3 16,-15 2 0-16,15 0-3 0,-17 1-2 0,10 1-2 15,-1-1-1-15,1 5-1 0,-2-2 1 0,-1 2-4 16,3-4 0-16,-1 5 5 0,0-1-5 0,1 0-1 15,1 1 3-15,0-1-5 0,2 3 8 0,1-1-1 16,2 1 1-16,-1 1-1 0,2 0-9 0,0 0-1 16,0 0-17-16,0-2-28 0,0 2-35 15,0 0-56-15,0 0-59 0,0 0-51 0,0 0-60 0,0 0-79 16,0 0-129-16,0 0-78 0,20 0 100 16</inkml:trace>
  <inkml:trace contextRef="#ctx0" brushRef="#br0" timeOffset="397570.2308">11579 12114 1962 0,'0'0'19'0,"0"0"15"16,0 0 7-16,0 0 27 0,0 0 6 15,0 0 13-15,0 0 22 0,0 0-7 0,0 15-7 0,0-15-10 16,0 0-13-16,0 0-3 0,-19 10-5 15,19-10-2-15,0 0-4 0,0 0-3 0,0 0-5 16,0 4 2-16,0-4 0 0,0 0 2 0,0 0 7 16,0 0-7-16,0 0-10 0,0 0-15 0,0 0-13 15,0-20-7-15,0 20-5 0,0 0 1 0,0 0-3 16,0-14-2-16,0 14 3 0,0 0-3 0,0-9-5 16,0 9 3-16,0 0-3 0,0 0-4 0,0 0 2 15,0 0-2-15,0 0-3 0,0 0 1 0,0 0-2 16,0 0-6-16,0 0 4 0,0 18-1 15,0-18-1-15,0 14-3 0,0-14-4 0,0 21-3 0,-19-21-8 16,19 19-20-16,0-10-24 0,0-1-27 16,-13 0-12-16,13-1 1 0,0-3-6 0,0 1-2 15,-9 0-9-15,9-2-11 0,0-3 5 0,0 0-41 16,0 0-72-16,0 0-82 0,0 0-139 0,0 0 76 16</inkml:trace>
  <inkml:trace contextRef="#ctx0" brushRef="#br0" timeOffset="398693.4256">11879 12027 1913 0,'0'-4'62'0,"0"0"26"0,-12 3 30 0,12-2 24 15,0 1-39-15,-6-3 9 0,6 2-6 0,-9 0-4 16,6-1-4-16,1 3-21 0,0 0-10 0,-2-2-14 16,1-1-4-16,2 3 4 0,0-3 0 0,-1 1 4 15,2 1-7-15,-2-4-8 0,2 1-9 0,0 1-4 16,-2 0-8-16,2-1-6 0,0 1-10 15,0 1-8-15,0-1 1 0,0 0-2 0,0-1 4 16,29 0 1-16,-29 0 4 0,0-2-3 0,27 2 0 16,-27-3 3-16,24 4-9 0,-24 0 4 0,25-1 0 15,-16 3 0-15,2 1 2 0,0 1-4 0,1 0 2 16,-6 0 0-16,3 0 0 0,0 0-5 0,-2 0 0 16,2 0-5-16,-4 22 5 0,1-22 4 0,-2 0-4 15,2 19 7-15,-4-19-5 0,0 0-1 16,-2 17 2-16,0-17-3 0,0 14 2 0,0-6 4 0,0 2 2 15,0 0 0-15,-32 4-3 0,32-1-2 0,-20 0 4 16,20-1-4-16,-24-2 5 0,24 0 2 16,-23 0-9-16,23-1 4 0,-20 0 0 0,20-4-4 15,-19 2 6-15,13-3-2 0,1 0 2 0,1-3 3 16,2 3-1-16,0-4 1 0,2 0-3 0,0 0 5 16,0 0 2-16,0 0 9 0,0 0 3 0,0 0 2 15,0 0-7-15,0 0-9 0,0 0-5 0,22-22-6 16,-22 22 1-16,18 0 3 0,-18-21 0 0,25 21 3 15,-12-15-3-15,2 15-3 0,-1-12 3 0,0 12 0 16,-1-5-4-16,-1 5 2 0,-1 0-3 0,0 0 1 16,0 0 1-16,-3 0-2 0,0 0 3 0,-2 22-3 15,1-22-1-15,-2 19 3 0,0-19 1 0,-1 22 2 16,0-22 2-16,-3 24 1 0,3-11-5 16,-4-2 0-16,2 1 4 0,-2-2-4 0,2 0 0 15,-2 2-3-15,0-2-2 0,0 2 7 0,0-3-2 16,0 1 4-16,0-1 1 0,0-1-6 0,0 2 6 15,0-3-3-15,0 0 0 0,0 1 1 0,-25-3-1 16,25 2-2-16,-17-1-1 0,17 0-1 0,-22 0 2 16,9 0 4-16,-2-1 3 0,0 2-5 0,-1-2 4 15,1-1-6-15,-4 1-2 0,2 0 6 0,-4-1-6 16,2 0 6-16,0 0-4 0,-1-2 4 0,1-1 0 16,2 1 0-16,0-2 2 0,3 0-2 0,1 0 5 15,2 0-3-15,3 0 5 0,-2 0-3 16,6 0 1-16,-3 0-3 0,4 0 1 0,2 0 2 15,1 0-3-15,0-15 1 0,0 15-3 0,0 0-2 16,0 0-2-16,0 0 2 0,0 0 0 0,0 0 0 16,0 0-3-16,0 0 1 0,0 0 2 0,0 0-2 15,0 0-1-15,0 0 1 0,0 0-2 0,0 0-1 16,0 0-1-16,0 0 1 0,0 0-1 0,0 0 4 16,0 0 2-16,0 0 0 0,0 0-2 0,0 0 0 15,0 0 4-15,0 0-2 0,0 0 4 0,0 0-2 16,0 0-2-16,0 0 2 0,0 0 2 0,0 0 1 15,0 0-1-15,0 0 1 0,0 0-5 0,0 0 2 16,0 0 2-16,0 0-4 0,0 0 5 16,0 0-5-16,0 0-2 0,0 0 6 0,0 0-6 15,0 0 4-15,0 0 1 0,0 0-8 0,0 0 7 16,0 0-2-16,0 0 0 0,0 0 5 0,0 0-5 16,0 0 0-16,0 0 0 0,0 0-2 0,0 0 2 15,0 0 2-15,0 0 0 0,0 0-2 0,0 0 2 16,0 0-4-16,0 0 2 0,0 0 0 0,0 0-2 15,0 0 4-15,0 0-2 0,0 0-2 0,0 0 2 16,0 0-7-16,0 0 0 0,0 0 1 0,0 0-16 16,0 0-13-16,0 0-30 0,0 0-43 0,0 0-36 15,0 0-38-15,0 0-45 0,0 0-51 0,20 0-107 16,-20 0-169-16,20-16-33 0,-20 16 97 16</inkml:trace>
  <inkml:trace contextRef="#ctx0" brushRef="#br0" timeOffset="399101.0909">12486 12137 1990 0,'-1'0'47'0,"-1"0"18"15,0 0 18-15,2 0 15 0,0 0-30 0,0 16 7 16,-2-16 4-16,2 0 4 0,0 0-2 0,0 0-8 16,-2 0-13-16,2 0-15 0,0 0-5 0,0 0-13 15,0 0-4-15,0 0 7 0,0 0 5 0,0 0 5 16,0 0 7-16,0 0-8 0,27 0-15 0,-27 0-5 15,24 0-15-15,-24 0-1 0,36 0 4 16,-15 0-7-16,-1 0 3 0,4-24-2 0,-1 24-5 16,2 0-1-16,-3-21 3 0,0 21-1 0,3-14 4 15,-4 14 1-15,-2-14-5 0,0 14-5 0,-4-12 1 16,1 12-4-16,-5-8-5 0,-1 4-8 0,-3 2-21 16,-3-1-49-16,-2-1-44 0,-2 3-57 0,0-3-71 15,0 1-96-15,0 1-96 0,0-1-111 0,0-2 94 16</inkml:trace>
  <inkml:trace contextRef="#ctx0" brushRef="#br0" timeOffset="399717.7007">12646 11944 2087 0,'-6'-1'28'0,"0"0"26"0,1-1 31 16,3 1 25-16,0 0-9 0,2 0-12 0,0-1-23 15,-2 2-20-15,2 0-20 0,-2 0-14 0,2 0-9 16,0 0-2-16,0 0 3 0,0 0 3 0,0 0 14 16,0 0-4-16,0 0 0 0,0 18 4 0,0-18-12 15,0 18 3-15,0-6-5 0,19 3 0 0,-19 3 0 16,0 3 1-16,0 1 2 0,0-1-8 16,0 4-1-16,0-1-1 0,0 0 0 0,0 2 1 0,0-2 4 15,0-1 2-15,0 3-5 0,0-2 0 16,8 0-1-16,-8-2 0 0,4-2 0 0,-4 2 2 15,4-3-5-15,-3-2-2 0,1-3 3 0,0-2 0 16,2 1 3-16,-4-5 2 0,2 0 3 0,-1-3-5 16,-1-2 4-16,1 1 9 0,0-2 12 0,-1-2 21 15,0 2 12-15,0-2 4 0,0 0-3 0,2 0-10 16,-2 0-3-16,3 0-7 0,-3 0-9 0,0 0-6 16,2 0-10-16,-2 0-8 0,0 0-3 15,0 0-4-15,0 0-1 0,0 0 0 0,4-16 0 16,-4 16 3-16,0 0-6 0,0 0 3 0,0 0-2 15,0 0 0-15,0 0 2 0,0 0-2 0,0 0 2 0,0 0 2 16,0 0-2-16,0 0 0 0,0 0 2 16,0 0-2-16,0 0 5 0,0 0-3 0,0 0-4 15,0 0-2-15,0-7-1 0,0 7 3 0,0-5 0 16,0 5 2-16,0-3 0 0,0 0 0 0,0 1 2 16,0 1 0-16,0-2-4 0,0 2 2 0,0 0-2 15,0 0 0-15,0 1 6 0,0-2-2 0,0 2-2 16,0-2 2-16,0 2-4 0,0-1-4 0,0 0 4 15,0 1 0-15,0-1-5 0,0-1 5 0,0 1-5 16,0 1-2-16,0-1 1 0,0 0-9 0,0-1-8 16,0 0-16-16,0 1-6 0,0-1-6 0,0-2-4 15,0 1-3-15,0 1-13 0,0-3-6 0,0 2-15 16,0-2-19-16,0 3-22 0,0-1-33 0,0-1-56 16,11-1-56-16,-11 3-82 0,0-3-100 15,0 0 24-15,9-1 95 0</inkml:trace>
  <inkml:trace contextRef="#ctx0" brushRef="#br0" timeOffset="402849.7526">13657 11911 1607 0,'0'-3'58'0,"13"-1"26"0,-13 1 33 0,16 0 36 0,-16 2-43 16,6-2 0-16,-6 2-10 0,5 0-5 16,-5 1 2-16,0-3-1 0,0 3-9 0,0 0-12 0,0-2-7 15,0 1-22-15,0 0-3 0,0 1-9 16,0 0 4-16,0 0 2 0,0 0-2 0,0 0-1 16,0 0-12-16,0 0-4 0,0 0-10 0,0 0-3 15,0 0-9-15,0 0 4 0,-15 0-1 0,15 18-5 16,0-18 9-16,-19 0-8 0,19 18 4 0,-17-18 4 15,7 16-6-15,1-5 3 0,-2 3-7 0,0 3 5 16,2 0-1-16,0 1 3 0,0 5 0 0,4-1-4 16,-1 1 0-16,3-1-1 0,-1 0 5 15,4-2 1-15,0-3 0 0,0 1 1 0,0-2 3 16,0-2-1-16,32-4 3 0,-32-1 0 0,27-2 0 16,-27-2 2-16,33-3-3 0,-16-2-2 0,0 0 2 15,2 0-5-15,0 0 1 0,-1-26 5 0,0 26-6 16,-2-28 4-16,-1 10-2 0,-3 1-5 0,-2-2 4 15,-3-1-2-15,-2-2 4 0,-2 0 1 0,-3 1-4 16,0-3 7-16,0 5-10 0,0 0-3 0,-33 1 3 16,33-1-9-16,-33 4 8 0,33 0-2 0,-34 4-2 15,19 1-3-15,-1 2-2 0,3 2-5 0,13 1-2 16,-21 3-2-16,21 2-12 0,-9 0-21 0,9 0-43 16,-6 0-49-16,6 0-54 0,0 0-65 0,0 21-99 15,0-21-148-15,0 0-101 0,24 17 94 16</inkml:trace>
  <inkml:trace contextRef="#ctx0" brushRef="#br0" timeOffset="403234.0238">13991 12064 2397 0,'0'0'17'0,"0"0"23"16,0 0 20-16,0 0 21 0,0 0 2 0,0 0-4 15,0 0-10-15,0 0-16 0,0 0-14 0,0 0-17 16,0 0-7-16,0 0-6 0,0 0-10 16,0 0 1-16,0 0-1 0,0 0 0 0,0 0 7 15,0 0-3-15,0 0 1 0,0 0-1 0,0 0-4 16,0 0 0-16,0 10-4 0,0-10 2 0,0 0 3 16,0 0 1-16,0 0 1 0,0 6 0 0,0-6 0 15,0 5-2-15,0-5 0 0,0 0 0 0,0 0 7 16,0 0 10-16,0 0 12 0,0 0 7 0,0 0-2 15,0 0 0-15,0 0-17 0,0 0 0 0,0 0-2 16,0-21-8-16,0 21 5 0,0-17-11 0,0 17-1 16,0-13 3-16,0 13-6 0,0-15 3 0,0 15-2 15,0 0-3-15,0-8 5 0,0 8-6 16,0 0-1-16,0 0-3 0,0 0-4 0,0 0 1 16,0 23-16-16,0-23-13 0,0 0-30 0,0 20-54 15,0-20-72-15,0 0-84 0,0 14-136 0,0-14-140 16,0 0-7-16,15 0 100 0</inkml:trace>
  <inkml:trace contextRef="#ctx0" brushRef="#br0" timeOffset="404284.6789">14128 11792 1950 0,'0'0'43'0,"0"0"26"0,0 0 13 16,0 0 11-16,0 0-28 0,-15 0-9 0,15 0 8 16,0 0 7-16,0 0 4 0,0 0-8 0,0 0-5 15,0 0-7-15,0 0-13 0,0 0-3 0,0 0-9 16,0 0-8-16,0 0 0 0,0 0 0 0,0 0 2 15,0 0 5-15,0 0-2 0,0 0-10 16,22 0-4-16,-22 0-8 0,16 0-7 0,-16 0 4 16,20 0 3-16,-7 0-8 0,-1 0 9 0,-1 0-2 15,0 0-4-15,1 0 4 0,-6 0-5 0,3-12 4 16,0 12-4-16,-4 0 4 0,2-8-1 0,-3 8-2 16,0-4 1-16,1 4 1 0,-3 0 2 0,1-3 1 15,-3 3 7-15,0 0 0 0,0 0 1 0,0 0-2 16,0 0-5-16,0 0-1 0,0 0-1 0,0 0-2 15,0 0-4-15,0 0 2 0,0 0-3 0,0 0 3 16,0 0 7-16,0 0-4 0,0 0-2 0,0 0-1 16,0 0 0-16,0 0 0 0,0 0 5 15,21 0-5-15,-21 0-2 0,0 0 2 0,0 0-2 16,17 0 5-16,-17 0-1 0,0 0 0 0,0 0-1 16,0 0 0-16,0 0-1 0,0 0 0 0,0 0 1 15,0 0-2-15,0 0 0 0,0 0-1 0,0 0 2 16,0 0 2-16,0 0 0 0,0 0-2 0,-19 0-2 15,19 0 1-15,0 0 2 0,0 0 3 0,0 0-3 16,0 0 2-16,0 0 0 0,0 0 2 0,0 0 2 16,0 0-1-16,0 0 2 0,0 0-3 0,0 0-1 15,0 0-4-15,0 0 1 0,0 0-1 0,0 0 2 16,0 0 5-16,0 0-8 0,0 0 1 0,0 0-1 16,0 0-3-16,0 0 4 0,0 0 0 0,0 0 1 15,0 0 0-15,0 0-1 0,0 0-3 16,0 0 1-16,0 0 2 0,0 0 0 0,0 0 2 15,0 0 1-15,17 0-5 0,-17 0 4 0,0 0 2 16,0 0 4-16,0 0 3 0,0 0-2 0,0 0-4 16,0 0-8-16,0 0 2 0,0 0 3 0,0 0 7 15,0-11 1-15,0 11 8 0,0 0 6 0,0 0 2 16,0 0 6-16,0 0 1 0,0 0-2 0,0 0 2 16,0 0 0-16,0 0 1 0,0 0 3 0,0 0-1 15,0 0 2-15,0 0-7 0,0 0-1 0,0 0-3 16,0 0-1-16,0 0 8 0,0 0-4 0,0 0 1 15,0 0-3-15,0 0-9 0,0 0 1 0,0 0-9 16,0 0 1-16,0 0-2 0,0 0-8 16,0 0 1-16,0 0-5 0,0 0-2 0,0 0-3 15,0 0 0-15,0 0 1 0,0 14-1 0,-10-14 8 16,10 0-4-16,0 14 5 0,-6-14 3 0,6 12-6 16,0-2 7-16,-3-2-3 0,1 2-6 0,0-1 3 15,0 3 0-15,2-2-4 0,0 2 8 0,0 0-1 16,0 1-1-16,0 1-2 0,0-2-2 0,0-2-2 15,0 2 2-15,0 0 7 0,0 2-3 0,0-2 2 16,0 1 3-16,0 3-8 0,0 1 2 0,0 0 0 16,0 0-4-16,0-1 6 0,0-1-1 0,0 0-1 15,0-1-4-15,-19-2-2 0,19 0 5 16,0-2-1-16,0-2 2 0,0 1 2 0,0 0-3 16,0-3-1-16,0 1 1 0,0-3-5 0,0 1-1 15,0-2-3-15,0 1-10 0,0-3-3 0,0 1-11 16,0-2-9-16,0 0-11 0,0 3-15 0,0-3-17 15,0 0-17-15,0 0-44 0,0 0-41 0,0 0-37 16,0 0-40-16,0 0-22 0,0 0-72 0,0-26-82 16,0 26-121-16,-19-17 80 0,19 17 133 0</inkml:trace>
  <inkml:trace contextRef="#ctx0" brushRef="#br0" timeOffset="404611.9072">14218 12032 1987 0,'0'-1'17'0,"-9"1"20"16,9-2 12-16,-7 0 6 0,7 0-3 0,-6-1-10 16,4 3 0-16,-3-3 9 0,2 2 1 0,1 1 4 15,0 0-1-15,-2 0-1 0,4 0-11 0,0 0-6 16,0 0-5-16,0 0-3 0,0 0 0 0,0 0 2 16,0 0 0-16,0 0-6 0,0 0 7 0,0 0 0 15,25 0-2-15,-25 0-5 0,17-16-14 16,-17 16-1-16,23 0-2 0,-9-13 2 0,1 13 2 0,-1 0-10 15,1-13-2-15,-1 13-1 0,4-8-3 16,-2 8 6-16,-3-7-3 0,-1 3 3 0,-3 2-2 16,-3-1 2-16,2 1 1 0,0 0 0 0,-6 1-1 15,1 1 1-15,-1 0 1 0,-2 0-1 0,0 0 13 16,0 0-2-16,0 0-2 0,0 0-2 0,0 0-11 16,0 0 1-16,0 0-3 0,0 0-11 0,0 0-20 15,0 0-56-15,0 0-78 0,0 0-124 0,0 0-180 16,0 0-200-16,0 0 82 0,0 0 133 0</inkml:trace>
  <inkml:trace contextRef="#ctx0" brushRef="#br0" timeOffset="405449.6091">13670 12516 1494 0,'-3'0'29'0,"-3"0"13"15,2 0 19-15,-1 0 12 0,-1 0-2 0,2 0 13 16,2 0-1-16,-2 0 10 0,4 0-6 0,-2 0-11 15,0 0-4-15,2 0-11 0,0 0-10 0,0 0-4 16,0 0-5-16,0 0-4 0,0 0-7 0,0 0 0 16,0 0-4-16,0 0-1 0,0 0-1 15,0 0-3-15,0 0-2 0,0 0-5 0,0 0-1 16,0 0 0-16,0 0-4 0,0 0 7 0,0 0 4 0,0 0 3 16,0 0 6-16,0 0 9 0,0 0 6 15,0 0-2-15,24 0-2 0,-24 0-14 0,21 0-6 16,-6 0-5-16,6 0-3 0,-1 0-3 0,4 0-7 15,3 0-2-15,0-13-2 0,3 13 1 0,5 0 1 16,-1 0-2-16,2-11 2 0,1 11-1 0,1-6-5 16,0 6 5-16,-3-4-6 0,-1 2 4 0,-2-1 4 15,-2 1-5-15,-2 0 3 0,-1 1-1 0,2 0 2 16,-4-2 0-16,4 1 7 0,-4-1-8 0,3 0-1 16,0 1 4-16,-4-1-5 0,-1 1 14 0,-2-1 6 15,1 1 2-15,-4 0 9 0,4 2-6 16,-6-3-1-16,2 0 2 0,0 2-4 0,-2-2-2 15,2 2-2-15,-5 0-6 0,1-1-4 0,-5 1 1 16,2 1-1-16,-1-1-4 0,-4 1 7 0,-2 0-1 16,-2 0 2-16,1 0 5 0,-3 0-7 0,0 0-2 15,0 0-8-15,0 0-9 0,0 0-24 0,0 0-69 16,0 0-92-16,-23 0-122 0,23 0-205 0,0 0-217 16,-26 0 96-16</inkml:trace>
  <inkml:trace contextRef="#ctx0" brushRef="#br0" timeOffset="406693.1473">13930 12739 1934 0,'0'0'68'0,"0"0"30"0,0 0 22 15,0 0 14-15,0 0-59 0,0 0-21 0,0 0-9 16,0 0-3-16,0 0 3 0,0 0-3 0,0 0-13 16,0 0-9-16,0 0-14 0,0 0-4 15,0 0-2-15,0 0-2 0,0 0 1 0,0 0 1 16,0 0-2-16,0 0 2 0,0 0 0 0,0 0 3 15,0 0-3-15,0 0 1 0,0 0 1 0,0 0-5 16,0 0 4-16,0 0-2 0,0 0 2 0,0 0-1 16,0 0-2-16,0 0 0 0,0 0 0 0,0 0 2 15,0 0 0-15,0 0 2 0,0 0 1 0,0 0-3 16,0 0 0-16,0 0 0 0,0 0-3 0,0 0 2 16,0 0-1-16,0 0 6 0,0 0-1 0,0 0 1 15,0 0 5-15,0 0-4 0,0 0 1 16,0 0 5-16,0 0-2 0,0 0 3 0,0 0 4 15,0 0-4-15,0 0-2 0,0 0-4 0,0 0-4 16,0 0-1-16,0 0 1 0,0 0 2 0,0 0 5 16,0 0 11-16,0 0 3 0,0 0 1 0,0 0 5 15,0-16-6-15,0 16 2 0,0 0-4 0,0 0-4 16,0 0-3-16,0 0 1 0,0 0 4 0,0 0 2 16,0-9 5-16,0 9 4 0,0 0 3 0,0 0 7 15,0 0 5-15,0 0 0 0,0 0-4 0,0-3-3 16,0 3-10-16,0 0-3 0,0 0 0 0,0 0-1 15,0 0-3-15,0 0-4 0,0 0-4 16,0 0-10-16,0 0-1 0,0 0-2 0,0 0-5 16,0 0 1-16,0 0-2 0,0 0-1 0,0 15 7 15,0-15 4-15,0 0 1 0,0 17-3 0,0-17 0 16,0 15-8-16,0-6 6 0,0 0 2 0,0 2-2 16,0 1 5-16,-20 2-5 0,20-2-2 0,0 2-1 15,0-1 6-15,-13 1-3 0,13 1 0 0,0-2-3 16,-6 2 1-16,6-2 0 0,0-1 2 0,-6 1-2 15,6-1-5-15,0-2 0 0,0 1-5 0,0-4-6 16,0 1-7-16,0-3-12 0,0-3-12 0,0 1-17 16,0-2-18-16,0 1-17 0,0-2-22 0,0 0-29 15,0 0-38-15,0 0-44 0,0 0-72 16,0 0-77-16,0 0-115 0,0 0-4 0,0 0 112 16</inkml:trace>
  <inkml:trace contextRef="#ctx0" brushRef="#br0" timeOffset="407112.3528">14153 12739 1977 0,'0'-5'47'0,"0"2"36"0,0 2 30 0,0-1 28 16,0 2-17-16,0-2-16 0,0 2-10 15,0 0-8-15,0 0-13 0,0 0-11 0,0 0-14 16,0 0-17-16,0 0-11 0,0 0-9 0,0 0-4 15,0 0-4-15,0 0-9 0,0 0 6 0,0 0 5 16,0 17 1-16,0-17 10 0,0 0-8 0,0 16 0 16,0-16-2-16,0 17-2 0,0-6-3 0,-23 0-2 15,23 2 1-15,0-3-4 0,0 3 2 0,0 0-7 16,0 2 2-16,-11-3-2 0,11 1 6 0,0 0 3 16,0 0 1-16,0-1 0 0,0 0 1 0,0-1 1 15,30 0 0-15,-30-2 0 0,22-1-6 0,-22-1-1 16,31 0 7-16,-31-1 2 0,28-2 4 15,-15-4 2-15,3 0 0 0,1 0 3 0,-2 0 2 0,0 0-3 16,3 0 1-16,2 0 2 0,-4-27 2 16,4 27 5-16,-7 0-2 0,3-26 4 0,-7 26 0 15,0-22-5-15,-1 22 1 0,-4-25-8 0,0 13-1 16,-4-2 0-16,0-1-3 0,0 1-4 0,0 1-3 16,0-1-3-16,-31 4-10 0,31 0 0 0,-32 1-11 15,11 0-28-15,-3 1-69 0,4 2-99 0,-5-1-158 16,-2 1-274-16,0-1-134 0,-4 2 99 0</inkml:trace>
  <inkml:trace contextRef="#ctx0" brushRef="#br0" timeOffset="411877.092">9808 13725 2287 0,'0'1'28'0,"0"1"17"0,-20 0 10 16,20 0 24-16,0 0-10 0,0-1 12 0,0 0 13 15,-12 1 1-15,12-1 6 0,0-1-8 0,0 2-10 16,0-2-14-16,0 0-11 0,0 0-13 0,0 0-2 16,0 0-5-16,0 0-2 0,0 0-8 0,0 0-9 15,0 0-4-15,0 0-8 0,0 0 1 0,0 0 1 16,0 0-2-16,0 0-1 0,0 0-6 0,25 0-2 16,-25 0-2-16,21 0-14 0,-8 0-19 0,4 0-42 15,-2-16-54-15,4 16-46 0,0 0-37 0,-1-16-30 16,3 16-46-16,-3-8-54 0,1 8-75 0,0-10-99 15,-3 6 75-15,-2 4 111 0</inkml:trace>
  <inkml:trace contextRef="#ctx0" brushRef="#br0" timeOffset="412080.9641">9782 13968 2033 0,'-8'7'56'16,"5"-1"39"-16,-1-1 20 0,3-2 26 0,1-3-37 15,0 0-22-15,0 0 3 0,0 0-4 0,0 0-1 16,0 0 2-16,0 0-12 0,0 0-18 0,0 0-4 16,0 0-13-16,0 0-8 0,21 0-7 15,-21-19-14-15,18 19-6 0,-18 0-1 0,26-16-9 16,-10 16-25-16,2-13-63 0,-1 13-89 0,1-11-127 16,2 11-207-16,0-12-184 0,1 5 89 0</inkml:trace>
  <inkml:trace contextRef="#ctx0" brushRef="#br0" timeOffset="413361.4066">12056 13436 1815 0,'-2'-4'48'0,"2"1"31"16,0-1 23-16,0 0 30 0,0 1-21 0,0 1-8 16,0 0 13-16,0 1-12 0,0 1-18 15,0 0-9-15,0 0-25 0,0 0-11 0,0 0-6 16,0 0-10-16,0 0-13 0,0 0 2 0,0 0 1 15,0 0 1-15,0 20 9 0,0-20-6 0,0 15 5 16,0-15-2-16,0 24 1 0,0-8 6 0,0-1-1 16,0 2 5-16,0 0-3 0,0 3-6 0,0 1-7 15,0-2-9-15,0 2 1 0,0-1-5 0,0 0-2 16,0-2 1-16,0 0-5 0,0 0 0 0,0-4-6 16,0-1-4-16,0-1-30 0,0-1-50 15,0-2-62-15,0-4-68 0,0 0-87 0,0-1-119 0,0-1-123 16,0-3-36-16,0 0 117 0</inkml:trace>
  <inkml:trace contextRef="#ctx0" brushRef="#br0" timeOffset="413796.6051">11571 13868 1665 0,'-6'3'58'0,"3"1"40"0,1-1 31 16,-2-1 38-16,3-2-31 0,-2 3-13 0,0-3-11 16,0 3-16-16,3-3-13 0,-2 1-9 0,2-1-2 15,0 1-9-15,0-1-1 0,0 0-11 0,0 0-9 16,0 0 3-16,0 0-7 0,0 0 10 0,0 0-1 15,34 0-9-15,-14 0-1 0,3 0-12 0,6 0-9 16,2 0-2-16,8-17-3 0,5 17-7 0,1 0 5 16,-1-19-5-16,5 19-4 0,2-11 2 0,0 11-4 15,6-11-1-15,-1 11 2 0,3-8-1 0,1 3 2 16,-3 2 2-16,-1 1-2 0,-2-1 2 16,-8 1-2-16,-2 2 0 0,-6-4 2 0,-7 3 0 15,-6 1 12-15,-3-1 10 0,-6 1 12 0,-1-2 5 16,-5 2-6-16,-4 0-11 0,-1 0-7 0,-1 0-3 15,-2-2-7-15,-1 2-1 0,-1 0-3 0,0 0-3 16,0-1-14-16,0 1-23 0,0-2-49 0,0 2-79 16,0-1-67-16,0 1-78 0,0 0-115 0,0 0-146 15,-26 0-81-15,26 0 101 0</inkml:trace>
  <inkml:trace contextRef="#ctx0" brushRef="#br0" timeOffset="414369.0164">11256 14192 2038 0,'-1'-4'50'0,"-2"4"29"0,3-3 28 16,0 2 25-16,0 1-13 0,-1-1 2 0,0 1 3 16,-3 0 3-16,4 0-8 0,-1 0-7 0,0 0-8 15,-1 0-9-15,1 0-13 0,1 0-11 0,-1 0-18 16,1 0-15-16,-1 0-15 0,-1 0-11 0,1 0-2 15,-2 17-4-15,-2-17-3 0,2 14 0 0,-5-14-2 16,2 22 2-16,-3-12 0 0,0 7 1 16,0 2-6-16,2-2 0 0,1-2 0 0,0 1-1 15,1-1 3-15,2 2 2 0,1 0 3 0,2 0-1 16,0-3 1-16,0 1-1 0,0 3-10 0,0-4 3 16,23 0 1-16,-23-2-6 0,20-2 6 0,-20-3-1 15,28-3-1-15,-13-1-1 0,0-3 0 0,3 0 0 16,-1 0 0-16,2 0 1 0,-3-27-4 0,0 27-1 15,-1-26 1-15,-2 26 7 0,-3-32 1 0,-1 32-2 16,-3-29 2-16,-1 12-6 0,-5 0 7 0,0-2-1 16,0 1-5-16,0 0 0 0,-26-2-5 0,26-2 7 15,-27 3 3-15,27 0-3 0,-26 4 1 0,26 3-5 16,-26 3-4-16,26 1 4 0,-19 3-2 16,19 3-5-16,-17 2-4 0,17-3-16 0,-14 3-28 0,14 0-29 15,-9 0-50-15,5 0-49 0,2 0-47 16,0 0-80-16,2 0-146 0,0 0-180 0,0 0 69 15,0 18 116-15</inkml:trace>
  <inkml:trace contextRef="#ctx0" brushRef="#br0" timeOffset="414868.2245">11628 14330 1925 0,'0'0'58'0,"0"0"27"0,0 0 19 0,0 0 13 16,0 0-46-16,0 0-13 0,0 0-10 0,0 17 7 15,0-17 6-15,0 0 11 0,0 0 7 16,-20 0-10-16,20 12-16 0,0-12-15 0,0 0-15 16,-13 0-5-16,13 0-8 0,0 5-6 0,-8-5 3 15,8 0-7-15,0 0 6 0,0 0 2 0,0 0 0 16,0 0 13-16,0 0 5 0,0 0-2 0,0 0-8 15,0 0-14-15,0 0-14 0,0 0 1 0,0 0 2 16,0-23 1-16,0 23 4 0,0 0 2 0,0-14-2 16,0 14 2-16,0 0 0 0,0 0-5 0,0 0 5 15,0 0 0-15,0 0 0 0,0 0-3 0,0 0-6 16,0 0 0-16,0 0 3 0,0 0 7 16,0 0 4-16,0 0-1 0,0 20-4 0,0-20 2 15,0 0 0-15,0 0-1 0,0 15 6 0,-18-15-6 16,18 0-2-16,0 0 5 0,0 0 4 0,0 0-2 15,0 0 9-15,0 0 4 0,0 0-3 0,0 0 7 16,0 0-11-16,0 0-4 0,0 0-7 0,0 0-3 16,0 0 2-16,0 0-7 0,0 0 5 0,0 0-1 15,0 0 1-15,0-17 5 0,0 17-8 0,0 0 1 16,0 0-7-16,0 0-2 0,0 0 3 0,0 0-6 16,0 0 3-16,0 0-6 0,0 0-8 0,0 0-18 15,0 0-44-15,0 0-48 0,0 0-68 0,0 0-110 16,0 0-113-16,0 0-138 0,0 0 66 15,0 0 133-15</inkml:trace>
  <inkml:trace contextRef="#ctx0" brushRef="#br0" timeOffset="415788.2971">11849 14245 1688 0,'0'0'66'0,"0"0"38"0,-15 0 36 0,15 0 32 15,0 0-37-15,0 0-16 0,-7 0-17 0,7 0-9 16,-5 0-17-16,3 0 2 0,0 0 1 0,-2 0-6 15,3 0 7-15,0 0-11 0,-1 0-21 0,2 0-21 16,0 0-15-16,0-16-13 0,0 16 5 0,0-11 6 16,0 11-3-16,0-11 1 0,24 4 2 0,-24 0-9 15,0-1 3-15,27 3 2 0,-27-2-4 0,18 0 3 16,-4 3-3-16,-4-2-4 0,0 4 2 0,1-1 2 16,0 1 3-16,-2 1-1 0,1 1-2 15,0 0-3-15,2 0 1 0,-3 0-2 0,-1 0 1 0,1 0 1 16,0 0-4-16,-1 21 3 0,-2-21-3 15,1 0-2-15,0 19 6 0,-3-19-3 0,1 18 7 16,-1-18-2-16,-2 19-6 0,-2-8 5 0,0-1-3 16,0 1 1-16,0 1 8 0,0 1 0 0,0-1-4 15,-25-2 0-15,25 2-10 0,-21 0 2 0,21-4 4 16,-23 1 2-16,23-2 5 0,-23-2-6 0,23 0 1 16,-25 0-1-16,14-1 4 0,2-3 3 0,0 0-1 15,3 1 15-15,1-2 9 0,5 1 25 0,-4-1 11 16,4 0-10-16,0 0-10 0,0 0-27 0,0 0-14 15,0 0-5-15,0 0-3 0,21 0 3 16,-21-19 0-16,0 19 0 0,25 0 3 0,-25 0 0 16,18-13 2-16,-18 13 0 0,21 0-5 0,-21-9 0 15,16 9 0-15,-6 0 0 0,0 0-3 0,1 0 1 16,-3 0-1-16,2 0-2 0,-1 0 0 0,0 20 1 16,0-20-11-16,0 0 2 0,-4 0 6 0,3 12-3 15,-2-12 3-15,-2 0 2 0,2 17-2 0,-5-17 0 16,1 15 3-16,-2-6-1 0,0 1 5 0,0 0 3 15,0-1-1-15,0 3 6 0,0-2-8 0,-32 2 1 16,32 0-3-16,-21-2 0 0,21-1 2 16,-21 3 0-16,21-3 7 0,-25 1-7 0,11-2 2 0,3-3 5 15,0 1-3-15,-3 0 8 0,3-2 2 0,-1-1 0 16,-1-1 4-16,1-2-6 0,1 0-2 16,1 0-3-16,-2 0-5 0,1 0 0 0,2 0-4 15,-3 0-3-15,1-21-2 0,1 21 2 0,0 0 1 16,1 0-6-16,1 0-1 0,1 0-15 0,1 0-9 15,2-10-19-15,0 10-23 0,2 0-31 0,2 0-41 16,-1 0-29-16,1 0-41 0,0 0-39 0,0-10-52 16,0 10-93-16,0-3-95 0,28-3 2 0,-28 0 105 15</inkml:trace>
  <inkml:trace contextRef="#ctx0" brushRef="#br0" timeOffset="416988.0833">12301 14173 2323 0,'0'-3'60'0,"-2"2"40"0,2 1 30 0,0 0 29 16,-2 0-23-16,0-3-5 0,0 3 2 0,0 0 2 16,1 0-15-16,-1 0-15 0,2 0-23 0,0 0-17 15,-2 0-24-15,2 0-12 0,0 0-4 0,0 0-12 16,0 0 1-16,0 0-2 0,0 0-5 0,0 0-4 15,0 0 4-15,25 0-5 0,-25 0-5 0,22 0 2 16,-22 0-1-16,29-17-1 0,-9 17 5 16,-5 0-1-16,4 0-3 0,-3-13-5 0,-5 13-3 15,2 0-2-15,1-10-3 0,-3 10 0 0,-3-6 1 16,0 6 2-16,-1-5 5 0,-3 2-1 0,0 2 5 0,-1-1 1 16,-1 1-1-16,-2 1 5 0,2-1-1 15,-2 1 1-15,0-2-2 0,0 2-1 0,0 0 4 16,0-1-6-16,0-1 3 0,2 1-2 0,-2-1-3 15,0 2 10-15,0-1-3 0,0 1 4 16,0-1 2-16,0 1-4 0,0 0 6 0,0 0 7 0,0 0 4 16,0 0 6-16,0 0 2 0,0 0-8 0,0 0 6 15,0 0-6-15,0 0-2 0,0 0 4 0,0 0-4 16,0 0-8-16,0 0-5 0,0 0-4 16,0 15 2-16,0-15 5 0,-15 0 4 0,15 16 1 15,0-16-8-15,0 14-3 0,0-5 0 0,-9 2-1 16,9 2 4-16,-8-1 1 0,8 1-5 0,-4 1-5 15,0 1-2-15,0 1 6 0,0-1 1 0,3 3 1 16,-1 0-2-16,0-1-6 0,0-2 6 0,-1 1 3 16,0-1 0-16,3 1-2 0,-2 0-4 0,0-4-10 15,2 0 2-15,-2 2-1 0,0-1-10 0,2-1-5 16,0-3-12-16,-2-1-19 0,2-1-17 0,0-5-18 16,-1 1-24-16,-1 1-24 0,2-4-38 0,0 0-44 15,0 0-35-15,-2 0-47 0,-2 0-50 0,1 0-66 16,-1 0-93-16,-1-22 10 0,-2 22 116 0</inkml:trace>
  <inkml:trace contextRef="#ctx0" brushRef="#br0" timeOffset="417259.7893">12274 14373 2219 0,'-6'0'57'0,"4"16"36"15,2-16 22-15,0 0 18 0,0 0-36 0,0 0-16 16,0 0 10-16,0 0 13 0,0 0 7 0,22 0-1 15,-22 0-24-15,20-19-21 0,-20 19-28 0,29 0-17 16,-13 0-8-16,3 0-9 0,0-13-3 0,-2 13 2 16,2-10-6-16,-1 10 3 0,0-9-1 0,0 4-3 15,-2-1 6-15,1 2-6 0,-3 1 5 16,-2 1-2-16,1-2 2 0,-2 3 1 0,-4-3-6 16,-1 4 3-16,2-1-3 0,-6 1-2 0,0-1 5 15,0 1-8-15,-2 0-15 0,0-3-16 0,1 3-33 16,-1 0-31-16,0 0-25 0,0 0-25 0,0 0-30 15,0 0-58-15,0-3-100 0,0 3-147 0,0 0-100 16,0-2 96-16</inkml:trace>
  <inkml:trace contextRef="#ctx0" brushRef="#br0" timeOffset="422200.1228">13611 13682 2408 0,'-6'0'49'0,"1"0"11"0,1 0 13 16,4 0 19-16,-4 0-34 0,4 0 6 0,-1 0 13 16,-1 0 3-16,0 0 0 0,2 0-3 0,0 0-14 15,0 0-17-15,0 0-8 0,0 0-5 0,0 0-5 16,0 0 7-16,0 0 21 0,0 0 14 0,0 0 13 15,24 0 1-15,-24 0-19 0,21 0-20 0,-21 0-17 16,25 0-13-16,-10 0-9 0,-1 0-6 0,3-14 0 16,1 14-8-16,-1 0-8 0,0-13-22 0,1 13-51 15,0-5-58-15,-2 5-68 0,-3-4-60 0,3 4-47 16,-5 0-69-16,-2 0-118 0,1 0-127 16,0 0 93-16,-5 0 135 0</inkml:trace>
  <inkml:trace contextRef="#ctx0" brushRef="#br0" timeOffset="422429.1356">13677 13878 2311 0,'-8'5'37'0,"2"-1"11"0,4 0 9 16,0-2 17-16,0 1-22 0,2-3 8 0,0 1 12 15,0 2 3-15,0-3 1 0,0 0 0 0,0 0-4 16,0 0-10-16,0 0-16 0,20 0-17 15,-20 0-20-15,24 0-9 0,-6 0-1 0,3-25-8 16,1 25 3-16,3 0-4 0,1-21-18 0,0 21-29 16,1-17-47-16,-2 17-61 0,1-12-73 0,-1 12-117 15,-1-10-168-15,-1 10-90 0,0-8 91 0</inkml:trace>
  <inkml:trace contextRef="#ctx0" brushRef="#br0" timeOffset="423753.4302">14737 13430 1823 0,'0'-9'59'0,"14"4"24"0,-14-2 23 16,0 2 30-16,11 0-28 0,-11-3 2 0,0 6 10 15,0-3-5-15,4 2-4 0,-4-2 3 0,0 2-5 16,4 2 9-16,-2-3-5 0,-1 0-6 0,1 0-1 16,-1 2-19-16,-1-1-7 0,2 3-9 15,-2-1-11-15,0 0 8 0,0 1-8 0,0 0-7 16,0 0-9-16,0 0-10 0,0 0 2 0,0 0 3 15,0 0 6-15,0 25-10 0,0-25-9 0,0 26-7 16,0-9-9-16,0 6-5 0,0-1 2 0,-30 5-3 16,30 2-2-16,-30 0-2 0,9 0-1 0,3 0-2 15,-4 1 1-15,-1-1 4 0,3-1-2 0,0-3 0 16,1-2-3-16,2-1 3 0,3-3 1 0,-1-2-2 16,3-4 1-16,5-3 0 0,1-1-3 0,2-6 8 15,2 1 0-15,-2-3 1 0,4 0 5 0,0-1-5 16,0 0-3-16,0 0 0 0,0 0-9 0,0 0 6 15,0 0-2-15,0-18-2 0,23 18 4 16,-23 0-5-16,0-17 7 0,25 17-2 0,-25 0 1 16,21-15-4-16,-21 15 0 0,17 0 2 0,-17 0-1 15,14 0 1-15,-14 0-4 0,13 0 2 0,-6 0-8 16,0 0 2-16,2 0 0 0,-1 0-6 0,2 0 4 16,0 0-10-16,2 17-3 0,1-17-2 0,-2 0-2 15,3 0 7-15,1 0-2 0,-1 0 3 0,2 0 3 16,0 0 0-16,-2 0 2 0,0 0-1 0,1 0 4 15,-4 0 4-15,-2-17 1 0,0 17 3 0,-2 0 3 16,-1 0-1-16,-4-13 6 0,4 13 1 16,-5 0-2-16,0 0-1 0,-1 0 2 0,0-8 1 15,0 8-1-15,0 0 3 0,0 0-7 0,0 0 3 16,0 0-1-16,0 0 0 0,0 0 2 0,0 0-7 16,0 0 2-16,0 0 0 0,0 0-1 0,0 0 5 15,0 0-1-15,0 0-8 0,0 0 3 0,0 0 5 16,0 0-7-16,0 0 9 0,0 0-2 0,0 0-7 15,0 0 9-15,0 0-9 0,0-2 1 0,0 2 5 16,0 0-2-16,0 0 4 0,0 0-1 0,0 0-2 16,0 0 0-16,0 0 0 0,0 0-2 0,0 0 1 15,0 0-2-15,0 0 3 0,0 0 0 16,0 0 1-16,0 0-2 0,0 0-13 0,0 0-14 16,0 0-28-16,0 0-25 0,0 0-28 0,0 0-28 15,0 0-24-15,0 0-23 0,0 0-13 0,0 0-16 16,0 0-29-16,0 0-40 0,0 0-66 0,0 0-71 15,0 0-77-15,0 0 62 0,0 0 119 0</inkml:trace>
  <inkml:trace contextRef="#ctx0" brushRef="#br0" timeOffset="425909.5874">14558 13462 2127 0,'0'0'41'0,"0"0"11"0,0 0-2 0,0 0 7 16,0 0-35-16,0 0-12 0,0 0 10 15,0 0-1-15,0 0 4 0,0 0 0 0,0 0-7 16,0 0-3-16,0 0-11 0,0 0 2 0,0 0-2 15,0 0-2-15,0 0 3 0,0 0-5 0,0 0 3 16,0 0-3-16,0 0-1 0,0 0 5 0,0 0-2 16,0 0 2-16,0 0-2 0,0 0 2 0,0 0-2 15,0 0 4-15,0 0 7 0,0 0 5 0,0 0 3 16,0 0 11-16,0 0 0 0,0 0-1 0,0 0-4 16,0 0-9-16,0 0-4 0,0 0-6 15,0 0 0-15,0 0-5 0,0 0 4 0,0 0-2 16,0 0 6-16,0 0-2 0,0 0-4 0,0 0-2 15,0 0-1-15,0 0 3 0,0 0-2 0,0 0 4 16,0 0-2-16,22 0 1 0,-22 0 0 0,14 0 1 16,-14 0 0-16,13 0 7 0,-13 0 8 0,16 0 3 15,-9 0-1-15,-3 0-7 0,0 0 3 0,1 0 3 16,-3 0 16-16,1-14 6 0,-3 14 8 0,0 0 3 16,0 0-5-16,0 0-14 0,0 0-20 0,0 0-12 15,0 0-13-15,-23 0 4 0,23 0-2 0,0 0 1 16,-27 0 9-16,27 0-2 0,-19 0 2 0,19 0 1 15,-21 0-4-15,21 0 2 0,-17 0 3 16,17 0 0-16,-12 0 3 0,12 0 6 0,-8 0 6 16,6 0 8-16,0 0 7 0,2 0 4 0,-2 0-4 15,1 0-9-15,0 0-4 0,1 0-8 0,0 0-2 16,0 0-2-16,0 0-5 0,0 0-3 0,0 0-1 16,0 0 0-16,0 0-5 0,0 0 5 0,0 0-4 15,0 0 0-15,0 0 4 0,0 0-4 0,15 0 4 16,-15 0-3-16,0 0 1 0,0 0 2 0,12 0 0 15,-12 0 2-15,0 0-6 0,4 0 2 0,-4 0-2 16,0 0-1-16,0 0 3 0,0 0-1 0,0 0 1 16,0 0 3-16,0 0 1 0,0 0-4 0,0 0 0 15,0 0-1-15,0 0 1 0,0 0 2 0,0 0 4 16,0 0-4-16,0 0 0 0,0 0 2 0,0 0 2 16,0 0 2-16,0 0 3 0,0 0 3 15,0 0-1-15,0 0 2 0,0 0-2 0,0 0-4 16,0 0-7-16,0 0 0 0,0 0 0 0,0 0-2 15,0-15 6-15,0 15-4 0,23 0-1 0,-23-15 5 16,17 15-8-16,-17-14 6 0,21 14-2 0,-9-11-2 16,0 5 2-16,-1 1-5 0,2 0 5 0,-3 1 0 15,1 2 6-15,3-1 4 0,-5 0-1 16,2 2 0-16,-1 1-5 0,-4 0 3 0,3 0-2 0,0 0 2 16,0 0 2-16,-2 0-2 0,1 0 0 0,-1 23 0 15,-2-23-3-15,1 0 1 0,-1 21 1 0,-1-21 1 16,0 15-2-16,2-15-1 0,-4 15-2 15,1-15 3-15,-1 16-3 0,1-8 3 0,-2-3 2 16,1 4-5-16,0-2 10 0,-2 1 2 0,0 0 2 16,0 1 2-16,0 1 2 0,0 1-3 0,0-1-3 15,0 2-1-15,0-2-3 0,0 1 1 0,0 0-2 16,0 2 0-16,-22-2-1 0,22 0 0 0,0 2 1 16,-18-3-1-16,18 3 4 0,-16-2-6 0,16 2 3 15,-18 0-8-15,7 0-2 0,1-1 3 0,0-1-2 16,-2 3 5-16,-1-4-2 0,1 1-3 0,-1-1 1 15,4 2-3-15,-2-3 4 0,0 0 0 0,-1-1 0 16,3 2 0-16,0-5-4 0,-2 4 4 16,2-4 0-16,0 0 4 0,0 0 4 0,0-2-2 15,3 2 1-15,-3-2 4 0,0-1-9 0,-1 1 0 16,3-2 0-16,-3-1-6 0,0 2 9 0,-1-2 2 16,1 0 1-16,-3 0 1 0,3 0-4 0,-1 0-5 15,-1 0-1-15,1 0 1 0,2 0 3 0,-1 0 1 16,2 0-2-16,3-19-1 0,-1 19-1 0,2 0 0 15,0 0 0-15,3 0 3 0,1-12-6 0,0 12-1 16,0 0-6-16,0 0-2 0,0-8 4 0,0 8 4 16,0-7 0-16,0 5 3 0,28-3 2 15,-28-1-4-15,21 1 6 0,-21 0-4 0,25-1-1 0,-10 1 1 16,-15 1-7-16,26-1 2 0,-12 2 2 16,-2-1-1-16,-1-1 6 0,4 2-1 0,-3 1 0 15,0 2-2-15,-1-3-1 0,0 1 3 0,1 2-6 16,-2 0 5-16,-1 0-1 0,-1 0-2 0,3 0 4 15,-3 0-4-15,0 0 4 0,2 19 1 0,1-19-3 16,-1 0 3-16,-1 14 3 0,0-14-2 0,2 13 6 16,0-13-2-16,-2 17-5 0,0-8 0 0,1-1 1 15,-4 2-3-15,3 0 0 0,-1-2 1 0,0-1-4 16,-2 1 1-16,1-2 3 0,5-1 1 16,-5-2-3-16,1 0 0 0,1 0-5 0,1-3 3 0,1 1-6 15,1-1-4-15,-2 0-15 0,1 0-13 16,5 0-12-16,-5 0-12 0,3 0-5 0,-3-23-16 15,-2 23-7-15,-3 0-28 0,0-18-28 0,-3 18-33 16,-2 0-47-16,-1-16-31 0,0 16-71 0,0-7-100 16,0 7-128-16,0-12 24 0,-21 8 119 0</inkml:trace>
  <inkml:trace contextRef="#ctx0" brushRef="#br0" timeOffset="426251.1997">15138 13699 2575 0,'4'-3'56'0,"0"1"37"0,-1 2 33 0,-1 0 44 15,-1 0-19-15,-1 0 1 0,0 0 10 0,0 0-10 16,0 0-15-16,0 0-22 0,0 0-37 0,0 0-31 16,0 18-19-16,-21-18-18 0,21 0-7 0,0 0-1 15,0 14-3-15,-14-14 4 0,14 0-1 0,0 10-2 16,-11-10-2-16,11 0-2 0,0 7 2 0,-6-7-3 15,6 0 9-15,0 0-7 0,0 0 3 0,0 0-2 16,0 0-7-16,0 0 1 0,0 0-4 0,0-20-1 16,0 20 4-16,0 0 3 0,20-19 6 0,-20 19-3 15,0-13 3-15,0 13 0 0,0 0-3 16,0-11-3-16,11 11-4 0,-11 0-6 0,0 0 0 16,0 0 8-16,0 0-3 0,0 0 3 0,0 21-6 15,0-21-22-15,0 0-26 0,0 22-43 0,0-22-60 16,-16 15-63-16,16-15-65 0,0 0-96 0,0 12-178 15,0-12-150-15,0 0 95 0</inkml:trace>
  <inkml:trace contextRef="#ctx0" brushRef="#br0" timeOffset="426944.5172">15385 13476 2737 0,'2'-12'42'16,"-2"5"26"-16,0 0 27 0,0 4 29 0,0-3-13 15,0 3 7-15,0 1-1 0,0 0-11 0,0 1-17 16,0 0-30-16,0-1-28 0,0 2-17 0,0 0-12 16,0-1 1-16,0 1-1 0,0 0-2 0,25 0 0 15,-25-2-3-15,29 2 1 0,-11 0-1 0,6 0-2 16,-1 0-9-16,0 0-5 0,-3 0-16 15,2 0-16-15,3 0-6 0,-4 0-13 0,2 0 4 16,-2 0 12-16,-2 0 11 0,3 0 24 0,-4 0 11 16,-4 0 8-16,-3 0 6 0,-3 0-2 0,-3-16 6 15,-4 16 7-15,-1 0 0 0,0-12 6 0,0 12 11 16,0-13 13-16,0 13 16 0,-24-14 9 0,24 7 4 16,0 0-9-16,-21 3-5 0,21-2-2 0,0 1-7 15,-19 3-6-15,19 0-8 0,0-1-14 0,-11 0-12 16,11 2-9-16,0 1-4 0,0 0-2 0,0 0 5 15,0 0 5-15,0 0 4 0,0 26 2 0,0-26-1 16,0 31-5-16,0-14-5 0,0 6 4 0,0-1-2 16,0 3-4-16,-25 2 6 0,25 4-7 0,0 1 3 15,-26-1 0-15,26 3-2 0,-20 3-2 0,20-1-5 16,-24 1 7-16,11 1-1 0,3-3 2 16,-1-1-3-16,0-2-4 0,2-5-1 0,0-1-7 15,2-5-1-15,2-5-25 0,0-3-29 0,0-1-31 16,4-5-41-16,1-3-23 0,0-1-25 0,0-2-10 15,0-1-7-15,0 0-7 0,0 0-1 0,0 0-25 16,0-23-6-16,0 23-31 0,0-20-14 0,0 20-7 16,0-26-19-16,0 11 37 0,-24-2 44 0,24 4 77 15,0 0 122-15,-20 3 155 0,20 2 175 0,0 8 95 16,-18-10 29-16,18 10-53 0,-11 0-116 0,11 0-66 16,-8 0-42-16,8 0-25 0,-8 0-8 15,6 0-9-15,1 0-5 0,0 0-7 0,1 0 8 16,0 0 19-16,0 0 4 0,0 0-4 0,0 0-27 0,31 0-25 15,-31 0-29-15,38 0-15 0,-16 0-8 16,2 0-9-16,4-25 0 0,0 25-2 0,4-16-5 16,-1 16-7-16,-3-17-17 0,-1 17-47 0,4-16-43 15,-3 16-54-15,-3-14-51 0,-3 14-34 0,-3-10-57 16,-3 5-82-16,-2 1-108 0,-3 1-37 0,-3-1 105 16</inkml:trace>
  <inkml:trace contextRef="#ctx0" brushRef="#br0" timeOffset="431760.9967">20295 12556 2195 0,'0'0'19'0,"0"0"-1"0,0 0 2 15,0 0-4-15,0 0-22 0,0 0 3 0,0 0-3 16,0 0 17-16,0 0 23 0,0 0 22 0,0 0 15 16,0 20 0-16,0-20-6 0,23 17-10 0,-23-17 1 15,16 29-10-15,-16-14-5 0,14 3-3 16,-14 1-7-16,11 2-1 0,-11 2-4 0,0-1-1 16,0 1-13-16,0 1-2 0,0 0-7 0,0-1-5 15,0-1 3-15,0 1-3 0,-25-5 0 0,25 0-8 16,0-1-8-16,0-3-34 0,-19-4-49 0,19 0-66 15,0-4-70-15,0-1-101 0,0-2-114 0,0-3-106 16,0 0 80-16</inkml:trace>
  <inkml:trace contextRef="#ctx0" brushRef="#br0" timeOffset="432441.6506">20583 12692 1903 0,'6'-5'66'0,"-4"1"41"16,1 1 32-16,0 3 26 0,-1-2-36 15,-1 1-19-15,-1 1-18 0,0 0-8 0,0 0-25 16,0 0-11-16,0 0-9 0,0 0-15 0,0 0-2 16,0 0-4-16,0 0 2 0,0 18-3 0,-17-18-2 15,17 0-6-15,0 20-7 0,0-20 0 0,-12 24-3 16,12-10-1-16,-8 1 7 0,8 1-4 0,-7 1 2 16,7-2-2-16,-3 1-5 0,1-1 7 0,2 0-6 15,0-3 5-15,0 1-2 0,0-3 0 0,0 0 4 16,27-2-1-16,-27-1 2 0,19-4-2 0,-19 1-3 15,21-1 1-15,-21-3-8 0,25 0 8 16,-14 0-3-16,2 0-1 0,-2 0 8 0,-2-24-8 16,0 24 2-16,-1-18 3 0,-3 18 2 0,-1-21-2 15,-1 21 2-15,-3-26-4 0,0 13 0 0,0-1-1 16,0-1 0-16,0-2 0 0,0 4-2 0,-25 0 6 16,25 1 2-16,0 1 3 0,-24 2 3 0,24 1 2 15,0 2 2-15,-19-1 7 0,19 2 5 0,0 2 5 16,0-1-5-16,-9-2-8 0,9 3-12 0,0-3-6 15,0 1-2-15,0 0 0 0,29-2 3 0,-29 1-4 16,26 1-1-16,-26 0-1 0,32-1-1 0,-15 4-1 16,0-1 2-16,1 1-1 0,-3 2 1 0,2 0-2 15,-3 0 1-15,0 0-1 0,2 0-2 16,-3 0 2-16,-1 21 5 0,0-21-3 0,0 0-4 0,-5 18 6 16,2-18-7-16,-1 12 1 0,-3-12 7 15,-3 14-5-15,1-14 2 0,-3 17-2 0,0-8 5 16,0 2-2-16,0 1 5 0,0-3 0 0,-23 4-1 15,23-1 0-15,0 0-4 0,-21 0 4 0,21 2-4 16,-14 0 4-16,14-1-1 0,0 1 4 0,0-2-1 16,0 0 5-16,0-2-2 0,0-1-1 0,0-2 3 15,0-1-7-15,0 1 9 0,28-4 1 0,-28-1-3 16,22 0-2-16,-22-2-1 0,23 0-10 0,-23 0 1 16,20 0 5-16,-20 0-3 0,17-24 8 0,-17 24-7 15,14 0-5-15,-14-26 7 0,9 26-2 16,-5-24 1-16,-4 11 5 0,0 0-7 0,0-2-2 15,0 0 4-15,0-2-4 0,0 2-1 0,-28-2 2 16,28-1 1-16,0 3 2 0,-26 1 0 0,26 1 0 16,-17 3-2-16,17 1-6 0,-17 3-9 0,17 1-30 15,-11 3-63-15,11 0-76 0,-7 2-114 0,7 0-157 16,0 0-182-16,0 0 30 0,0 0 124 0</inkml:trace>
  <inkml:trace contextRef="#ctx0" brushRef="#br0" timeOffset="433139.6186">21200 12804 2637 0,'1'0'25'0,"-1"-11"18"0,0 11 16 0,0 0 27 15,0-6 4-15,0 6 13 0,0 0 9 0,0-3-14 16,0 3-20-16,-19 0-29 0,19 0-28 0,0 0-13 15,0 0-14-15,0 0-1 0,0 0 3 0,0 0-1 16,0 0 7-16,0 20-2 0,0-20 2 0,0 14 1 16,0-14-3-16,0 18-1 0,0-18 1 0,0 21 0 15,0-12-3-15,0 1 5 0,0-2 0 16,0-1-4-16,0 0 6 0,0 0-5 0,0-4 1 16,0 0 3-16,0-1 1 0,0-1 2 0,0-1 20 15,0 0 29-15,0 0 32 0,0 0 15 0,0 0-24 16,0 0-22-16,0-25-37 0,0 25-9 0,0-23 5 15,23 23-4-15,-23-30-1 0,16 15-7 0,-16-2 1 16,21 3-3-16,-8 1-1 0,-2 3 1 0,-1 1-4 16,0 1-2-16,2 4 0 0,-2-1 1 0,2 5-1 15,0 0 4-15,2 0 1 0,0 0-2 0,-2 0 1 16,3 0 1-16,-2 26-2 0,-2-26 5 0,0 17 0 16,0-17-1-16,0 20-2 0,1-20-2 15,-1 20 4-15,2-20 0 0,-2 18 2 0,0-18 1 16,4 13 1-16,-2-13-5 0,1 7 5 0,-2-7-1 15,4 0-6-15,-2 0 6 0,5 0-7 0,-3 0 0 16,3-30 4-16,2 30 3 0,-2-24-4 0,1 24 4 16,-4-29 6-16,-1 13 7 0,-2 1 15 0,-2-3 12 15,-3 0 2-15,-3 1 1 0,-5 2-1 0,0 0-7 16,0 3-11-16,0 1-7 0,0 3-9 0,0 3-9 16,-34 1-2-16,34 1-4 0,-26 0 1 0,26 3 1 15,-37 0-2-15,20 0 2 0,-1 0-1 0,1 0-5 16,3 20 0-16,-1-20 1 0,5 0 0 0,10 22 5 15,-10-22 3-15,10 17 0 0,0-17-2 0,0 22 0 16,0-13 1-16,0 1-2 0,25 0 0 0,-25 0-2 16,26-1 4-16,-26 1-4 0,31-2 1 15,-31-1-5-15,31 1-6 0,-15 0-4 0,-4-3-8 16,1 2-2-16,-1 0-4 0,-3 1-2 0,-9 0 5 16,13-2 8-16,-8 3 2 0,-2-1 4 0,0 1-2 15,-3-1-6-15,0-1 4 0,0 1-8 0,0 0-4 16,0-2-12-16,0-1-32 0,-26 2-32 0,26-3-60 15,0 1-74-15,-32-1-78 0,32-2-117 0,-21 0-170 16,21-2-105-16,-23 0 112 0</inkml:trace>
  <inkml:trace contextRef="#ctx0" brushRef="#br0" timeOffset="438594.5115">20095 13401 2010 0,'-5'0'29'0,"0"17"17"0,1-17 12 16,4 0 12-16,0 0-17 0,-2 0-1 0,0 0-1 16,2 12 3-16,-1-12-5 0,1 0-1 15,0 0 2-15,0 0-9 0,0 0 4 0,0 0-3 0,0 0 2 16,0 0 8-16,0 0 2 0,0 0 6 15,0 0 3-15,0 4-2 0,0-4 1 0,23 0-11 16,-23 0-17-16,19 0-6 0,-19 0-12 0,30 0 4 16,-9 0 1-16,2 0 0 0,5 0-4 0,4 0-9 15,5 0-2-15,4 0-2 0,1 0 3 0,7 0 0 16,3-16 16-16,7 16 5 0,6 0-3 0,3-14-1 16,5 14-15-16,5 0-7 0,0-11 0 0,6 11-2 15,-1 0 0-15,-3-9-2 0,-3 9 4 0,-6-6 0 16,0 4 3-16,-10-1-1 0,-2 1-4 0,-10-2 2 15,-3 1-2-15,-9 1 0 0,-3-2-1 0,-4 1 1 16,-5 1 0-16,-5-3 7 0,-4 3 4 0,-2-1 1 16,-5 1 4-16,-3-3-7 0,1 2 0 15,-5 2-2-15,0 0-2 0,-1 0 4 0,-1 1-7 16,0-1-2-16,0 1-18 0,0 0-47 0,0 0-74 16,0 0-82-16,0 0-94 0,-26 0-120 0,26 0-194 15,-26 0-34-15,9 0 109 0</inkml:trace>
  <inkml:trace contextRef="#ctx0" brushRef="#br0" timeOffset="439661.5128">20594 13844 2314 0,'11'0'44'0,"-11"0"14"0,0 0 2 15,8 0 2-15,-8 0-39 0,0 0-7 0,0 0-2 16,0 0 3-16,0 0-2 0,0 0-5 15,0 0-1-15,0 0 0 0,0 0-11 0,0 0 2 16,0 0 2-16,0 0-5 0,0 0 6 0,0 0-2 16,-18 11 5-16,18-11 2 0,0 0 6 0,-17 7 3 15,17-7-5-15,-13 0 1 0,13 4 5 0,-12-4 17 16,12 0 14-16,-9 0 16 0,9 0-1 0,-9 0-11 16,8 0-12-16,1 0-15 0,0 0-8 0,0 0-12 15,0 0-4-15,0-17-4 0,0 17-3 0,0 0 5 16,25-12-2-16,-25 12 1 0,0 0-1 0,25-12 1 15,-25 12 4-15,17-8-3 0,-17 8 0 0,14-3 1 16,-14 3-2-16,0 0 1 0,10 0 0 16,-10 0-2-16,0 0 1 0,0 0 1 0,0 0-4 15,0 0-1-15,0 0-2 0,0 0 3 0,0 0 3 16,0 0 8-16,0 0 2 0,0 16-3 0,0-16 2 16,0 0-11-16,0 0 5 0,-14 0-2 0,14 9 2 15,0-9 1-15,0 0-1 0,0 0 3 0,0 0 3 16,0 0 9-16,0 0 10 0,0 0 7 0,0 0 7 15,0 0-10-15,0 0-6 0,0 0-9 0,0 0-6 16,0 0-2-16,0 0 0 0,0 0-6 0,0 0-4 16,0 0 2-16,0 0-4 0,0-14 7 0,0 14-3 15,0 0 2-15,14 0 0 0,-14 0-2 0,0 0-3 16,0 0 1-16,10 0-2 0,-10 0 4 16,0 0 2-16,8 0-2 0,-6 0 3 0,1 0-7 15,-2 17 4-15,2-17-4 0,-2 0 0 0,-1 0 0 16,0 0-4-16,0 12 6 0,0-12 0 0,0 0 0 15,0 8 3-15,0-8-3 0,0 9-1 0,-23-7 6 16,23 3-3-16,0 0 4 0,-27-2 1 0,27-1 1 16,-23 2 1-16,23-3 1 0,-24 0 8 0,13-1 9 15,-1 0 6-15,2 0 11 0,1 0 4 0,-1 0 6 16,2 0 7-16,5 0-4 0,-1 0-8 0,1-19-16 16,3 19-17-16,0 0-7 0,0-16-7 15,0 16-3-15,0-15 3 0,0 15-3 0,34-14 5 16,-34 14-1-16,27-15-1 0,-27 15 1 0,32-8-6 15,-16 3 3-15,-1 2-1 0,-1 1 1 0,3 2 4 16,-4 0-4-16,0 0-3 0,-2 0-9 0,0 0-4 16,-2 23-2-16,0-23-3 0,0 19 8 0,-2-19-7 15,-2 27 5-15,-2-10 6 0,-1-3 0 0,-2 4 5 16,0 0-18-16,0 0-7 0,0 3 10 0,0-2 1 16,-28 0 20-16,28 1 4 0,-22 0-6 0,22 1-1 15,-29-2 1-15,29-1 1 0,-31-1 6 0,16-3 1 16,0 1 3-16,-2-3 3 0,2-3-6 0,3-1 6 15,-2-3 6-15,3 0 13 0,-1-3 16 0,1-2 8 16,1 0-5-16,2 0-8 0,-1 0-18 16,4 0-11-16,-2 0-2 0,4-25-18 0,3 25 4 15,-2-21-2-15,2 21-5 0,0-23 6 0,0 23-2 16,0-21-6-16,31 21-1 0,-31-16-2 0,24 16-13 16,-24-10-5-16,28 10-6 0,-28 0 0 0,29 0 4 15,-15 0 1-15,-2 0 3 0,2 0-2 0,-3 28-2 16,1-28 2-16,-1 22-1 0,-2-22-3 0,0 23-6 15,0-23-7-15,0 23-20 0,-3-23-22 0,3 20-28 16,-4-20-30-16,1 16-41 0,-2-9-68 0,1-7-120 16,0 9-152-16,-1-6-38 0,-2-3 101 15</inkml:trace>
  <inkml:trace contextRef="#ctx0" brushRef="#br0" timeOffset="440069.6782">20952 14072 2405 0,'0'0'52'0,"0"0"16"0,0 0 22 0,0 0 22 0,0 0-35 15,0 0 5-15,0 0-1 0,0 0-8 0,0 0-9 16,0 19-17-16,0-19-16 0,0 0-6 15,0 0-8-15,0 0-5 0,0 10 1 0,0-10-7 16,0 0 0-16,0 0-4 0,0 4 0 0,0-4 0 16,0 0-2-16,0 0 8 0,0 0 0 0,0 0 9 15,0 0 7-15,0 0-2 0,0 0 6 0,0 0-2 16,0 0-10-16,0 0 0 0,0 0-10 0,0 0-4 16,0 0-1-16,0-20-3 0,0 20-1 0,0 0-1 15,0 0 4-15,0-14 0 0,0 14-2 0,0 0 2 16,0-9-4-16,0 9 2 0,0 0-1 0,0 0-1 15,0 0 2-15,0 0-2 0,0 0-1 0,0 0-7 16,0 0-8-16,0 0-9 0,0 0-19 16,0 0-15-16,0 0-24 0,0 0-22 0,0 0-22 15,0 0-28-15,0 0-25 0,0 17-62 0,0-17-87 16,0 0-117-16,0 0-96 0,0 14 79 0,0-14 128 16</inkml:trace>
  <inkml:trace contextRef="#ctx0" brushRef="#br0" timeOffset="440658.9704">21101 13839 2532 0,'0'-2'46'0,"0"-1"32"0,-18 3 27 0,18-4 23 16,0 4-30-16,0 0-17 0,0 0-12 0,0 0-15 16,0 0-16-16,0 0-17 0,0 0-11 0,0 0-10 15,0 0 0-15,0 0 3 0,0 0-2 0,0 0-1 16,0 0 2-16,0 0-2 0,31 0-6 0,-31 0 4 16,28 0-4-16,-28 0-2 0,34 0-3 15,-18 0-8-15,4 0-13 0,-2 0-4 0,0 0 2 16,1 0 0-16,-5 0 10 0,1 0 12 0,-5-23 1 15,0 23 8-15,-4 0 4 0,0-16-1 0,-3 16 5 16,-1 0-2-16,1-12 3 0,-3 12-1 0,1-9 3 16,-1 9 7-16,0-8 6 0,0 8 10 0,0-3 7 15,0 1 8-15,0 0-3 0,0 2-5 0,0 0-9 16,0 0-8-16,0-1-5 0,0 1 2 0,0 0 3 16,0 0-1-16,0 0 3 0,0 0 5 0,0 0-1 15,0 0 3-15,0 0 0 0,0 0-12 0,-16 0 4 16,16 0-5-16,0 0-1 0,0 0 11 0,0 0 0 15,0 18 7-15,0-18 0 0,-9 17-7 16,9-17-8-16,0 23-3 0,-7-10 2 0,4 1-2 16,0 2 2-16,1 1-5 0,-4 2-3 0,4-1 0 15,-2 0-9-15,0 3 2 0,0 0-7 0,2 1 3 16,-2 1 10-16,1-1-5 0,2 1 6 0,-3-2-3 16,3 1-7-16,0-4 3 0,0 4-2 0,-1-4 1 15,2 0 2-15,-1-4-2 0,1 0-1 0,0-3-10 16,-1 1-13-16,1-5-26 0,0 0-39 0,0-1-41 15,0-5-52-15,0 0-53 0,0-1-34 0,0 3-55 16,0-3-67-16,0 0-76 0,0 0-82 0,0 0 21 16,0-23 133-16</inkml:trace>
  <inkml:trace contextRef="#ctx0" brushRef="#br0" timeOffset="440867.003">21093 14111 2353 0,'-5'0'62'15,"-2"0"40"-15,5 0 19 0,1 0 24 0,-1 0-52 16,2 0-16-16,0 0 2 0,0 0 14 0,0 0 18 16,25 0-3-16,-25 0-9 0,32-22-29 0,-10 22-29 15,2 0-18-15,4-21-17 0,2 21-8 0,1-15-5 16,-1 15-39-16,-1-18-54 0,1 18-69 0,-4-14-79 16,0 7-76-16,-2-1-128 0,-2 2-177 0,-1 1-12 15,-1-1 114-15</inkml:trace>
  <inkml:trace contextRef="#ctx0" brushRef="#br0" timeOffset="444538.268">22876 13075 1735 0,'0'0'52'0,"10"0"21"0,-10 1 25 15,0-1 20-15,0 0-34 0,0 1-9 0,0-1-7 16,0 1 1-16,0-1 1 0,0 0 1 0,0 0-6 15,0 2-17-15,0-2-8 0,0 0-9 0,0 0-5 16,0 0 2-16,-18 0-4 0,18 0 1 0,0 0 3 16,0 0 3-16,-12 0 5 0,12-22 1 0,0 22-3 15,-7 0-9-15,7-17-7 0,0 17-8 0,0-19-8 16,0 6-2-16,0 1-4 0,0-5 1 0,32 2 3 16,-32-2 1-16,33 1 0 0,-12 1 0 0,-3 1-4 15,3 4 1-15,-4 1 3 0,2 4-9 0,1 2 2 16,-6 3-1-16,1 0-3 0,-3 0 11 15,-1 0-4-15,0 26 4 0,-4-26 0 0,1 27-2 16,-3-27 0-16,2 36-1 0,-3-18 2 0,0-1 1 16,0 1-1-16,-1-2 4 0,2-2-1 0,0-2 3 15,3-1 5-15,-2-5-3 0,2 1 1 0,-2-7-1 16,4 5 2-16,-3-5 3 0,3 0-6 0,0 0 6 16,-1 0-5-16,0 0 3 0,4-22-1 0,-4 22-6 15,1-21 2-15,2 21-4 0,-4-27 1 0,2 13-4 16,-1-4 0-16,-1 2-6 0,-2-1-1 0,0-3-3 15,2 4-19-15,-2-2-25 0,-1 1-31 16,0 3-48-16,0 1-38 0,0 4-48 0,-1 1-98 16,2 4-106-16,-2 2-129 0,2 2 54 0,-4 0 133 15</inkml:trace>
  <inkml:trace contextRef="#ctx0" brushRef="#br0" timeOffset="444972.2481">23123 13426 1506 0,'0'10'17'0,"0"1"18"0,0-2 25 16,0-1 42-16,0 2 1 0,0-3 5 15,0 3 4-15,0 1-27 0,0-2-1 0,-23 0-11 16,23 0-22-16,0-4-13 0,0 0-11 0,-16-1-5 15,16-3 2-15,0-1 16 0,0 0 23 0,0 0 19 16,0 0-3-16,0 0-15 0,0 0-31 0,0-24-18 16,0 24-10-16,0-22-1 0,0 22-1 15,0-32-8-15,0 16 6 0,0-2-5 0,0 2 4 0,0-1 0 16,0 2 2-16,31 4-4 0,-31 5 1 0,23 6 1 16,-23 0-3-16,29 0 7 0,-13 0 0 0,0 0 0 15,3 32-3-15,-3-32 0 0,4 30 0 0,-2-30-6 16,0 30 6-16,1-13-1 0,-1-17-1 15,-1 25 7-15,1-25-4 0,-1 17 0 0,2-17-1 16,0 0 0-16,-2 0 1 0,1 0 1 0,-2 0-3 16,0 0 1-16,-2 0-5 0,0-25 3 0,-5 25-3 15,-3-26 2-15,-1 26 4 0,-1-28-3 0,-3 12 3 16,0-1-14-16,-1 0-18 0,0 0-27 0,0 0-36 16,0 1-38-16,0 1-60 0,0 2-80 0,0 2-128 15,-17 4-127-15,17 1 36 0,0 6 107 0</inkml:trace>
  <inkml:trace contextRef="#ctx0" brushRef="#br0" timeOffset="445993.5284">23976 13089 2035 0,'0'0'41'0,"0"0"16"0,0-14 10 0,0 14 17 15,0-9-24-15,0 9-1 0,0-11 17 0,21 4 3 16,-21 2 0-16,0-3 0 0,0 2-10 0,18-1-17 15,-18-1-14-15,16 0-13 0,-6-1-21 0,3-1-3 16,4 0 1-16,3 1 1 0,0-3 2 0,5 3 0 16,2-1-2-16,0 2-5 0,2 1 2 0,-3 4-6 15,-1 2 3-15,-3 1-2 0,-1 0-1 16,-5 0 4-16,-2 0-7 0,-7 35 8 0,-3-35-7 16,-4 39 6-16,0-17 6 0,0 2-4 0,-33 1 9 15,33-2-8-15,-38 2-2 0,16-1 4 0,-3 0-11 16,5-2 6-16,-2-1-2 0,2-3-1 0,2-1 8 15,3 0-2-15,4-3 10 0,1-5-1 0,10-3 9 16,-12-2 16-16,12-4 10 0,0 0 10 0,0 0 6 16,0 0-16-16,0 0-18 0,0-21-13 0,0 21-12 15,0-19-1-15,32 19 3 0,-32-22-1 0,27 22-2 16,-27-22 0-16,33 22-3 0,-16-13 0 0,0 13 2 16,0 0-1-16,0 0 2 0,0 0 1 0,-1 0-7 15,-2 30 0-15,-1-30-2 0,-1 28-3 16,-1-10 3-16,0 1-6 0,-5 0 3 0,-3 0 1 15,1 4-2-15,-4-4 11 0,0 2 1 0,0 1-3 16,0-3 7-16,-30 1-6 0,30-1 0 0,-31 0 6 16,31-1-4-16,-38-1 3 0,16 0-1 0,-1-3-2 15,0-1 3-15,1-2 2 0,0-3 1 0,2 2 3 16,4-6 0-16,-2-1-2 0,5-1 0 0,2-2 0 16,2 0-1-16,2 0-2 0,2 0-3 0,2 0-11 15,1-22-26-15,2 22-42 0,0 0-70 0,0-26-85 16,0 26-117-16,0-17-179 0,24 17-130 15,-24-20 93-15</inkml:trace>
  <inkml:trace contextRef="#ctx0" brushRef="#br0" timeOffset="446988.3348">24652 13029 2323 0,'0'-1'19'16,"0"1"15"-16,0 0 32 0,0 0 22 0,-24 0 1 16,24 0 0-16,0 0-23 0,0 0-19 0,0 0-18 15,0 0-10-15,0 0-4 0,0 0 0 0,0 0 3 16,0 0 2-16,25 0-7 0,-25 0-4 0,26 0-3 16,-26 0-9-16,38-22 3 0,-18 22 1 0,2-14-3 15,-3 14 3-15,2-18 0 0,-2 18-3 16,-1-14 1-16,-3 14 1 0,-4-10 3 0,-3 5 4 15,1-1-3-15,-5 4 1 0,-3-1-2 0,-1 1-4 16,0-3 8-16,0 3 5 0,0-1 11 0,0 1 15 16,0 1 13-16,-23 0-1 0,23 0 2 0,0 1-2 15,0 0-15-15,0 0 4 0,-14 0-17 0,14 0-9 16,0 0-4-16,0 0-9 0,0 0 0 0,0 0 0 16,0 0-2-16,0 0 0 0,0 0 7 0,0 0-8 15,0 0 3-15,0 0 0 0,0 0-2 0,0 0 6 16,0 0-4-16,0 0 2 0,0 0 1 15,0 0-6-15,0 0 7 0,0 0 1 0,0 0-3 16,-23 17 0-16,23-17-1 0,0 0-4 0,-14 0 3 16,14 13-1-16,0-13 1 0,-13 0-2 0,13 7 0 15,-6-7 5-15,6 0-2 0,-7 0 3 0,7 3-4 16,-3-3-4-16,0 0-1 0,3 0 1 0,-1 0 0 16,1 0 4-16,0 3-2 0,0-3 0 0,0 0 2 15,0 0-4-15,0 0 4 0,0 0 0 0,0 0 0 16,0 0 2-16,0 0-2 0,0 0 0 0,0 0 0 15,0 0 2-15,0 0-2 0,0 0 0 16,0 0-3-16,0 0 4 0,0 0-1 0,0 0 2 16,0 0-2-16,0 0-5 0,0 0 4 0,0 0-1 15,0 0 7-15,0 0-2 0,0 0-1 0,0 0 0 16,0 0-4-16,0 0 1 0,0 0 1 0,0 0-2 16,0 0 2-16,0 0 5 0,0 0-8 0,0 0 5 15,0 0 0-15,0 0-4 0,0 0 5 0,0 0-3 16,0 0 0-16,0 0 0 0,0 0-2 0,0 0-3 15,0 0 3-15,0 0 0 0,0 0 2 0,0 0 3 16,0 0-4-16,0 0 3 0,0 0-2 16,0 0 0-16,0 0 1 0,0 0-6 0,0 0 3 0,0 0-3 15,0 0 1-15,0 0 0 0,0 0-3 0,0 0 0 16,0 0-14-16,0 0-7 0,0 0-16 16,0 0-9-16,0 0-6 0,0 0-4 0,0 14-1 15,0-14 0-15,0 0 2 0,0 0-3 0,0 0 3 16,0 0-2-16,0 0 8 0,0 0 9 0,0 9 13 15,0-9 9-15,0 0 5 0,0 0 0 0,0 0-2 16,0 0-8-16,0 0-9 0,0 0-5 0,0 0-5 16,0 0 8-16,0 0 11 0,0 0 11 0,0 0 8 15,19 0 3-15,-19 0 4 0,0 0-2 0,0 0 5 16,0 0 1-16,0 0 0 0,0 0 3 0,0 0 0 16,12 0-6-16,-12 0 0 0,9 0 1 15,-9 0-1-15,10 0 3 0,-10 0 3 0,6 0 0 16,-2 0 1-16,-1 0 1 0,-1 0 0 0,-2 0 3 15,0 0 0-15,0 0 6 0,1 0-1 0,-1 0 1 16,0 0-1-16,0 0 0 0,0 0-5 0,0 0-2 16,0 0-3-16,0 0-10 0,0 0-1 0,0 0-9 15,0 0-6-15,-20 0-3 0,20 0-18 0,0 0-20 16,-16 0-38-16,16 0-27 0,0 0-21 0,-14 0-8 16,14 0 0-16,-9 0 6 0,9 0 14 0,-6 10 11 15,6-10 11-15,-1 0 3 0,1 0-7 0,0 7-9 16,0-7-8-16,0 0-11 0,0 0 33 15</inkml:trace>
  <inkml:trace contextRef="#ctx0" brushRef="#br0" timeOffset="448212.8474">24854 12990 1022 0,'2'0'43'0,"-1"0"50"16,-1 0 42-16,1 0 37 0,-1 0-5 0,2 0-4 15,-2 0-6-15,0 0 1 0,0 0-19 0,0 0-33 16,0 0-32-16,0 0-29 0,0 0-15 15,0 0-9-15,0 0 0 0,0 0 5 0,0 0-1 16,-22 0-3-16,22 0-9 0,0-16-10 0,0 16 1 16,-16 0 4-16,16 0 3 0,-12 0-3 0,12 0-5 15,-14 0-2-15,7 0-1 0,-4 0 3 0,1 0-1 16,1 26 0-16,-2-26 2 0,0 21 2 0,1-21-4 16,-1 25 0-16,2-9-5 0,1-2 4 0,-3 0 2 15,5 0-1-15,1-2 6 0,2 1-5 0,1-6 2 16,0 1 1-16,2-1 3 0,0 1 1 0,0-1 1 15,0-2-1-15,0 0-9 0,30 4 1 16,-30-1-5-16,21 1 3 0,-21 0 2 0,26 2-4 0,-26 1 7 16,26 0-3-16,-10 2-2 0,-1 2 0 15,0 3 3-15,2-2 0 0,-1 4 9 0,-1 4 4 16,0-3-8-16,-3 2 5 0,-3 1-15 0,1-3 1 16,-2 1 2-16,-3-3-5 0,-5 1 8 0,0-2 3 15,0-2-2-15,0-2 11 0,0-1 13 0,0-2 11 16,-31-4 12-16,31 1 10 0,-22-1-3 0,22-1 3 15,-24-5 3-15,24 1-6 0,-25-3 8 0,25 0-9 16,-22 0-12-16,11 0-8 0,0-23-14 0,2 23-15 16,2-28-2-16,0 7-5 0,1-2-6 0,3-4-1 15,3-4-2-15,0-5-7 0,0 0-18 16,0-4-35-16,30-1-43 0,-30 1-43 0,40 5-57 16,-16 2-46-16,3 5-88 0,2 3-144 0,-1 3-149 15,-2 3 84-15</inkml:trace>
  <inkml:trace contextRef="#ctx0" brushRef="#br0" timeOffset="449158.1233">25161 13220 2485 0,'0'-2'15'0,"0"-1"1"0,0 3-1 0,0 0-3 16,0-1-9-16,0-2 11 0,0 3 14 0,0 0 20 0,0 0 6 15,0 0-8-15,0 0-8 0,0 0-9 16,0 0-2-16,0 0-2 0,0 23-2 0,0-23-1 16,0 19-1-16,0-19-1 0,0 27-2 0,0-10-2 15,0 0-7-15,0 1 1 0,0 3-2 0,0-3-6 16,0-2 0-16,-20 1-7 0,20-3 3 0,0 0 3 15,0-2 0-15,-19-2 1 0,19-2 1 0,0-4 7 16,0-3 16-16,0 1 16 0,0-2 12 0,0 0-8 16,0 0-14-16,0 0-15 0,0-24-14 0,0 24-1 15,23-27-3-15,-23 10 1 0,19-4 3 0,-19-1-6 16,27-3 3-16,-16 3-4 0,5 1-8 16,-1 2 7-16,-2 2-6 0,1 5-2 0,-1 7 1 0,-1 5-10 15,-1 0 5-15,-1 0 5 0,-3 0 4 0,1 36 1 16,-3-36-5-16,2 41-3 0,-3-20-1 15,1 2-2-15,1 1-7 0,0 0 0 0,1-1 4 16,3-4 9-16,-5-1 11 0,5-1 3 0,-1-4-1 16,2-1 3-16,-2-5 2 0,1-2 1 0,1-5 0 15,2 0-2-15,-3 0-1 0,0 0-5 0,1 0 3 16,1 0 0-16,1-30 4 0,-1 30-2 0,-3-31-1 16,4 13-3-16,-2-2-4 0,-1-5 4 0,0-3-4 15,4-2 4-15,-7-3 6 0,1 3 0 0,0 1 4 16,-2 3 4-16,-1 3 7 0,-3 5 0 0,0 6 3 15,-2 4-3-15,0 5-13 0,0 2-2 16,0 1-3-16,0 0-7 0,0 0 4 0,-24 0 1 16,24 0-1-16,0 24-2 0,-24-24 1 0,24 26-4 15,0-26 7-15,-15 29 0 0,15-15 2 0,0 1 4 16,0-1-6-16,0-1 8 0,0-1-10 0,0 0 3 16,26-2-5-16,-26 2-1 0,19-2 3 0,-19 2-5 15,27-1 6-15,-27 1 3 0,23-2 1 0,-23 3 0 16,21-1-3-16,-11 1-3 0,-3-2-2 0,-7 1-1 15,10-2-5-15,-10 3-4 0,2-2 3 0,-2 0-29 16,0 0-73-16,0 1-119 0,0-2-116 0,0 2-179 16,-25-3-146-16,25-3 120 0</inkml:trace>
  <inkml:trace contextRef="#ctx0" brushRef="#br0" timeOffset="449384.9938">26087 13520 2216 0,'2'0'-1'0,"-2"0"-32"0,0 0-91 15,0 0-182-15,0 0-230 0,0 0 15 0,-26 17 91 16</inkml:trace>
  <inkml:trace contextRef="#ctx0" brushRef="#br0" timeOffset="450264.8408">24089 14579 2682 0,'-25'2'5'0,"3"1"-2"0,3-3 1 16,5 3-2-16,5-3-6 0,0 0 6 0,3 0 2 16,2 0 8-16,3 0 5 0,1 0 14 0,0 0 18 15,0 0 12-15,0 0 8 0,40 0-15 0,-15 0-17 16,9 0-17-16,11 0-12 0,11-26-2 0,9 26-5 16,6-29 0-16,9 9 5 0,7-4-4 0,2 4 5 15,6-5 4-15,-4 4-6 0,2 1 3 0,0 0-7 16,-5 0-3-16,-4 3 2 0,-4 5-1 0,-9-1 1 15,-11 2-1-15,-6 3-1 0,-10 1-2 0,-14 4-1 16,-11 1-1-16,-5 2-6 0,-12 0 6 16,-2 0-1-16,0 0 7 0,-41 31-5 0,11-31-13 15,-5 25-17-15,-10-25-40 0,-9 35-43 0,-4-14-58 16,-7 3-34-16,-5-2-17 0,-4 7 33 0,-3 2 66 16,-3 0 54-16,0-1 51 0,2 2 28 0,-2 0 4 15,5-5-7-15,5 0 12 0,5-2-1 0,7-4 0 16,9-2 8-16,6-4-8 0,6 2-9 0,9-7-1 15,10-1 8-15,2-2 9 0,10-2 44 0,4-3 22 16,2 1 7-16,0-3 5 0,38 0-32 0,-11 0-23 16,8 0-13-16,7-31-9 0,8 31-5 0,7-33 5 15,6 12 6-15,7-5-7 0,6 0-4 0,3-3 3 16,5-3-6-16,0 0 3 0,2-2 3 16,1 2-7-16,-1 2-3 0,-4 2 5 0,-6 0 11 15,-8 6 1-15,-3 6 1 0,-15 2-6 0,-10 4-14 16,-11 5 10-16,-10 1-4 0,-10 2 0 0,-9 2-14 15,0 0-72-15,-28 0-85 0,28 27-146 0,-59-27-230 16,22 29-87-16,-11-10 89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02T10:13:33.1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5494 4218 1390 0,'0'0'60'0,"0"0"44"16,0-1 42-16,0 0 27 0,0-1-36 0,0 2-5 16,0-1-14-16,0-3-5 0,0 4 3 0,0-3-7 15,0 2-6-15,0 0-6 0,0-1-14 0,0 0-14 16,0 1-9-16,0-2-9 0,0 2-6 0,0 1-9 16,0-3-8-16,0 3-2 0,0 0 4 15,0-1-6-15,0-1 3 0,0 1 2 0,0 1-11 16,0-1-3-16,0 0-1 0,0-1-2 0,0 0 7 15,0 2 0-15,-16-2-4 0,16 0 2 0,0 1-2 16,0-1 11-16,0 1 6 0,-13 0 1 0,13-1-2 16,0 1-9-16,-9 0-6 0,9 1 0 0,-6-1-1 15,2-1 5-15,1 2-2 0,-1 0-7 0,0 0 1 16,-1-3-10-16,0 3-2 0,1 0 1 0,-2 0-6 16,1 0 3-16,0 0 5 0,0 0-5 0,-1 0 0 15,-3 0-1-15,3 0 0 0,1 0 1 16,-1 0 4-16,-1 0 0 0,-1 0-5 0,2 0 3 0,0 0-2 15,0 20 0-15,0-20 3 0,-2 0-1 16,2 14-1-16,-2-14-1 0,0 12 1 0,-1-12 1 16,0 15 1-16,0-7 1 0,-2 1-1 0,1-1 2 15,1-2-5-15,1 3 2 0,0-1-2 0,1 0-2 16,-1 1 4-16,1-2-3 0,0 0 2 0,2 1-2 16,0 1 2-16,-1 1-1 0,2-2 2 0,-2 2 0 15,1 1 2-15,1 0-1 0,1-2-1 0,0 3-2 16,1-3-4-16,0 3 5 0,1-3-1 0,0 2 4 15,-1-4 3-15,1 3 0 0,1-3-2 0,0 0-3 16,0-1-2-16,0 0-2 0,0-1-1 16,0-2 3-16,0 2 2 0,0-2-3 0,0 1 3 15,0-3-2-15,0 3 0 0,0-2 3 0,18 3-5 16,-18-5-1-16,0 2 0 0,15 0 0 0,-15-1 5 16,12-1 7-16,-4 0-2 0,2 0-3 0,2 0 3 15,1 0-4-15,2 0 1 0,1 0 3 0,2 0-5 16,0 0 0-16,-1 0 2 0,2 0-2 0,-1 0 5 15,1 0-8-15,-2 0-1 0,-3 0 4 0,1 0 3 16,-1 0 2-16,-4 0-3 0,0 0-4 0,-1 0 0 16,-3 0 0-16,2 0 4 0,-1 0 3 0,-2 0-6 15,0 20-1-15,-1-20-2 0,1 0 5 16,0 15-1-16,0-15 3 0,0 11-1 0,0-11-3 16,0 13 4-16,-1-7 3 0,0-1-3 0,-2 2 0 15,3-1-5-15,-3-2 1 0,0 5 5 0,-1-4-4 16,-1 2 8-16,0 3 0 0,0-5-1 0,0 2 2 15,0 0 2-15,0 1-10 0,-26-3 5 0,26 1 0 16,-23 1-11-16,23-4 9 0,-30 2-2 0,15 0 1 16,-2 0 4-16,-1-2-4 0,-1-1-2 0,-1 3 2 15,3-2 4-15,0 1 4 0,0-2-6 0,1-1 4 16,1-1 3-16,1 0 5 0,3 0 8 0,-1 0 2 16,3 0 2-16,1 0-5 0,2 0-3 0,0 0-4 15,4-18-8-15,0 18 5 0,2 0-6 16,-2 0-4-16,2 0-3 0,0 0-10 0,0 0-17 15,0 0-25-15,0 0-41 0,0 0-55 0,0 0-52 16,0 0-54-16,0 0-46 0,0 0-63 0,19 0-103 16,-19 0-184-16,16-11 41 0,-16 11 121 0</inkml:trace>
  <inkml:trace contextRef="#ctx0" brushRef="#br0" timeOffset="840.3039">5861 4328 1688 0,'0'-8'56'0,"12"4"38"0,-12-1 33 0,0-1 24 16,0 3-27-16,11-1-8 0,-11-1-1 0,0 2-5 16,0 0-6-16,0 0-17 0,0 1-16 15,0 2 1-15,0-2 0 0,0 1 2 0,-21-1-1 16,21 2-10-16,0 0-13 0,0 0-7 0,0 0-5 16,0-2 2-16,0 2-6 0,0-1-4 0,0 1-2 15,0 0-8-15,0-2-3 0,0 2-2 0,0 0-4 16,0 0 0-16,0 0-2 0,0 0 0 0,0 0-4 15,0 0-3-15,0 0-5 0,0 0 1 0,0 0 0 16,0 0-2-16,0 0 6 0,0 0-4 0,0 0 6 16,0 0-4-16,0 0 0 0,0 24 2 0,0-24-3 15,-19 17 5-15,19-17-6 0,0 22 4 0,0-10 1 16,-18 0-1-16,18 0-2 0,0 5-2 0,-12-5-2 16,12 2 2-16,0 1 4 0,-10-1-2 0,10 1 7 15,-2 0-7-15,2-1 0 0,0-1 1 0,0 1-3 16,0-1 0-16,0-2 2 0,0 1 5 15,0-2-5-15,0 1 5 0,21-2 0 0,-21 0-7 16,0 0-1-16,0-3-1 0,16 3-1 0,-16-4 3 16,0 2 2-16,14 0 0 0,-14-1 2 0,9 1 1 15,-9-3 2-15,10 2-2 0,-4-1-5 0,-2 0 7 16,1 0-10-16,-1-1 8 0,-1-2 2 0,2 2-13 16,-1-1 8-16,1-2-2 0,-1 1-4 0,1-2 9 15,0 0 0-15,1 0-1 0,0 0 3 0,3 0-2 16,-1 0 0-16,2 0-3 0,2 0 2 0,-2 0-2 15,3 0 0-15,-3-26 2 0,1 26-2 0,0 0 0 16,-1-23-1-16,-1 23-2 0,2-15 3 16,-3 15 7-16,-1-14-2 0,-2 14 0 0,2-17 0 15,-2 8-11-15,-2-1 3 0,1 0 3 0,-3 1-5 16,-1-2 7-16,0 1 7 0,0-1-4 0,0-1 2 16,0 0-5-16,0-1-7 0,0 2 0 0,0-1 2 15,0 0 1-15,0-1-1 0,0 2 3 0,0-1-5 16,0 2 5-16,0 0 4 0,0 1 3 0,0-1 2 15,0 2 2-15,0 1 3 0,0 1 6 0,0 0 3 16,0-2 5-16,0 4 2 0,0-1-1 0,0 0 3 16,0 1-6-16,0 0-5 0,0 0 0 0,0 2-7 15,0-1 0-15,0 0-9 0,-22 1-3 16,22-1-2-16,0 2-1 0,0-2-4 0,0 0-2 16,0 1-9-16,0 0-10 0,0-1-9 0,0 1-19 15,0 2-25-15,0-2-32 0,0 2-40 0,0 0-47 16,0 0-32-16,0 0-46 0,0 0-67 0,0 0-141 15,0 0-166-15,16 0 88 0</inkml:trace>
  <inkml:trace contextRef="#ctx0" brushRef="#br0" timeOffset="1377.6405">7082 4451 2329 0,'0'-2'49'16,"0"-4"29"-16,-15 6 45 0,15-1 43 0,0-2-16 16,0 1-3-16,0 1-18 0,0-1-26 0,0 2-14 15,0 0-14-15,0 0-10 0,0-2-5 0,0 2-10 16,0 0-3-16,0-2-13 0,0 2-5 0,0 0-4 15,0 0-3-15,0-1-2 0,0 1-5 0,0 0-3 16,0 0-5-16,0 0-1 0,0 0-3 0,0 0-2 16,0 0-5-16,12 0 5 0,-12 0-1 0,0 0 5 15,17 0 2-15,-7 0-6 0,3 0-1 16,2 0 0-16,3 0-6 0,3 0 7 0,2 0 1 0,0-21-2 16,0 21 5-16,0 0-9 0,-1 0 4 15,3-15-8-15,-1 15-4 0,-5 0-16 0,-2-9-12 16,-2 9-16-16,-1 0-13 0,-4 0-9 0,-4-6-24 15,-3 6-21-15,-3 0-21 0,0 0-22 0,0 0-22 16,0 0-13-16,0 0-38 0,0 0-53 0,-24 0-86 16,24 0-111-16,0 0-7 0,-18 0 102 0</inkml:trace>
  <inkml:trace contextRef="#ctx0" brushRef="#br0" timeOffset="1794.0466">7062 4650 2033 0,'-3'4'50'0,"0"-1"37"0,1-1 24 0,2-1 33 16,0-1-20-16,0 1-4 0,0-1 3 0,0 0-5 15,0 0-16-15,0 0-18 0,0 0-14 0,0 0-23 16,21 0-10-16,-21 0-4 0,0 0-11 0,18 0-1 15,-18 0 4-15,23 0-13 0,-8 0 3 0,0 0-3 16,3 0-12-16,1 0 5 0,0-16-6 0,2 16 7 16,0 0 2-16,2 0-3 0,2-13 3 15,-1 13-6-15,2 0 0 0,-2-7 0 0,0 7-2 16,-2-4 1-16,-2 4 1 0,-3-3-2 0,-5 2 0 16,-2 1 3-16,-3 0-3 0,0-1 4 0,-4 1 12 15,-1-3 9-15,-2 3 8 0,0 0 9 0,1 0-11 16,0 0-7-16,0 0-3 0,-1 0-8 0,0 0 1 15,2 0-1-15,-1 0 4 0,0 0 5 0,-1 0 5 16,0 0-4-16,0 0-3 0,0 0-12 0,0 0-3 16,0 0-2-16,0 0-3 0,0 0 4 0,0 0-4 15,0 0-3-15,0 0-40 0,0 0-72 16,0 0-96-16,0 0-113 0,0 0-103 0,-22-14-189 16,22 14-121-16,0 0 115 0</inkml:trace>
  <inkml:trace contextRef="#ctx0" brushRef="#br0" timeOffset="2601.0598">10368 3457 2386 0,'7'-3'38'0,"-7"0"29"15,5-1 24-15,-1 4 20 0,0-2-15 0,-3 2-15 16,0-3-14-16,-1 3-16 0,0 0-17 0,0 0-13 16,0 0-9-16,0 0-6 0,0 0-6 15,0 0-1-15,0 0-1 0,0 0 9 0,0 0 3 0,0 20 10 16,0-20 11-16,0 0 4 0,0 14 1 15,0-14 1-15,0 19-1 0,0-9 1 0,0 5 2 16,0 2-7-16,0 2 0 0,0 3-2 0,21 3 1 16,-21 2-2-16,0-2-11 0,15 4-4 0,-15 0-9 15,12 0 2-15,-12 3-2 0,10-4-5 0,-4 2 2 16,0-2-2-16,-1 4 5 0,0-6 1 0,-2 4 1 16,-1-3 0-16,1-2-2 0,-3 0-1 0,0-3-1 15,0-1-5-15,0-1-8 0,0-5-28 0,0-1-44 16,0-2-58-16,0-3-69 0,0-1-57 0,-21-4-68 15,21 2-99-15,0-4-185 0,0-2 25 0,0 0 109 16</inkml:trace>
  <inkml:trace contextRef="#ctx0" brushRef="#br0" timeOffset="3317.0199">8981 4555 1962 0,'-2'0'51'0,"-1"0"49"16,2 0 29-16,-1 0 29 0,2 0-30 0,0 0-27 16,0 0-12-16,0 0-18 0,0 0-12 0,0 0-12 15,0 0-10-15,0 0-13 0,0 0-3 16,21 0-7-16,-21 0-2 0,23 0-3 0,-6 0-1 15,2 0-6-15,6 0-3 0,2 0 6 0,4 0-4 16,3 0 2-16,1 0-5 0,6 0 0 0,2 0-1 16,4 0 4-16,2 0 1 0,5-17-2 0,3 17 0 15,4 0-4-15,0 0 4 0,5 0-5 0,0 0-1 16,2 0 5-16,1 0-5 0,1 0 5 0,-3 0 3 16,0 0 0-16,1 0 2 0,-1 0 0 0,-2 0-1 15,2 0-2-15,-2 0-2 0,-1 0-1 0,1 0 2 16,-2 0-6-16,-3 0 4 0,-1 0-3 0,0 15 7 15,-5-15 3-15,0 0-1 0,1 0 1 0,-2 11-8 16,1-11 2-16,2 0-2 0,0 8 3 16,1-8 3-16,1 2-5 0,1-1 4 0,-3 1-5 15,3-2 3-15,-4 0 2 0,1 2-2 0,-1-2 1 16,-4 0-4-16,0 0 8 0,-3 0 4 0,-1 1 5 16,-4-1 6-16,-1 0-5 0,-5 0 1 0,-3 0-2 15,-3 0-5-15,-2 0 8 0,-2 0 5 0,-1 0 6 16,-3 0 6-16,-3 0-1 0,3 0-4 0,-5 0 1 15,2 0-5-15,-4 0-4 0,2 0-6 0,0 0-8 16,-4 0 2-16,4 0 0 0,-3 0 3 0,-1-18 2 16,1 18-9-16,-1 0-1 0,-3 0-1 15,2 0-8-15,-1 0 3 0,-4-9-1 0,2 9 1 16,1 0 5-16,-2 0-1 0,-2 0-9 0,-1 0-23 0,0 0-39 16,0 0-62-16,-4 0-72 0,-2 0-99 15,2 0-148-15,-2 0-240 0,0 0 44 0,0 0 122 16</inkml:trace>
  <inkml:trace contextRef="#ctx0" brushRef="#br0" timeOffset="4517.0457">9173 5177 2353 0,'0'-5'27'0,"-16"0"15"16,16 3 24-16,0 0 24 0,0-2 3 0,0 0 10 16,-12 1-3-16,12 0-6 0,0 0-9 0,0 1-14 15,0-1-10-15,0 0-10 0,0 1-14 0,0 2-8 16,0-2-9-16,0 2-9 0,0 0-6 16,0 0-3-16,0 0-2 0,0 0 0 0,0 0 0 0,0 0 1 15,0 0-1-15,0 0 0 0,0 0-3 16,0 0 0-16,0 0 1 0,0 0 2 0,0 0-2 15,0 0 5-15,0 23-3 0,0-23 0 0,0 20 1 16,0-20-4-16,0 25 6 0,0-10-5 0,0 1 7 16,0 0-3-16,0 2-2 0,0 1 5 0,0-2-3 15,0 3 0-15,0 1 0 0,0 1 1 0,0-1-1 16,0-1 0-16,0 2-1 0,0-1 0 0,0 1 1 16,0 0 0-16,0-3 2 0,0-2-3 15,0 1 4-15,0-1-6 0,0-1 0 0,-19-3 4 0,19-1-6 16,0-2 5-16,0-1 2 0,0-2-6 15,0 0 2-15,0-5 2 0,0 1-4 0,0-1 5 16,0-2 1-16,0 0-6 0,0 0-1 0,0 0-6 16,0 0-46-16,0 0-73 0,0 0-90 0,0 0-138 15,0 0-165-15,0-25-194 0,0 25 91 0</inkml:trace>
  <inkml:trace contextRef="#ctx0" brushRef="#br0" timeOffset="5424.1026">9455 5489 1910 0,'0'0'63'0,"0"0"38"0,0 0 33 15,0 0 29-15,0 0-30 0,0 0-6 0,0 0-11 16,0 0-6-16,0 0-16 0,0 0-25 0,0 0-17 15,0 0-17-15,0 0-8 0,0 0-3 0,0 0-5 16,0 0 0-16,0 0-4 0,0 0-3 0,0 0 5 16,15 0-2-16,-15 0-7 0,0 0-2 0,0 0-2 15,11 0-1-15,-11 0 6 0,16 0-2 16,-4 0-5-16,2 0 1 0,2 0-4 0,4 0 1 0,2 0 4 16,0 0-4-16,2 0 1 0,2 0-1 15,0 0-2-15,-1-19 3 0,2 19 0 0,-3 0-2 16,-1 0-1-16,-3 0 1 0,-1 0-2 0,-5-12 4 15,-4 12 1-15,-2 0-1 0,-1 0-1 0,-5 0-2 16,-1 0 2-16,-1 0-2 0,0 0-1 0,0 0 0 16,0 0-3-16,0 0 1 0,0 0-7 0,0 0-22 15,0 0-21-15,0-5-32 0,0 5-28 0,0 0-30 16,0 0-41-16,0-3-46 0,0 3-72 0,0 0-120 16,0-3-125-16,0 1 50 0,-16-1 110 0</inkml:trace>
  <inkml:trace contextRef="#ctx0" brushRef="#br0" timeOffset="6889.1472">9328 5070 1650 0,'8'-2'29'0,"-8"0"10"0,4 0 23 0,-4-1 18 16,3-1-8-16,-2-2 19 0,-1 4 0 16,0-3-9-16,1 2-11 0,-1-1-22 0,0 1-7 0,0-2-3 15,0 4-3-15,0-2-1 0,0 1-14 16,0-1-1-16,0 0-4 0,0 3-9 0,0-2-2 15,0 0-3-15,-22 1 1 0,22 0-2 0,-15 0 6 16,15 1-3-16,-14-2 1 0,14 2 2 0,-15-1-5 16,5 1-2-16,10 0 3 0,-10 0 4 0,4 0-3 15,1 0 4-15,-1 0-3 0,3 0 1 0,-1 0 7 16,2 18 3-16,-2-18 1 0,0 0 0 0,3 13-1 16,-2-13-8-16,1 13 0 0,-1-13-5 0,-1 15-1 15,0-15 1-15,0 12 4 0,1-4 0 0,-2-1 3 16,2 2 3-16,-5-2-4 0,1 1 6 15,0 1-11-15,1-1 5 0,1-1 1 0,-4 2-7 16,3-2 7-16,-3 1-7 0,4-1-2 0,-1 0 3 16,0 0-2-16,0 1 1 0,-1-2 4 0,3 3 11 15,-3-1 7-15,5 3 1 0,-3-3 2 0,2 1 4 16,2 0-3-16,1 3 2 0,-1-3 0 0,1 2-12 16,0-1 1-16,0 0-3 0,0 1-5 0,0-2 2 15,0 3-5-15,21-1-3 0,-21-1-4 16,0 1 1-16,0-1 2 0,15 2 1 0,-15-2 0 0,0 2-3 15,0-2-2-15,11 0 1 0,-11 0-1 0,0-1 0 16,0 1 3-16,0-1 2 0,0 1 0 0,0 0 1 16,0 1-2-16,0-1-3 0,0 0 2 15,0-1 2-15,0 1-3 0,0 0 0 0,0-1 0 16,0 1-5-16,0-2 5 0,0 1-2 0,0 2-2 16,0-2 4-16,-15 0-1 0,15-1 4 0,0-1 1 15,0 0-3-15,0 3 0 0,0-3-4 0,0 0-3 16,0-1 2-16,0 0 2 0,0 2 4 0,0 1 0 15,0-4-1-15,0 2-2 0,0 1-1 0,0-1 4 16,0-2 4-16,0 2-3 0,0-2-2 16,0 0 1-16,0 0-6 0,0-1 3 0,0-1 2 15,0 1 2-15,0 2 1 0,0-4 6 0,0 3 2 16,0-3-4-16,0 1 5 0,-20 0 1 0,20 1-2 0,0-2-1 16,-17 0-4-16,5 2-8 0,-1-2-2 15,-3 1 0-15,-1-2 0 0,-3 2-2 0,2-3-3 16,-3 0-7-16,4 0-5 0,-1 0-4 0,3 0 1 15,3 0-3-15,3 0-1 0,0 0 1 0,2 0-5 16,3 0-7-16,3 0-37 0,1 0-40 0,-2 0-46 16,2-17-49-16,-1 17-53 0,1 0-139 0,0-12-186 15,0 12 7-15,0-18 96 0</inkml:trace>
  <inkml:trace contextRef="#ctx0" brushRef="#br0" timeOffset="7161.8489">8875 5499 2246 0,'-4'-3'45'0,"4"3"31"0,0 0 40 0,0 0 26 0,0 0-20 15,0 0-15-15,0-1-24 0,0 1-15 0,0 0-20 16,0 0-11-16,0 0-9 0,0 0-8 0,0-1-3 15,0-1-7-15,0-1-6 0,34-1-4 0,-34 0-2 16,46-3 1-16,-16 0 5 0,3 0-3 16,3-3 0-16,2 2-3 0,-1 0-14 0,1-1-40 15,-6 1-45-15,0 2-54 0,-4-1-65 0,-3 3-49 16,-5 0-91-16,-2 0-164 0,-4 4-35 0,-7 0 92 16</inkml:trace>
  <inkml:trace contextRef="#ctx0" brushRef="#br0" timeOffset="7997.9893">9643 5275 1840 0,'0'-1'53'0,"0"0"45"15,0-1 25-15,0 2 18 0,0-3-16 0,0 2-11 16,0-1 5-16,0 0 8 0,0 0-10 0,0 2-20 16,0-2-10-16,0 2-14 0,0 0-13 0,0 0-4 15,0 0-18-15,0-2-13 0,0 2-7 16,0 0-12-16,0 0-1 0,0 0-5 0,0 0-4 15,0 0-6-15,0 0 4 0,0 0 8 0,0 0-3 16,0 27 6-16,0-27-2 0,0 22-3 0,19-8 3 16,-19 2 2-16,0 1-1 0,0 0 2 0,16 1-4 15,-16 1-1-15,0-1 1 0,11 2-2 0,-11-2 3 16,0 1 0-16,8-2 4 0,-8 0-8 0,0-3 5 16,0 1-5-16,0-1 1 0,0 0 6 15,0-1-4-15,0-1 5 0,0-3-5 0,0 0-2 16,0-3 0-16,0 1 0 0,-16-4-3 0,16 1 2 15,0-1-11-15,0-3-31 0,0 0-45 0,0 0-62 16,0 0-68-16,0 0-69 0,0 0-130 0,0 0-196 16,0 0 2-16,0 0 98 0</inkml:trace>
  <inkml:trace contextRef="#ctx0" brushRef="#br0" timeOffset="8585.2439">10692 5034 2017 0,'0'-8'48'15,"0"5"39"-15,0 0 37 0,0-2 31 0,0 1-4 16,0-1-4-16,0 2-3 0,0-2-4 0,0 2-22 16,0 1-15-16,0 0-17 0,0-1-14 0,0 1-16 15,0 2-11-15,0 0-12 0,0 0-7 16,0 0-10-16,0 0-9 0,0 0-5 0,0 0-7 15,0 0 3-15,0 0-3 0,0 0 5 0,0 0 2 16,0 25 5-16,0-25 2 0,0 30-7 0,0-10-2 16,0 2 0-16,0 4-3 0,-19 1 3 0,19-1 7 15,0 1-8-15,0-2 1 0,0 2 3 0,0-3-3 16,-11-1 0-16,11-1 2 0,0-4-11 0,0 0-18 16,0-3-21-16,0-1-35 0,0-3-28 0,0-2-37 15,0 0-32-15,0-2-35 0,0-1-41 0,20 0-46 16,-20-4-94-16,0 0-113 0,0 0-12 0,0-2 98 15</inkml:trace>
  <inkml:trace contextRef="#ctx0" brushRef="#br0" timeOffset="8808.6998">10868 5281 2404 0,'1'0'49'0,"1"-3"25"0,-1 3 33 0,0 0 37 15,2-2-19-15,-1 1 5 0,-1 0-18 0,1 0-28 16,-1-1-21-16,1 2-27 0,2-1-10 0,1-2-15 16,3 1-7-16,1-2-4 0,3 0-5 0,2 1 7 15,3-1-3-15,1 1 0 0,3-1 1 0,1 1-8 16,0 0-15-16,-1 1-50 0,3-1-71 16,-4 1-88-16,-2 2-112 0,1-2-140 0,-2-1-170 15,-1 1 52-15,-2 2 128 0</inkml:trace>
  <inkml:trace contextRef="#ctx0" brushRef="#br0" timeOffset="9193.2103">11461 5049 1734 0,'0'-11'43'0,"0"-2"45"15,0 3 36-15,-21-2 37 0,21 2-5 0,0-2-4 16,0 2 1-16,0 1-4 0,0 0-10 15,-10 3-12-15,10 0-8 0,0 2-5 0,-7-1-11 16,7 1-7-16,-3 1-13 0,2 3-10 0,0 0-10 16,-1 0-20-16,1 0-11 0,1 0-19 0,-1 0-11 15,1 0-2-15,0 0 0 0,-3 0 3 0,1 0 1 16,-2 0 0-16,0 22-6 0,-3-22 4 0,0 19-2 16,0-19-2-16,-1 27 6 0,0-13-8 0,1 3 3 15,-1 0 6-15,1 1-7 0,0 1 6 0,2-1-2 16,1 3-6-16,-1 0 4 0,1 1-1 0,3 2 3 15,0-1 2-15,-1 0-2 0,2 0 0 16,0-2-2-16,0 1 2 0,0-1-3 0,0-2 1 16,0 1 3-16,0-2-5 0,0 0-2 0,19-3-9 15,-19-2-24-15,0 0-29 0,0-1-31 0,0-2-28 16,0 0-17-16,0 0-7 0,0-3-9 0,0 1-16 16,0-2-17-16,-21-1-22 0,21 1-25 0,0-3-40 15,-20 0-54-15,20-3-79 0,0 0-41 0,0 0 95 16</inkml:trace>
  <inkml:trace contextRef="#ctx0" brushRef="#br0" timeOffset="9381.4696">11220 5424 2117 0,'-5'0'39'0,"2"0"39"0,0 0 38 0,1 0 29 16,1 0-6-16,0 0-10 0,1 0-25 15,-2 0-19-15,2 0-33 0,0 0-28 0,0-20-11 16,0 20-9-16,0 0-3 0,28 0-2 0,-28-16-5 15,30 16-8-15,-6-13-13 0,2 13-34 0,-1-14-35 16,5 7-46-16,-2 2-43 0,1-2-51 0,-1 2-58 16,-3 2-65-16,-4 0-101 0,-3 1-2 0,-2 2 97 15</inkml:trace>
  <inkml:trace contextRef="#ctx0" brushRef="#br0" timeOffset="9784.9895">10553 5774 2227 0,'-5'0'52'0,"2"1"40"0,3 1 30 16,-1-2 28-16,1 1-30 0,0-1-18 0,0 0-16 0,0 0-17 16,0 0-17-16,22 0-12 0,-22 0-4 15,22 0-4-15,-22 0-5 0,32 0-11 0,-10 0-5 16,-1 0-8-16,4 0-2 0,0 0-1 0,2 0-5 16,0 0 2-16,2-15 3 0,-1 15 0 0,1 0-1 15,3 0-1-15,2 0-2 0,4 0 5 0,1 0-1 16,3 0-2-16,2 0 0 0,2 0-2 0,3 0-1 15,0 0 3-15,-1 0-2 0,-1 0 2 0,-2 0 3 16,-1 0-2-16,-7 0 0 0,-4 0-1 0,-7 0-3 16,-4 0-7-16,-7 0-18 0,-4 0-34 0,-5 0-43 15,-4 0-56-15,-2 0-63 0,0 0-77 16,0 0-126-16,0 0-163 0,-23 0 50 0,23 0 109 16</inkml:trace>
  <inkml:trace contextRef="#ctx0" brushRef="#br0" timeOffset="10332.6506">10853 6196 2693 0,'0'3'37'16,"0"0"23"-16,0-2 12 0,0-1 6 0,0 1-24 0,0-1-12 15,0 0-8-15,0 0-8 0,0 0-9 16,0 0-9-16,0 0-8 0,0 0 5 0,0 0-5 16,0 30 2-16,0-30 4 0,0 27-5 0,0-10 2 15,-25 2 1-15,25-1-5 0,-20 1 5 0,20 0-1 16,-20 1 0-16,20-2 5 0,-20 2-4 0,20-3-1 16,-18-2-3-16,11-1-1 0,1-2-1 0,6-5 3 15,-10 1-2-15,7-3-3 0,2-1 4 0,1-3 0 16,0 0 6-16,0-1 3 0,0 0-3 15,0 0 0-15,0 0-5 0,0-26 2 0,29 26 0 16,-29-27-5-16,0 27 0 0,24-36-1 0,-24 15-2 0,0-2 7 16,21-1 2-16,-21-2-4 0,0 1 2 15,10-1-4-15,-10 4 4 0,0 3 8 0,6 2 10 16,-6 2 7-16,3 5 7 0,-3 3-13 0,1 4-5 16,-1 2-7-16,0 0-9 0,0-1 5 0,0 2-5 15,0 0-5-15,1 0 3 0,2 0 0 0,3 0-3 16,-1 0 8-16,2 0-5 0,2 0 2 0,2 22 2 15,2-22 3-15,-1 0 0 0,0 17-4 16,0-17 3-16,2 14-6 0,-3-5 4 0,2 1 3 0,-2 0-2 16,-1 3-1-16,1-1-1 0,-2 1-1 0,0 0 0 15,2 4-1-15,-1-4 1 0,-1 1 3 16,1 0-5-16,0 1 4 0,1-3-2 0,0 1-7 16,-1-2 6-16,2-1-3 0,-1-2-30 0,-1-2-37 15,1-1-60-15,3-3-70 0,-3-1-40 0,-1 1-60 16,0-2-63-16,-2 0-74 0,1 0-123 0,-2 0 99 15</inkml:trace>
  <inkml:trace contextRef="#ctx0" brushRef="#br0" timeOffset="10746.113">11184 6096 1868 0,'0'-14'43'0,"0"2"44"16,0 2 27-16,0 0 36 0,0 1-4 0,0 0-5 15,0-1 0-15,0 3-10 0,0 1-19 0,0 1-20 16,0 3-14-16,0 0-19 0,0 1-13 0,0-1-14 16,0 2-3-16,0 0-8 0,0 0-3 0,0 0-6 15,0 0-15-15,0 0 6 0,0 0-6 0,0 0 0 16,0 0 6-16,0 0-3 0,0 19 1 0,0-19 2 16,0 0 0-16,0 22-3 0,0-22 5 0,0 22 2 15,16-10-2-15,-16-2 2 0,0 4 3 16,0-1-1-16,0 1 1 0,0 1-2 0,0 1-3 0,0 1-3 15,0-2-1-15,0 1 4 0,0-1-2 0,-20 2 0 16,20 1 2-16,0-3-5 0,0 2 2 0,-20 1-1 16,20 0 3-16,0-2-2 0,-14 1-2 15,14 0 5-15,0-3-3 0,-9 1 1 0,9-3-1 16,0 2-1-16,0-3-3 0,0-2 2 0,0 0 0 16,0-1 0-16,0-1 2 0,0-2-2 0,0-1 0 15,0-1 0-15,0 0-2 0,0-1 2 0,0 0-2 16,0-2-3-16,0 0-2 0,0 0-15 0,0 0-22 15,0 0-36-15,0 0-45 0,0 0-46 0,0 0-44 16,0 0-63-16,0 0-115 0,0-21-165 0,0 21-39 16,-20 0 103-16</inkml:trace>
  <inkml:trace contextRef="#ctx0" brushRef="#br0" timeOffset="22784.1498">16383 1980 1218 0,'2'-1'42'16,"-2"1"26"-16,1-1 20 0,2 1 20 0,-1 0-23 15,0 0-14-15,1-1-5 0,-1 1-13 0,1-1-8 16,1-2 6-16,1 3 3 0,-3-2 6 0,3 1 3 16,-1-1-2-16,-1-2-2 0,-1 4 3 0,-1-2 38 15,1 1-2-15,-1-1 0 0,-1 2 2 0,0 0-35 16,0 0-10-16,0-3-16 0,0 3-18 16,0 0-16-16,0-4-7 0,-20 3 2 0,20-1 0 15,0-1-2-15,-21 1 0 0,21-1 0 0,-15 1 3 16,15 0 2-16,-13-1 3 0,13 1-6 0,-9 0-3 15,9 0 0-15,-6 2 2 0,6-1 2 0,-4 1-1 16,4-1 2-16,-1 1-4 0,1 0 2 0,-1 0 0 16,1 0 0-16,-3 0 1 0,2 0-2 0,-4 0 2 15,0 0-1-15,-3 0-1 0,-2 0 5 0,0 0-5 16,-1 25 2-16,-1-25 3 0,0 0-7 0,0 22 2 16,2-22 0-16,1 17-5 0,0-17 5 0,3 17-1 15,0-10-2-15,2 3 4 0,0-2 0 16,3 0-1-16,1 0 4 0,0-1-2 0,0 1-1 15,0 2 5-15,0-1-3 0,0 0 0 0,0 0 0 16,0 2 0-16,19-1 0 0,-19 2 2 0,0 0 1 16,0 0-6-16,0 1 6 0,0 1-2 0,0 0-3 15,0 1 9-15,0-2-10 0,0 0 2 0,0-1 3 16,0 1-7-16,0-1 7 0,0 0 1 0,0 1-4 16,-16 0 1-16,16 1-1 0,0 3-1 0,0 1 0 15,0-4 6-15,0 3-4 0,0 1 4 0,0 1-1 16,0-1-2-16,0 0 4 0,0-1-3 0,0 0 0 15,0 2-5-15,0 0 2 0,0-4 3 16,0 2 2-16,0-3 1 0,0 1-5 0,0-1 0 16,0-1-4-16,0-3 6 0,0 1 1 0,0-3-3 15,0-1-2-15,0 2 0 0,14-4-1 0,-14 0 1 16,0-1 3-16,0-1-3 0,0-1 4 0,0 1-4 16,0-3-2-16,0 0 6 0,0 1-4 0,0-1 7 15,0 0 7-15,0 0-5 0,0 0 10 0,0 1 0 16,0-1-2-16,0 3-3 0,0-2-9 0,-20 2-1 15,20-1-1-15,-16 0-3 0,16 2 2 0,-20-1 0 16,20 1-5-16,-17-3 3 0,8 1-6 16,0 0-12-16,9 0-20 0,-11-2-27 0,7 0-38 15,4 0-59-15,-2 0-75 0,2 0-58 0,0 0-74 16,0 0-39-16,0 0-75 0,0-26 78 0,0 26 117 0</inkml:trace>
  <inkml:trace contextRef="#ctx0" brushRef="#br0" timeOffset="23221.3474">16152 2331 1182 0,'-14'0'33'15,"14"0"29"-15,-15 0 19 0,15 0 31 0,-10 0-2 16,10 0-5-16,0 0-6 0,-7 0-15 0,7 0-10 16,0 0-9-16,0 0 2 0,0 0-6 0,0 0-8 15,0 0-1-15,0 0-2 0,0 0 7 0,0 0-8 16,20 0-4-16,-20 0-1 0,18 0-12 0,-18 0-1 16,28 0-6-16,-12 0-15 0,4 0-4 0,1 0-7 15,1 0-2-15,2 0 6 0,-2-22-1 0,2 22 1 16,-4 0-3-16,1 0-1 0,-1-12-5 0,-4 12 6 15,-1 0 3-15,-3 0-1 0,-5 0 6 0,2 0-3 16,-5 0 3-16,-3 0 14 0,-1 0 11 16,0 0 7-16,0 0 5 0,0 0-8 0,0 0-7 15,0 0-8-15,0 0-6 0,0 0-8 0,0 0 1 16,0 0-4-16,0 0-2 0,0 0 1 0,0 0-6 16,0 0 4-16,0 0 2 0,0 0-1 0,0 0 2 15,0 0-4-15,0 0-8 0,0 0-5 0,0 0-18 16,0 0-55-16,0 0-77 0,0 0-112 0,0 0-140 15,0 0-96-15,0 0-47 0,0 0 118 0</inkml:trace>
  <inkml:trace contextRef="#ctx0" brushRef="#br0" timeOffset="23932.6872">17027 2351 1792 0,'-7'0'39'15,"0"4"35"-15,1-1 30 0,2-1 44 0,1-2-5 16,1 0 5-16,2 0-4 0,-1 0-16 0,1 0-19 16,0 0-28-16,0 0-17 0,0 0-23 0,0 0-6 15,0 0-14-15,0 0-7 0,0 0-6 0,21 0-9 16,-21 0 4-16,16-17-2 0,-2 17-3 0,1 0 5 16,4 0-7-16,2 0 2 0,3-9 5 0,3 9-7 15,0 0 5-15,1-5-1 0,1 3-2 0,0-1 3 16,1 1 1-16,-3 0-2 0,0 1-2 0,-2-1 3 15,-3-1-3-15,1 3 0 0,-3 0 4 0,-4-4-2 16,-5 3-2-16,2 1 2 0,-4-2 3 16,-2 0 0-16,-1 2-5 0,-3 0 8 0,0 0-7 15,0-3 5-15,-2 1 2 0,2-1-6 0,-2-1 2 16,2-1-3-16,-2 2 1 0,1-2 0 0,1 1 0 16,0 1 0-16,-1 0 3 0,-1-1-1 0,0 2 2 15,1-3-2-15,-2 2 7 0,0-1 5 0,0-1 4 16,0 0-1-16,0 0-4 0,0 0-5 15,-27 0-6-15,27 0 0 0,-21 0 1 0,21 3-2 0,-25-1 3 16,25 1 2-16,-27 0-2 0,14 1-1 0,-1 1-3 16,3-1 0-16,3 1-1 0,2 0-1 0,0 0 1 15,6 0-5-15,-4 0-4 0,4 0 1 0,0 0 1 16,0 0 2-16,0 0 3 0,0 0-1 16,23 0 1-16,-23 0 4 0,23 0 1 0,-23 18 2 15,33-18 2-15,-17 0-5 0,3 13-2 0,1-13-2 16,-4 12 1-16,2-12 2 0,-6 7 2 0,2-7 3 15,-4 13 0-15,-1-6-2 0,-2 2-1 0,-4 3-3 16,-2 0 1-16,-1 1-3 0,0 2 3 0,0 3-4 16,-29-1-3-16,29-1-1 0,-30-1-2 0,30 0-4 15,-32-2-6-15,13-1-5 0,4 0-20 0,0-1-21 16,0-3-26-16,15-1-37 0,-20 0-50 0,20-2-53 16,-12-2-78-16,12-3-96 0,0 0-69 0,0 0-8 15,0 0 114-15</inkml:trace>
  <inkml:trace contextRef="#ctx0" brushRef="#br0" timeOffset="24452.2503">18464 2207 2005 0,'0'-4'40'0,"0"-1"46"0,0 3 28 0,0 0 29 16,0-3-35-16,0 2-36 0,0 1-29 0,0-4-22 15,-22 2 7-15,22 1-2 0,-24 1 0 0,24 0-7 16,-25 1-14-16,8 1-10 0,1 0 5 0,3 0-2 16,-1 0 0-16,3 0 9 0,-1 20-3 0,4-20 1 15,1 0 9-15,-1 24-3 0,4-24-5 0,3 17 6 16,-2-17-6-16,2 15 1 0,0-15 4 16,1 14-5-16,0-14 2 0,0 13 0 0,0-8-3 15,0 4 0-15,0 0-1 0,22 1 0 0,-22 2 1 16,20 2-3-16,-20-1-2 0,29 1 0 0,-12-2 0 15,2-2 0-15,-4 2 3 0,-2-1-2 0,-1-2 2 16,-4 3 0-16,2-2 1 0,-10-1 4 0,6 1-2 16,-6-1 3-16,0-1 1 0,0 4-3 0,0-3 3 15,-24-1-1-15,24 0 2 0,-26 0-2 0,26-1-2 16,-31-1-1-16,13-1-10 0,18-1 4 0,-26 1-9 16,12-2-20-16,3-1-33 0,-3 1-41 0,5 2-54 15,9-5-58-15,-11 3-81 0,11-3-98 0,-7 1-40 16,7-1-61-16,0 0 114 0</inkml:trace>
  <inkml:trace contextRef="#ctx0" brushRef="#br0" timeOffset="25212.4056">18579 2494 1968 0,'8'0'54'16,"-3"0"51"-16,0 0 38 0,-2 0 39 0,0 0-23 15,0 0-26-15,-2 0-23 0,0 0-28 0,0 0-28 16,-1 0-19-16,2 0-11 0,0-18-13 0,1 18-3 15,1-17-1-15,0 17-3 0,3-19 1 16,0 19-4-16,2-22-5 0,1 10 4 0,-1 1-4 16,1 1-1-16,2-3 5 0,-2-1-5 0,-2-1 5 15,-1 0 3-15,1 1-3 0,-4 0 2 0,-1-1-7 16,-1 3 3-16,-2 1 1 0,0 3-3 0,0 1 7 16,0 4-1-16,0 1-5 0,0-1 3 0,-31 3-3 15,31 0 3-15,-24 0-3 0,24 0-4 0,-31 0 5 16,16 22-7-16,0-22 6 0,1 18 5 0,1-18-6 15,4 20 1-15,2-7 1 0,0-1-4 0,7 2 5 16,0 1 1-16,0-1-2 0,0-1-5 0,0 1-17 16,0-2-21-16,23 0-27 0,-23 0-25 15,27-2-18-15,-27-1-23 0,34-3-22 0,-34-2-20 0,33-1-20 16,-16-2-11-16,1-1 18 0,-2 0 17 0,0 0 40 16,-2 0 46-16,2 0 25 0,-3-25 42 15,-2 25 17-15,2-20 22 0,-2 20 27 0,-4-26 14 16,3 10 21-16,-3-2 1 0,-1 1 15 0,-1 0 16 15,2 2 14-15,-2 3 7 0,-1 0-2 0,0 4-35 16,-2 4-27-16,1 4-19 0,0-6-31 0,-2 6-3 16,0 0-3-16,0 0 5 0,2 0 11 0,0 0 10 15,1 0-3-15,0 21-6 0,1-21-8 0,0 0-8 16,0 24-1-16,-1-24-3 0,2 19 1 0,-2-19-2 16,0 18 0-16,-2-7 2 0,1-4-2 0,-2 2 4 15,0-5-4-15,0 3 1 0,-1-3 2 0,0-1 1 16,0-1 13-16,0-2 4 0,0 0 13 15,0 0 12-15,0 0 10 0,0 0 3 0,0 0-13 16,0 0-22-16,0 0-21 0,0-23-13 0,0 23-2 16,0-22 2-16,0 22-3 0,0-29-18 0,0 16-25 15,0 1-34-15,25 0-33 0,-25 3-20 0,29 9-18 16,-29-12-7-16,35 12 8 0,-12-8-1 0,-2 8 8 16,0 0 27-16,2 0 0 0,-1 0 43 0,-3 0 37 15,1 0 15-15,-4 0 33 0,-3 0-4 0,-2 0 38 16,-2 0 38-16,-4 0 39 0,-3 0 38 0,0 0-10 15,-2 0-10-15,0 0-12 0,0 0-12 16,0 0-6-16,0 0-14 0,0 0-23 0,0 0-20 16,0 0-19-16,0 0-8 0,0 0 0 0,-17 0-1 15,17 0 0-15,0 17-7 0,0-17-7 0,0 15-1 16,-11-4-3-16,11 2 1 0,0 3-4 0,-5-1 0 16,5 2-4-16,-5 0-6 0,2 2-19 0,-3-2-40 15,0 1-43-15,0-4-50 0,-1-1-32 0,-1-1-38 16,2-1-43-16,-1-4-26 0,2-2-30 0,3-4-53 15,0-1 88-15</inkml:trace>
  <inkml:trace contextRef="#ctx0" brushRef="#br0" timeOffset="25369.4002">19150 2123 1730 0,'0'-2'27'16,"-10"2"8"-16,10 0 0 0,0 0 0 0,0 0-28 15,0 0-8-15,0 0-3 0,0 0-12 0,0 0-43 16,25 0-78-16,-25 0-111 0,25 0-132 0,-9 0-28 16,2 0 79-16</inkml:trace>
  <inkml:trace contextRef="#ctx0" brushRef="#br0" timeOffset="26002.6451">19623 2320 1783 0,'0'0'33'15,"-29"0"25"-15,29 0 35 0,0 0 41 0,-27 0 2 16,27 0 3-16,-20-19 0 0,20 19-15 0,-23 0-20 16,23-18-14-16,-21 18-31 0,21 0-27 0,-15 0-18 15,7-13-13-15,2 13-2 0,-3 0-3 0,4 0 0 16,-2 0 2-16,-1 0 3 0,-5 0 2 0,2 21 1 16,0-21 3-16,0 23-10 0,-2-23 1 0,0 29 2 15,1-12-7-15,-1-1 11 0,3 0 1 0,1-1-4 16,-1 1 2-16,4-1-5 0,-3-1-1 0,5-4-1 15,3 0 1-15,0-1 1 0,-1-2-5 16,2-1 3-16,0-4-1 0,0 1-1 0,0-1 7 16,26-2 0-16,-26 0 3 0,23 0 4 0,-23 0-6 15,30 0-6-15,-13-29 1 0,0 29-3 0,-2-19 6 16,1 19 7-16,-2-22-7 0,-4 22 3 0,3-20-7 16,-2 20 0-16,-2-15 4 0,-1 15-2 0,-1-7 2 15,-1 7-2-15,0 0 1 0,3 0-1 0,-1 0 4 16,1 0-3-16,2 0 2 0,-2 23 7 0,3-23-7 15,-2 18 4-15,1-18-3 0,-3 16-9 0,0-16 6 16,0 16 6-16,-1-16-5 0,1 12 11 0,1-12-10 16,0 0-14-16,3 10 1 0,3-10-10 0,0 0 4 15,1 0-12-15,-3 0-5 0,-1 0-6 16,3-28-9-16,-2 28 15 0,-2-26 4 0,-4 8 5 0,1-2 8 16,-1-5 1-16,1 3 9 0,-2-6-2 15,-1-1 4-15,0-3-2 0,0-2 1 16,2 0-2-16,-1-1 7 0,-4 3 4 0,1 2 21 0,-2 2 32 15,-1 6 24-15,0 3 14 0,0 7-10 0,0 7-18 16,0-3-26-16,0 6-13 0,0 2-11 0,0 0-12 16,0 0-2-16,-21 0 2 0,21 0 6 0,0 0 3 15,-19 22-5-15,19-22 1 0,-14 19-5 0,14-19 1 16,-11 22 7-16,11-22-2 0,0 22-2 0,-8-8-1 16,8 1-3-16,0 2 0 0,0 2 6 15,0 0-3-15,0 1 2 0,0 3-1 0,0-2-3 0,0 3 0 16,0-2-1-16,0 4-2 0,0-2 4 15,0 0 0-15,0 1-34 0,-25 2-55 0,25-1-85 16,0 0-110-16,-25-2-42 0,25 1-8 0,-12 0-54 16,12-5-87-16,-13-1 32 0,13-4 65 0</inkml:trace>
  <inkml:trace contextRef="#ctx0" brushRef="#br0" timeOffset="27412.4435">17771 2014 1605 0,'0'0'27'0,"0"3"27"0,0-1 21 15,0 1 23-15,-24-1-17 0,24 1-14 16,0 1-18-16,-27-1-11 0,27 1-3 0,-27 3-14 16,12-1-4-16,1 3-9 0,-1-2-7 0,3 3-2 15,0-2 1-15,2 2 2 0,3 0 4 0,4-2 6 16,0 2-5-16,3-2 0 0,0-1 0 0,0 1 2 16,0-1 3-16,26-2-1 0,-26-1-3 0,25 0-6 15,-25-3 5-15,32-1-3 0,-16 0-3 0,1 0 3 16,0 0 0-16,-2 0-5 0,-3 0 5 0,-2-24-3 15,-10 24-10-15,14 0 8 0,-14-22-14 16,4 22-5-16,-4-16-4 0,0 16-15 0,0-18 9 16,0 8 4-16,-24 0 6 0,24 1 9 0,0-1 6 15,-32 3 0-15,32 0 7 0,-20 0 3 0,20-1-2 16,-17 6 7-16,17-1 2 0,0 1 2 0,0 0 3 16,0 1-6-16,0 1-7 0,0 0-1 0,0 0 2 15,0-4 0-15,0 1 3 0,33 0-3 0,-33-3-5 16,36 1-1-16,-15 1 0 0,2-1 0 0,0 0-2 15,-1 1 0-15,-2-2 3 0,-4 1-2 0,2 2 1 16,-6 1 4-16,-2-1-8 0,-2-2 9 16,-5 3 7-16,0 0 0 0,-2 2 16 0,-1 0-3 0,0 0 2 15,0 0 1-15,0 0-9 0,0 0-4 0,0 0-9 16,0 0-3-16,0 0 6 0,0 0 4 16,-27 20 11-16,27-20 9 0,0 17-7 0,-22-17 1 15,22 26 0-15,-17-12-12 0,17 4 4 0,-14 0-4 16,14 4-6-16,-15 1-3 0,8 3-3 0,-1 0 5 15,-1 3 0-15,1-2 8 0,-1 7-7 0,-2-3-4 16,1 5 3-16,-2 0-5 0,0-1 7 0,-2 3-6 16,0 0-9-16,2 0-5 0,-4-5-21 0,4-1-41 15,1-3-56-15,1-3-58 0,1-4-63 0,4-3-32 16,3-4-31-16,2-2-41 0,0-4-18 0,0-5 76 16</inkml:trace>
  <inkml:trace contextRef="#ctx0" brushRef="#br0" timeOffset="27728.7568">17906 2539 1909 0,'0'0'39'0,"0"0"35"0,0 0 29 0,0 0 36 16,0 0-14-16,0 0-10 0,0 0-17 0,0 0-31 16,0 0-20-16,0 0-24 0,0 0-11 0,0 0-8 15,0 0-2-15,0 0 0 0,0 0 1 0,0 23-1 16,0-23-1-16,0 0-1 0,0 25 2 0,0-25 0 15,0 18 2-15,0-18-3 0,17 14-3 16,-17-14 4-16,0 13-6 0,14-13 6 0,-14 11-2 16,0-11-3-16,10 6 4 0,-10-6 1 0,0 0 0 15,7 0 3-15,-7 0-4 0,0 0-1 0,3 0-1 16,-3 0-4-16,0 0 8 0,0-22-3 0,0 22 2 16,0-17 3-16,0 17-6 0,0-20 0 0,0 20-1 15,-22-17 0-15,22 17-2 0,0-14-6 0,-16 14-14 16,16-7-18-16,-15 7-39 0,15 0-39 15,-19 0-64-15,10 0-78 0,0 0-66 0,-2 25-87 0,1-25-72 16,3 0 97-16</inkml:trace>
  <inkml:trace contextRef="#ctx0" brushRef="#br0" timeOffset="29565.0149">16231 3413 1754 0,'0'-1'17'0,"0"-1"16"0,0 2 24 0,0 0 28 15,0 0 3-15,0 0 0 0,0 0-11 0,0 0-14 16,0 24-1-16,0-24 4 0,0 17-7 0,0-17-7 16,0 17-10-16,0-5-7 0,0 1 4 0,0 4-2 15,0 1-5-15,0 0-4 0,0 4-11 0,-23-2-1 16,23 1-3-16,0 1-3 0,-18-3-2 16,18-2-1-16,0-4-5 0,-17-2-4 0,17-2 2 15,0-2-12-15,0-4-12 0,0 0-7 0,0-3-5 16,0 0-25-16,0 0-12 0,0 0-37 0,0-21-16 15,0 21 13-15,20-25 9 0,-20 25 35 0,0-39-1 16,24 16 18-16,-24-4 11 0,0 4 5 0,19-4 22 16,-19 1 1-16,0 0 7 0,14 3 22 0,-14 1 25 15,9 7 34-15,-9 3 24 0,7 2 7 0,-5 4-12 16,-1 2-22-16,2 1-25 0,-2 3-12 0,1 0 4 16,-2 0 2-16,2 0 19 0,1 0 20 15,0 0-4-15,4 0 4 0,-1 0-13 0,2 18-25 16,1-18-6-16,3 0-10 0,-2 18-8 0,3-18-6 15,-1 14-3-15,-1-14-6 0,3 18-8 0,-3-10 8 16,1 2-4-16,-2 2 6 0,1 1 4 0,0 4-9 16,-3-1 5-16,-1 1-3 0,-1 1 0 0,0 2 2 15,1-4-3-15,-1 1 1 0,-1 0 4 0,-2-3-8 16,3-3-20-16,-3 1-39 0,3-5-49 0,1 0-51 16,-1-4-46-16,3 0-46 0,-1-3-69 0,0 0-53 15,1 0-53-15,2 0-8 0,0-25 116 0</inkml:trace>
  <inkml:trace contextRef="#ctx0" brushRef="#br0" timeOffset="29860.586">16614 3331 1735 0,'0'-8'42'0,"0"2"41"0,0 2 45 16,0 0 40-16,0 2-2 0,0-1-14 0,0 0-18 16,0 2-23-16,0 1-26 0,0 0-21 0,0 0-24 15,0 0-15-15,0-1-15 0,0 1-2 0,0 0-5 16,0 0-1-16,0 0-3 0,0 0 1 0,0 0 2 15,0 0-1-15,0 24 9 0,0-24-1 0,0 23 10 16,0-23-1-16,0 30 0 0,0-12-4 16,0-2-6-16,0 4-3 0,0-1 1 0,0 2-1 15,0 1-2-15,-29 2 2 0,29-2-6 0,-15 0 4 0,15 3-4 16,0-1 2-16,-19-2 1 0,19-3-4 16,0-2 3-16,-9 0 1 0,9-3-4 0,0-2 2 15,0-2-5-15,0-3 3 0,0 0 4 0,0-3 0 16,0 0 1-16,0-1-3 0,0-3-15 0,0 0-36 15,0 0-42-15,0 0-59 0,0 0-76 0,0 0-97 16,0 0-155-16,0 0-138 0,0 0 89 0</inkml:trace>
  <inkml:trace contextRef="#ctx0" brushRef="#br0" timeOffset="30746.0621">17155 3556 2142 0,'-3'-1'30'0,"0"-3"26"0,1 4 27 0,-1 0 30 16,-1 0-6-16,4 0-7 0,-2 0-13 0,1 0-20 16,1 0-22-16,0 0-22 0,0 0-12 0,0 0-11 15,0 0-4-15,0 0-3 0,0 0-1 0,0 0 1 16,0 0 2-16,26 0 3 0,-26 0 5 0,35 0-7 16,-14 0 0-16,8 0 5 0,4 0-4 0,-1 0 5 15,2-24-1-15,1 24 1 0,-4-17 4 0,-3 17 5 16,-3 0-4-16,-4-22-1 0,-1 22-3 0,-7-12 1 15,-2 12 4-15,-5-9 6 0,-1 9 7 16,-5-8-4-16,0 2-5 0,0-2-5 0,0 2-2 16,-27 1-5-16,27 1 8 0,-25-2-4 0,25 2 0 15,-29 1 6-15,29 2 8 0,-24 1 12 0,24 0 13 16,-15 0 11-16,15 0 1 0,0 0-6 0,0 0-6 16,0 0-15-16,0 0-10 0,0 0-5 0,0 0-12 15,31 0 2-15,-31 0-3 0,30 0-2 0,-30 0 4 16,35 0-2-16,-17 0-2 0,-2 0-2 0,-16 0-9 15,21 0-38-15,-21 26-65 0,0-26-80 0,0 26-87 16,0-7-82-16,-36 4-104 0,11 1-150 0,-7 5 82 16,-10 0 120-16</inkml:trace>
  <inkml:trace contextRef="#ctx0" brushRef="#br0" timeOffset="31890.5055">18269 3134 1710 0,'0'0'23'0,"22"0"19"0,-22 0 6 15,0 0 15-15,0 0 12 0,16 0 28 0,-16 0 32 16,8 0 10-16,-8 0-13 0,0 0-19 0,7 22-19 16,-7-22-3-16,0 19-10 0,0-19-12 0,0 27-12 15,0-10-22-15,0 2-9 0,0 3-15 16,-26 0-10-16,26 2 0 0,0 1 1 0,0 1-1 15,-18-2 1-15,18 1-6 0,0-4-22 0,0-1-33 16,0-2-48-16,0-1-45 0,0-3-47 0,0-3-55 16,0-2-71-16,0-2-87 0,0-3-116 0,34-3 75 15,-34-1 120-15</inkml:trace>
  <inkml:trace contextRef="#ctx0" brushRef="#br0" timeOffset="32136.0953">18621 3096 1815 0,'8'-19'60'0,"-1"4"59"0,-1 6 45 16,-1 4 37-16,-1 0-28 0,-3 2-30 0,0 1-19 16,2 2-17-16,-3 0-17 0,0 0-22 0,0 0-24 15,0 0-21-15,0 0-11 0,1 0-6 0,-1 0 2 16,0 0 9-16,0 0 0 0,1 25-4 0,0-25 1 16,-1 25-10-16,3-10-3 0,-2 2 5 0,-1 2-1 15,0 6 3-15,0-2 2 0,0 0-5 16,0 4 0-16,0 2 1 0,0-3-3 0,0 1-4 0,-25-1-12 15,25-2-29-15,0-1-41 0,-18-2-49 16,18-4-49-16,0-2-31 0,0-5-23 0,-12 0-19 16,12-5-16-16,0-2-35 0,0-1-8 0,0-1-25 15,0-1-15-15,0 0 91 0</inkml:trace>
  <inkml:trace contextRef="#ctx0" brushRef="#br0" timeOffset="32384.1715">18286 3230 1528 0,'-13'0'40'16,"1"-1"42"-16,4 1 51 0,-1 0 40 0,3 0 9 16,1 0 4-16,0 0-8 0,5 0-5 0,0 0-18 15,0 0-26-15,0 0-28 0,0 0-29 16,0 0-32-16,0 0-23 0,0 0-12 0,22 0-10 16,-22 0 2-16,0 0 1 0,20-24-1 0,-20 24-1 15,33 0 3-15,-12-20 1 0,4 20 1 0,7-12 1 16,2 12-4-16,7-9-7 0,1 9-19 0,1-8-30 15,-1 8-37-15,1 0-46 0,-3 0-32 0,-4 0-25 16,-2 0-15-16,-8 0 0 0,-1 0-14 0,-8 0-7 16,-4 26 5-16,-5-26-13 0,-7 18-11 0,-1-18-51 15,0 17 49-15</inkml:trace>
  <inkml:trace contextRef="#ctx0" brushRef="#br0" timeOffset="32653.0158">18200 3430 1431 0,'-24'9'38'16,"1"1"62"-16,1-2 48 0,6 0 50 0,-1-2 5 16,4-4-23-16,2-1-16 0,6-1-29 0,-1 1-18 15,3 0-27-15,3-1-24 0,0 0-11 0,0 0-17 16,0 0-18-16,0 0 6 0,0 0-9 0,36 0-3 16,-36 0 1-16,43 0-12 0,-17 0-5 0,6 0 1 15,5 0-2-15,6 0 6 0,3 0 2 0,2-21 0 16,4 21 0-16,-1 0-4 0,-1-13 2 0,4 13-8 15,-5 0 6-15,-5-11-2 0,-4 11 0 0,-3 0 2 16,-7-6-3-16,-7 6-5 0,-3 0-15 16,-9 0-16-16,-2 0-25 0,-5-3-22 0,-4 3-32 15,0-1-54-15,0 1-84 0,0 0-101 0,0 0-91 16,-32 0-112-16,32 0 113 0</inkml:trace>
  <inkml:trace contextRef="#ctx0" brushRef="#br0" timeOffset="33541.3003">19424 3304 2081 0,'0'-4'37'16,"0"2"23"-16,-20 0 26 0,20 1 26 0,0 0-22 15,0-2-11-15,0 3-12 0,0-2-16 0,0 2-6 16,0 0-11-16,0 0-7 0,0 0-11 0,0 0-6 16,0 0-5-16,0 0-1 0,0 0-4 0,0 0 2 15,0 0 4-15,0 0 4 0,0 0 5 0,0 0-3 16,0 0-3-16,0 0 0 0,0 0-7 0,-30 0 1 15,30 0-5-15,-29 0-4 0,29 0 8 16,-35 27-6-16,13-27 3 0,3 18 1 0,-4-18-2 16,5 23 1-16,1-23 0 0,2 22-3 0,4-12-2 15,3 0 0-15,2 0 6 0,1-2-2 0,5 0 1 16,0-2 1-16,0 1-8 0,0 0 5 0,28-5 3 16,-28-2 0-16,28 0 4 0,-28 0-7 0,36 0-5 15,-18 0-4-15,0-22-3 0,-2 22 0 0,-1 0 3 16,-15-27 3-16,20 27 3 0,-20-24 3 0,12 24 0 15,-12-24 2-15,0 11 0 0,0-1-1 0,0 0 6 16,0-1-7-16,0 2 11 0,-27 0 11 0,27 3 2 16,0 2 10-16,-22 1-11 0,22 2-10 0,0 4-8 15,-15-2-7-15,15 3 0 0,0 0-5 0,0 0-1 16,0 0 1-16,0 0 2 0,0 0 4 16,32 0 8-16,-32 0-4 0,39 0 4 0,-14 0-19 15,2 0-16-15,3 0-12 0,1 0-16 0,-2 0 5 16,0-18 5-16,-6 18 16 0,-2 0 12 0,-3-18 17 15,-6 18 6-15,-2 0 0 0,-5-18 1 0,-1 18-3 16,-4-14 10-16,0 5 20 0,0-1-1 0,0 0 8 16,0-2 7-16,-28 3 1 0,28-3 26 0,0 4 13 15,-18 1 7-15,18-1-1 0,0 4-20 0,0 3-20 16,0-1-24-16,0 2-19 0,0 0-9 0,0 0 0 16,0 0 4-16,0 0-1 0,0 22 5 15,0-22 0-15,0 26-3 0,0-9 7 0,0 6-4 0,0 2 0 16,0 1 0-16,0 4 1 0,0 2-4 15,0 3 2-15,-33 3-1 0,33-2-6 0,-30 5 3 16,30 0 1-16,-31 0 2 0,31 0-22 0,-25-2-31 16,25-2-38-16,-14-3-36 0,14-3-30 0,0-3-19 15,0-7-21-15,0-3-29 0,0-7-30 0,0-2-33 16,23-2-24-16,-23-6-16 0,0-1-27 0,20 0 45 16,-20 0 81-16</inkml:trace>
  <inkml:trace contextRef="#ctx0" brushRef="#br0" timeOffset="33673.2695">19444 3550 1819 0,'0'-10'57'0,"-17"1"56"0,17 9 35 16,0-7 30-16,-13 7-48 0,13-6-39 0,0 2-30 16,0 0-33-16,0-1 0 0,0 2-16 0,39-3-3 0,-39-1-1 15,46 1-7-15,-17-3-17 0,5 1-34 16,4-1-54-16,4-1-86 0,3 1-76 0,1-4-104 16,2 1-54-16,-3-1-57 0,2 1 91 0</inkml:trace>
  <inkml:trace contextRef="#ctx0" brushRef="#br0" timeOffset="34086.1273">20193 3270 2448 0,'4'-2'37'16,"-1"2"10"-16,-2 0 4 0,-1 0 17 0,0 0-17 16,0 0 8-16,0 0 5 0,0 0-6 0,0 24-6 15,0-24-10-15,-25 21-4 0,25-21-2 0,0 31-10 16,-19-11-8-16,19 3-1 0,0 3 2 0,0 6-5 16,-15 2 4-16,15 5-6 0,0 1-9 15,0 2 1-15,-7-1-4 0,7 2 3 0,0-2 1 16,0-4-3-16,0-6 1 0,0-3 1 0,0-3-9 15,0-8 2-15,25-3-3 0,-25-5-4 0,0-3 6 16,0-6 4-16,17 0-2 0,-17 0-5 0,0 0-7 16,0-33-2-16,9 33-1 0,-9-41-1 0,0 12 0 15,0-4-2-15,0-7-5 0,0-5 6 0,0-2 1 16,0-2-7-16,0-5 10 0,0 0-3 0,0 3 6 16,0 1 5-16,0 5 4 0,0 11 6 15,0 3 12-15,0 6 9 0,0 8 7 0,0 5 8 0,0 7-8 16,0 0 1-16,0 2-10 0,0 2-9 15,0 1-7-15,19 0-5 0,-19 0-2 0,17 0 3 16,-3 0 2-16,1 0-1 0,3 0-4 0,3 22 3 16,0-22 0-16,3 0 0 0,-3 22 2 0,2-22-9 15,-4 19 5-15,-1-19 0 0,-5 24 1 0,-3-13-2 16,-5 2 5-16,-1 1-1 0,-4-4 3 0,0 5 0 16,0-3-12-16,-42 0 0 0,42-2-20 0,-45-1-29 15,19 2-34-15,-3-1-62 0,1-3-64 0,4 0-90 16,0-3-89-16,8 0-78 0,2-4-63 0,1 0 122 15</inkml:trace>
  <inkml:trace contextRef="#ctx0" brushRef="#br0" timeOffset="34642.1882">20392 3195 2455 0,'4'0'36'0,"0"0"27"15,0-2 26-15,0 2 19 0,0-1-29 0,3-3-21 16,-4 4-15-16,2-1-12 0,2-1 7 0,2 1-2 15,4 0-12-15,1 0-4 0,4 1-14 0,1 0-2 16,3 0 1-16,2 0-2 0,2 0-1 0,-1 20 1 16,-1-20-1-16,0 21 0 0,-4-21 1 0,-1 25-2 15,-3-10 4-15,-4 2 3 0,-2-1 2 16,-6 1 1-16,-2 1-1 0,-2-1 2 0,0-1-5 16,0-1 0-16,0-2 5 0,-35-1-8 0,35 0-1 15,-30-3 0-15,30 0-5 0,-31-4 7 0,31-2 3 16,-29 0 0-16,29-1 4 0,-20-2-7 0,20 0-2 15,-12 0-5-15,12 0-5 0,0-26 0 0,0 26 3 16,0-22 2-16,0 22-7 0,0-30-8 0,33 13-9 16,-33-1-17-16,29-2 2 0,-29 4 5 0,34 0 4 15,-15 2 17-15,-4 1 7 0,3 4 1 0,-1 3 2 16,-1 6 1-16,-1-6-2 0,-1 6 4 16,-3 0 0-16,3 0-2 0,-4 0 2 0,-1 0-5 15,-1 29 4-15,-3-29 5 0,1 20 2 0,-2-20 3 0,-1 26-1 16,-1-12-4-16,1 1-5 0,-1-1 0 15,2 1 5-15,1 2 2 0,-1-3-1 0,2 1-2 16,1-1-4-16,1-2-5 0,2 0 10 0,-1-4-4 16,1-2-1-16,1-3 3 0,-1 0-8 0,-2-3-2 15,-1 0-2-15,-2 0 1 0,-1 0 2 0,1-24 7 16,-2 24 1-16,-1-20-3 0,1 20 0 0,-1-27-7 16,2 11-3-16,-3-1-2 0,-1-1 1 0,0-1 3 15,0-2 5-15,0 1 5 0,0 3-2 0,0 0 0 16,0 4-3-16,-21 5-11 0,21 2-18 0,0 5-24 15,-24 1-36-15,24 0-28 0,-24 0-20 16,13 0-22-16,1 0-11 0,-1 26 7 0,11-26-11 16,-6 0 6-16,6 24-1 0,0-24-12 0,0 0-4 15,26 19-25-15,-26-19-33 0,25 0 46 0</inkml:trace>
  <inkml:trace contextRef="#ctx0" brushRef="#br0" timeOffset="35659.3945">21218 3245 2078 0,'8'-11'57'0,"-4"11"49"15,-1-7 34-15,0 7 28 0,-3-8-29 0,0 5-23 0,0 3-8 16,0-3-4-16,0 3-7 0,-25 0-13 0,25 0-17 16,0 0-21-16,-30 0-9 0,30 0-8 0,-28 29-1 15,28-29-3-15,-26 26-4 0,12-26-5 0,2 28-8 16,0-11-8-16,2-2-3 0,4 2 1 0,6-1 4 16,-7-1-1-16,7-2-6 0,0 2-6 0,0-2-17 15,0 0-26-15,36-5-35 0,-36-1-31 16,32-1-31-16,-11-4 0 0,-2-1-3 0,3-1 11 15,-1 0 12-15,0 0 10 0,-2 0 34 0,-1-24 23 16,-2 24 33-16,1 0 21 0,-4-28 7 0,-1 28-2 16,1-23 2-16,-2 23 12 0,-2-21 24 0,-1 21 20 15,0-14 9-15,-2 14 6 0,-2-7-23 0,-1 7-14 16,-1 0 5-16,1 0 3 0,1 0 23 0,-2 0 20 16,3 0 6-16,1 20 2 0,2-20-1 0,2 0-11 15,-1 19-14-15,0-19-19 0,0 0-18 16,3 15-14-16,-1-15-7 0,-1 0 0 0,0 0-2 15,3 0-3-15,-2 0-3 0,0 0-2 0,0 0 2 16,-1 0 2-16,1 0 2 0,-2 0 0 0,0-22-5 16,-3 22 0-16,3-17-7 0,-4 17-8 0,-1-18-5 15,-1 18-11-15,-1-25 1 0,-1 11 0 0,-1 0 10 16,0-1 9-16,0-1 8 0,0 3 3 0,0 0-1 16,0 5 2-16,0 1-2 0,-24 3 5 0,24 4 2 15,0 0-2-15,-20 0 2 0,20 0-4 0,-21 24 3 16,10-24-1-16,-4 26 0 0,0-26 0 0,0 33-1 15,2-15 5-15,-1 2 1 0,2 2 2 16,4-3 1-16,1 2-5 0,3-2-4 0,4-1 1 16,0-4 3-16,0 0-6 0,0-5 5 0,35 0-2 15,-35-5 1-15,36 0-2 0,-13-3 4 0,1-1-4 16,1 0-5-16,2 0-1 0,-1 0-6 0,1 0-10 16,-5 0-4-16,5-27 6 0,-6 27-6 0,0-28 5 15,-3 11-5-15,-1-2 0 0,-4-3 4 0,-2 1 5 16,-2 1 13-16,-2 0 4 0,-3 3 21 0,-2 3 12 15,-2 2 15-15,0 4 10 0,0 3-11 0,0 0-17 16,0 5-16-16,0 0-4 0,0 0-1 0,-22 0 13 16,22 0 2-16,0 0-2 0,0 27-2 0,-18-27-7 15,18 16 0-15,0-16-1 0,0 19-5 0,0-19-3 16,0 21 0-16,35-10-4 0,-35 0 2 16,32 2 2-16,-12 0-2 0,0-1-7 0,0 0 6 15,-1 1-4-15,-2-1 1 0,1 1 4 0,-6-4-8 16,-2 0 0-16,-1-1-10 0,-9-2-5 0,5-3-9 15,-5-1 5-15,0 1 2 0,0-3 16 0,0 0 2 16,-24 0 5-16,24 0 4 0,0 0-9 0,0 0 13 16,-19 0-12-16,19 0 2 0,0 0 5 0,0 0-4 15,0 0-3-15,0-31 5 0,0 31-2 0,28-28 0 16,-28 9 1-16,22 0 0 0,-22-1 1 0,27 0-4 16,-27 0 3-16,26 2 1 0,-26 2 4 0,21 3 15 15,-21-1 18-15,13 9 9 0,-13-2 3 0,0 4 1 16,0 0-10-16,0 3 1 0,0 0-9 15,0 0-11-15,0 0-4 0,0 0-13 0,0 0-3 16,0 0 4-16,0 0-6 0,-26 25 3 0,26-25 3 16,0 0 0-16,0 25 2 0,0-25 2 0,0 17-4 15,0-17-5-15,0 22 1 0,0-10-7 0,24 0 9 16,-24 0 2-16,30 2-2 0,-30 1 0 0,31 1-4 16,-14-3-4-16,-3 0 6 0,-14 0-7 0,21-2-3 15,-21 1 9-15,11 2-8 0,-11-2 6 0,0 0-3 16,0-1-7-16,0 3-1 0,-33-1 2 0,33 0-1 15,-30-1-12-15,30-2-18 0,-28-3-10 0,28-2-19 16,-21 1-10-16,21-4-3 0,0-2-16 0,0 0-41 16,0 0-20-16,0 0-43 0,0-25-23 15,30 25-21-15,-30-30-51 0,43 30-4 0,-17-32-31 16,4 12-27-16,2-2 71 0,1 1 70 0</inkml:trace>
  <inkml:trace contextRef="#ctx0" brushRef="#br0" timeOffset="36120.1771">22476 3346 1811 0,'12'-7'66'0,"-7"2"29"16,-2 2 32-16,-3 0 18 0,0 1-46 0,0-1-18 15,0 1-23-15,0 2-12 0,0 0-4 0,-25 0-10 16,25 0 4-16,0 0-6 0,-28 0-4 0,28 28-5 16,-20-28-4-16,20 22 0 0,-19-22-5 0,19 32-1 15,-18-16-6-15,18-1 5 0,-12-2-7 16,7 4 5-16,2-3 2 0,3 0-7 0,0-1 1 16,0 0 2-16,0-1-13 0,0 0 2 0,22-3 4 15,-22-1-7-15,0-4 12 0,29-4-2 0,-29 0 0 16,21 0-2-16,-21 0-3 0,25-21 0 0,-25 21 2 15,22-22 8-15,-11 22 2 0,-2-28-1 0,-1 12-5 16,0-1-4-16,0-4-3 0,-2 2-2 0,-3-4 6 16,1 3-1-16,-3-3 12 0,-1 5 11 0,0 2 7 15,0 4 1-15,0 3-3 0,0 3-14 0,0 2-7 16,0 2-4-16,0 1-5 0,0 1 3 0,0-2-4 16,0 2-1-16,0 0 4 0,0 0 2 15,0 0 4-15,0 0 5 0,0 0-4 0,0 22-1 16,24-22-5-16,-24 0 0 0,35 16-2 0,-16-16 0 15,1 13 2-15,-1-13-3 0,3 14 7 0,-2-14-6 16,-2 16 1-16,-1-6 4 0,1 0-5 0,-4 2 1 16,-2 1 4-16,1 0-4 0,-2 0 1 0,-1 1 0 15,-1 1-3-15,-3 0 2 0,-2-1-1 0,0 2 9 16,-2-5 4-16,-2 1 12 0,0 1 14 0,0-3 24 16,0-2 35-16,0-3 41 0,0 0 32 0,0-1-2 15,-21-4-21-15,21 0-37 0,0 0-36 0,0 0-15 16,-17 0-21-16,17-22-9 0,0 22-14 0,0-23 3 15,0 23-37-15,0-27-81 0,0 11-100 0,24-2-132 16,-24 0-110-16,35-5-134 0,-11 2-183 16,3-4 44-16,3 4 147 0</inkml:trace>
  <inkml:trace contextRef="#ctx0" brushRef="#br0" timeOffset="36246.0048">23642 3577 2457 0,'5'4'-5'0,"-3"-4"-33"16,-2 0-72-16,0 0-111 0,0 0-189 0,0 0-165 16,-28 0 71-16</inkml:trace>
  <inkml:trace contextRef="#ctx0" brushRef="#br0" timeOffset="53774.152">5426 7396 1453 0,'4'0'37'0,"1"0"24"0,-1 0 21 16,-2 0 20-16,1 0-6 0,-1 0 4 0,2 0-4 15,-3 0-8-15,1 0-14 0,-2-14-13 0,0 14-5 16,0 0 1-16,0 0-6 0,0-10-1 0,0 10-9 16,0-6-6-16,0 6-1 0,0-5-5 0,0 2 0 15,0 1-1-15,0-1-10 0,-18 1 2 16,18-2-1-16,0 0 9 0,0 1 6 0,-17-1 2 15,17 1 8-15,0-2-9 0,-10 1 0 0,10 0-8 16,-8 0-9-16,4 2-1 0,-1-1-9 0,-1 0-6 16,1 1 8-16,0 0-1 0,-1 2 4 0,1-4 5 15,-4 3-9-15,3-1-1 0,-3 1-3 0,1 0-3 16,-1-1 2-16,0 2-3 0,-1 0 1 0,-4 0 2 16,3 0 4-16,-2 0 5 0,1 0 1 0,2 25 1 15,-3-25-1-15,2 0-5 0,1 17-9 0,-1-17-4 16,2 13 0-16,0-13-1 0,0 16 7 0,1-6 5 15,0 2 1-15,2 2-3 0,-4 3 3 0,4-2-3 16,-2 2-4-16,-1-2 5 0,2 2-3 0,1 1 4 16,2-2-4-16,-1-1 2 0,2 2 1 15,1-2-3-15,-1 1 5 0,2-2-1 0,1 0-4 16,0 0 2-16,0-3-3 0,0 1 2 0,0-1 4 16,0-2 1-16,0-1-5 0,21-1 3 0,-21 1-5 15,0-4-2-15,23 2 6 0,-23-2-4 0,16 0 5 16,-16 0-1-16,19 1-4 0,-19 0 2 0,22-1-1 15,-10 1-2-15,1 0 4 0,1 2-5 0,1-1 0 16,-2 1 5-16,2-1-5 0,-3 2 0 0,1-3 4 16,0 5-6-16,-1-3 4 0,-1 2 0 0,-1 0-4 15,1-2 5-15,-1 1-3 0,0 2 0 0,-1-2 1 16,2-2 1-16,-3 2 0 0,-1-1 1 16,0-2-1-16,0 1-3 0,-1 1 3 0,-1 0 2 0,2-3 2 15,-4 4 4-15,1-3 3 0,-1 1 3 16,-1 1 1-16,-2 1-1 0,0-2 3 0,0 3 5 15,0 1-1-15,0-1 1 0,-29 0-4 0,29 2-6 16,-27-2-5-16,27 0-2 0,-38 2 0 0,17-2-2 16,0-2 7-16,-3 2-4 0,0-3 1 0,0 1 13 15,2-2 10-15,-2-1 20 0,5-1 4 0,-2-1-9 16,2-2-7-16,1 0-20 0,0 0 3 0,3 0 4 16,-1 0-3-16,2 0 3 0,0 0 0 15,2-22-9-15,1 22-7 0,3 0 1 0,0-16-8 16,2 16 0-16,1 0 3 0,2-12-6 0,1 12-1 15,0 0-3-15,2 0-2 0,0-8-6 0,0 8-15 16,0 0-16-16,0 0-33 0,0 0-31 0,0 0-37 16,0 0-32-16,0 0-33 0,0 0-39 0,0 0-37 15,0 0-62-15,0 0-74 0,0 0-127 0,0 0-13 16,0 0 115-16</inkml:trace>
  <inkml:trace contextRef="#ctx0" brushRef="#br0" timeOffset="54991.2025">5689 7488 1867 0,'0'-6'33'0,"0"3"29"0,0-1 26 0,0 1 36 0,0-1-11 16,0 1-3-16,19-1 3 0,-19 1-13 0,0 3 3 15,0-1-4-15,0 1-14 0,0-3-9 16,0 3-12-16,0 0-13 0,0 0 0 0,0 0-5 15,0 0-1-15,0 0-3 0,0-1-4 0,0 1-7 16,0-1-4-16,0 1-2 0,-15-2 3 0,15 2 0 16,0 0 4-16,0-1-4 0,0 1-7 0,0 0 1 15,0 0-8-15,0 0 4 0,0 0-6 0,0 0-5 16,0 0-7-16,0 0 0 0,0 0-3 16,0 0 1-16,0 0 2 0,0 0-3 0,0 0 3 15,0 0 0-15,0 26-3 0,0-26 1 0,0 17 2 16,0-17 0-16,0 22 4 0,0-11-1 0,0 3 2 0,0-1-1 15,0 0-4-15,-18 0 4 0,18 0-2 16,0 1 0-16,0 1 2 0,-11-2-1 0,11 1-3 16,0 2 0-16,0-1 2 0,-11-3-2 0,11 2 0 15,0 0 0-15,0 0-3 0,0-2 3 0,0-2 2 16,0 0-2-16,0 1 0 0,0-1 0 16,0-2 3-16,0 1 2 0,0 0-3 0,0 0 2 0,0-2-4 15,0 1 1-15,20-1 1 0,-20 1 1 0,0-1 0 16,0 1-1-16,11-3 1 0,-11 3-5 0,0-1 2 15,9-2 0-15,-9 2 0 0,0-1 4 0,5-1-1 16,-5 1-3-16,5-1-2 0,-4 0-1 0,2-1-1 16,-2 1 4-16,1 0 2 0,1 0-1 15,-1-1-1-15,1 0-2 0,0-1-3 0,1 1 2 16,-1-1 1-16,2 0 4 0,1-1 5 0,0 1-7 16,-1 0 5-16,3-1-5 0,-2-2-5 0,-1 4 5 15,0-4-2-15,-1 1-1 0,2-1 3 0,0 0 1 16,-2 2-1-16,1-2 0 0,0 0 0 0,0 0 0 15,1 0 4-15,1 0-4 0,-2 0 2 0,1 0 1 16,0 0-3-16,0 0 5 0,-1 0-3 0,2 0 2 16,-1 0 1-16,-1-18 0 0,4 18 0 0,-2 0-3 15,1-12 3-15,-1 12-3 0,2-11 1 0,0 4-2 16,0-1-4-16,-1-1 6 0,2 1-8 16,-1-1 7-16,0-3-4 0,3 3-2 0,-3 1 8 15,-1-5-9-15,2 4 5 0,-2 0-1 0,0-3-3 16,-2 2 4-16,-1 0 2 0,0 1 1 0,-1-1 2 15,0 0 0-15,0 0-3 0,-2-3 2 0,-1 3 2 16,1 0 4-16,0-4-3 0,-2-1-4 0,0 0-1 16,0-2-7-16,0 0 3 0,0-2 3 0,0 1-1 15,0-3 3-15,0-1 1 0,0-2-6 16,0 4 5-16,0-2 1 0,-20 3-4 0,20 2 11 16,0 0 2-16,0 3 5 0,0 2 3 0,-13 1 1 15,13-1 0-15,0 3 3 0,0 3 3 0,0-2-4 0,-6 3-2 16,6-2-3-16,-4 3-5 0,2-1-4 15,0 0-3-15,0 1-2 0,1-1-2 0,0 1 2 16,-1 0-3-16,0 1 0 0,2-2 1 0,-1 2-1 16,-2-1 2-16,3 0 0 0,-1 2 5 0,0 0 5 15,1 0 3-15,-1 0-3 0,1 2-4 0,-2 0-5 16,1 0-8-16,0 0 3 0,1 0 0 0,0 0-3 16,0 0 3-16,0 0 0 0,0 0-3 0,0 0 3 15,0 0-4-15,0 0-3 0,0 0 3 0,0 0 0 16,0 0 3-16,0 0 0 0,0 0 0 0,0 0 3 15,0 0-2-15,0 0 0 0,0 0 0 16,0 0-7-16,0 0 6 0,0 0 1 0,0 0-2 16,0 0 8-16,0 0-3 0,0 0-3 0,0 0 5 15,0 0-7-15,0 0 4 0,0 17-2 0,0-17-3 16,0 0 3-16,0 0-2 0,0 0 0 0,0 0 0 16,0 0 2-16,0 0-1 0,0 0 3 0,0 0-2 15,0 0-5-15,0 0 0 0,0 0 0 0,0 0 0 16,0 0 1-16,0 0-8 0,0 0-21 0,0 7-38 15,0-7-53-15,0 0-65 0,0 7-85 0,0-3-95 16,0 1-111-16,0 2-198 0,0-1-24 0,0 2 136 16</inkml:trace>
  <inkml:trace contextRef="#ctx0" brushRef="#br0" timeOffset="65403.3497">7003 7536 1806 0,'0'0'25'0,"0"0"1"15,0 0 7-15,0 0 10 0,0 0-9 16,0 0 20-16,0 0 13 0,0 0 15 0,0 0 15 16,0 0-6-16,0 0-4 0,0 0-11 0,0 0-21 15,0 0-3-15,0 0-6 0,0 0-3 0,0 0-2 16,0 0 1-16,13 0-3 0,-13 0 4 0,0 0 0 16,0 0-10-16,0 0-1 0,0 0-16 0,0 0-9 15,0 0-3-15,0 0-5 0,0 0-1 0,0 0-1 16,0 0 1-16,0 0-5 0,0 0-1 0,0 0 1 15,0 0 5-15,0 0 7 0,22 0-1 0,-22 0 2 16,28 0-9-16,-10-25 0 0,5 25-7 16,4-18-27-16,2 18-44 0,-3-22-51 0,3 9-63 15,-4 4-59-15,-1-3-65 0,0 3-87 0,-7 2-122 16,-2 0 70-16,-4 2 109 0</inkml:trace>
  <inkml:trace contextRef="#ctx0" brushRef="#br0" timeOffset="65639.1037">7129 7703 1749 0,'0'4'30'0,"0"0"24"0,0-3 32 0,16 0 19 16,-16-1-3-16,0 0 0 0,0 0-15 0,0 0-4 15,0 0-21-15,0 0-14 0,0 0-13 16,0 0-16-16,0 0-1 0,0 0-8 0,0 0-3 15,0 0 0-15,8 0-5 0,-8 0-4 0,7 0 5 16,0 0-2-16,2 0-3 0,3-20-34 0,3 20-58 16,4-15-81-16,3 15-84 0,5-18-105 0,-1 4-144 15,3 2 30-15,2 1 88 0</inkml:trace>
  <inkml:trace contextRef="#ctx0" brushRef="#br0" timeOffset="67474.6287">8434 7068 1605 0,'0'-4'25'0,"0"4"20"16,0-2 22-16,0 1 15 0,0 0 2 15,0 0-9-15,0-1-9 0,0-1-6 0,0 3-17 16,0 0 6-16,0 0 2 0,0-3-12 0,0 3 9 16,0 0-8-16,0 0-10 0,0 0 5 0,0-1-14 15,0 1-4-15,0 0-6 0,0 0 6 0,0 0-8 16,0 0-2-16,0 0 6 0,0 0-9 0,0 0 6 16,0 0-2-16,0 0-2 0,0 0 4 0,0 0-4 15,0 0 1-15,0 0-3 0,0 0-1 16,0 0 4-16,0 0 2 0,0 0 10 0,0 0 3 15,0 0 0-15,0 0 0 0,0 0-8 0,0 0-4 16,0 0-2-16,0 0-3 0,0 0 3 0,0 0 3 16,0 0-5-16,0 0 8 0,0 0-4 0,0 0-1 15,0 0 4-15,0 0-10 0,0 0 5 0,0 0 0 16,0 0 2-16,0 0 6 0,0 0-2 0,0 0 2 16,0 0 0-16,0-12-5 0,0 12-1 0,0 0-7 15,0 0 4-15,0 0 5 0,0 0 1 0,0-7-2 16,0 7 1-16,0 0-5 0,0 0 1 0,0 0-1 15,0 0-7-15,0 0 2 0,0 0-4 0,0 0 0 16,0 0-1-16,0 0 1 0,0 0-4 16,0 0 2-16,0 0 6 0,0 0-1 0,0 28 7 15,0-28-6-15,0 23-3 0,-18-23 3 0,18 33-3 16,0-14 2-16,0 1 1 0,-17 1-3 0,17-1 2 16,-12 5 3-16,12-2-6 0,-13 4 2 0,8 0 5 15,-3 0-3-15,0 2 7 0,-2 0-2 0,1 2-8 16,-1-1 0-16,1-1-2 0,-2 2 1 0,0-4 11 15,0 0-1-15,2-5-2 0,-2 1-4 0,1-2-5 16,1-6 1-16,0-1 5 0,3-3 2 0,1-3 2 16,1-2-2-16,-1-2 4 0,3-2 7 0,-2 1 2 15,3-3 1-15,0 0 0 0,-1 0-9 0,0 0 1 16,-1 0-3-16,2-23-4 0,-3 23 2 16,2-23-7-16,0 23-1 0,1-24 3 0,0 10-7 15,1 0 1-15,0 1 0 0,0 3-7 0,0 2 5 16,0-1 7-16,0 9-5 0,0-7 6 0,20 7-2 15,-20 0-1-15,0 0 5 0,0 0-4 0,17 0 6 16,-17 0-4-16,12 0-1 0,-12 0 4 0,16 0-4 16,-5 0 0-16,0 0 1 0,1 21 0 0,-1-21 1 15,4 0-1-15,-4 16-2 0,4-16-1 0,0 13-2 16,-2-13 2-16,1 15 2 0,2-7 5 0,-4-2-3 16,2 2 1-16,2-4-1 0,1 0-6 0,-3-2 7 15,3 0-1-15,-2-2 2 0,1 0-1 0,0 0-3 16,2 0-7-16,-3-24-15 0,2 24-3 15,0-20-11-15,-1 20-12 0,-1-26 13 0,-1 12-4 16,0-3 6-16,-3 2 15 0,-2-2 2 0,-2 0 6 16,-3-1 1-16,-1-2-2 0,-2-1-3 0,-1-4 4 15,0-1-1-15,0-3 6 0,0 1 5 0,0-2-2 16,-26 2 7-16,26 5-8 0,0 1 6 0,-19 4-3 16,19 1 2-16,0 7 22 0,0 2 4 0,-12 2 16 15,12 2 10-15,0 1-14 0,0 1-7 0,0 2-12 16,0 0-17-16,0-3-4 0,0 3-1 15,0 0-5-15,0 0 5 0,0 0 2 0,0 0-2 0,0 0 3 16,0 29-2-16,0-29 1 0,0 28 0 0,0-10 3 16,0 1-3-16,0 3 5 0,0 3-4 15,0 3-1-15,0 1-1 0,0 1 1 0,0 2 2 16,0 0 2-16,0-1 5 0,0 1-10 0,0-3 2 16,-21 0-3-16,21-3-2 0,0-3 8 0,0 0-10 15,0-3-23-15,0-5-28 0,0-2-37 0,0-2-36 16,0-4-25-16,24 0-34 0,-24-4-31 0,20-3-49 15,-20 0-82-15,24 0-117 0,-24 0 3 0,26-32 92 16</inkml:trace>
  <inkml:trace contextRef="#ctx0" brushRef="#br0" timeOffset="67646.1904">8551 7497 1935 0,'-9'24'46'0,"3"-24"41"0,6 0 34 16,-4 0 30-16,4 0-19 0,0 0-28 0,0 0-22 15,0 0-25-15,0 0-16 0,35 0-14 0,-35-24-10 16,38 24-5-16,-12-30-12 0,0 12 3 0,4 1-5 16,0 2-4-16,-2 1-33 0,1 1-72 0,-5 4-111 15,-5 9-132-15,0-12-166 0,-5 12-74 0,-5-8 114 16</inkml:trace>
  <inkml:trace contextRef="#ctx0" brushRef="#br0" timeOffset="68515.2281">7933 8248 1747 0,'0'-5'50'0,"0"4"34"0,0-3 32 15,0 0 33-15,0 3-15 0,0 0-13 0,0-3-11 0,0 4-22 16,0 0-28-16,0 0-21 0,0 0-24 0,0 0-10 16,0 0-7-16,15 0 12 0,-15 0 12 15,0 20 4-15,0-20 4 0,0 21-2 0,0-21-10 16,0 27 1-16,0-8-7 0,0 2-7 0,-27 1-1 15,27 1-1-15,-19 1 5 0,19 0-8 0,-17 0-1 16,17-4-3-16,-15-1-2 0,15-5 10 0,0-4-1 16,-12 0 3-16,12-5-2 0,0 0 7 0,0-2 11 15,0-2 16-15,0-1 20 0,0 0 6 0,0 0-6 16,0 0-12-16,0 0-24 0,0-25-15 0,0 25-5 16,0-25-3-16,18 7-3 0,-18-1 4 0,0-7-2 15,0 4 3-15,0-1 5 0,15 4-7 0,-15-2-1 16,0 1-5-16,9 4 5 0,-9 1-1 15,11 5 2-15,-7 3 3 0,0-4-7 0,-2 4 5 16,2 1 1-16,-1 3-1 0,-2 2 0 0,0 0-1 16,0-1-2-16,-1 2 2 0,3 0 1 0,0 0 5 15,0 0-1-15,0 0-3 0,2 0 6 0,0 22-8 16,0-22 2-16,1 18 7 0,0-18-8 0,0 16 7 16,1-16-4-16,0 19-6 0,3-5 1 0,-1-1-1 15,0 0 2-15,0 5-1 0,2-1 6 0,0 2-4 16,0 1 4-16,-1 1 4 0,2-4-7 0,0 2 0 15,-3-4-3-15,1 2 0 0,0 0 3 0,0-4 0 16,-1-1 0-16,-1-1-1 0,0-4-2 16,-2 1 3-16,-1-4-1 0,0 0 3 0,-2-3 6 15,-1 1 19-15,-1-2 12 0,2 0 0 0,-2 0-3 16,0 0-25-16,-1-26-11 0,3 26-6 0,-2-27 4 16,0 11 5-16,1-4-2 0,-1-3-3 0,0-2-3 15,-1-2 6-15,1 1-5 0,-1-3 8 0,0-3-6 16,0-2-7-16,0 2 4 0,0 2-2 0,0 3 5 15,0 6-4-15,0-1-2 0,0 7-17 0,0 4-26 16,0 5-49-16,0 2-59 0,0 4-28 0,0 0-38 16,0 0-33-16,0 0-38 0,0 21-92 0,0-21-152 15,0 0 49-15,0 31 100 0</inkml:trace>
  <inkml:trace contextRef="#ctx0" brushRef="#br0" timeOffset="69095.9374">8369 8399 1869 0,'0'0'33'15,"0"1"26"-15,0-1 35 0,0 2 35 0,0-2 1 16,0 0 6-16,0 0-9 0,0 0-3 0,0 0-2 16,0 0-9-16,0 0-11 0,-16 0-21 0,16 0-19 15,0 0-14-15,0 0-6 0,0 0-1 0,0 0-10 16,0 0-6-16,0 0-7 0,0 0-7 15,0 0-6-15,0 0 0 0,0 0-6 0,0 0 7 16,26 0-4-16,-26-17-2 0,21 17 3 0,-21 0-6 16,29-12-2-16,-12 12 2 0,-1 0 3 0,2-9 0 15,0 9 5-15,-3-6-3 0,3 6-5 0,-3 0 3 16,-4-2 0-16,3 2 0 0,-3-2 3 0,-3 2-3 16,-1 0 3-16,-2 0-3 0,1-2 2 0,-2 1 4 15,0-1-4-15,-1 0 3 0,0-3 0 0,0-1-6 16,0 2 1-16,1 0 0 0,-1-2-2 0,2 2-2 15,-3-3 1-15,2 2 1 0,-3 2 2 0,0-2 5 16,-1 0-2-16,0-2 6 0,0 0 1 16,0 2 3-16,0 1 2 0,0-2-2 0,0 3-2 15,0-1-3-15,-30 1 2 0,30 1-5 0,-23 2-2 16,23 0-1-16,-29 0-4 0,15 0 2 0,-1 0 0 16,1 0 0-16,2 0 2 0,2 0 1 0,10 0 0 15,-13 0-3-15,7 0-3 0,6 0 0 0,-5 17-5 16,5-17 1-16,0 0-1 0,0 0 3 0,0 0 5 15,0 0 0-15,0 0-3 0,25 0 6 0,-25 0-6 16,19 9 3-16,-19-9 3 0,22 0-8 0,-8 5 5 16,1-5 2-16,-1 3-2 0,-2 1 5 0,1-3 1 15,-1 4-4-15,-3-2 1 0,1 1-3 16,-2-1 5-16,-3 2-5 0,1 4 0 0,-4-2-2 16,-2 3-9-16,0 2 8 0,0 0 3 0,0 3 0 15,0 4 0-15,-23-3-12 0,23-1-30 0,-22 1-49 16,22-1-61-16,-26-2-84 0,26 2-74 0,-26-3-81 15,26-1-135-15,-23-4-102 0,23-3 103 0</inkml:trace>
  <inkml:trace contextRef="#ctx0" brushRef="#br0" timeOffset="69761.4695">8908 8199 2178 0,'3'-5'26'0,"-3"0"36"16,0-1 30-16,0 5 30 0,0-5 3 0,0 5-9 16,0-1 3-16,0-1-5 0,-20 1-8 0,20 2-13 15,0 0-22-15,0 0-16 0,0 0-21 0,0 0-9 16,0 0-11-16,0 0-10 0,0 0 4 0,0 0-6 16,0 0 1-16,0 0 0 0,0 0 3 0,0 0 11 15,0 0-5-15,0 0 4 0,0 20-1 0,0-20-8 16,0 17 8-16,0-17 0 0,0 23-3 0,0-9-4 15,0-2-3-15,0 2-2 0,0 0-3 16,0 2 2-16,0 1-2 0,-20 0 3 0,20 0-3 16,0-2 3-16,0 0-1 0,0 1-7 0,0-1 5 15,0-3-3-15,0-4-2 0,0-2 8 0,0 1-3 16,0-2-3-16,0-3 6 0,0-2-6 0,28 0 3 16,-28 0 0-16,30 0 5 0,-12 0 1 0,0-23-6 15,3 23 2-15,-1-20-5 0,-1 20 1 0,-3-26 2 16,-1 26 5-16,-2-25-2 0,-2 25 2 0,-2-20 0 15,0 20-7-15,-5-18 4 0,2 8-4 0,-5 2-1 16,3-1 6-16,-2 1-6 0,-1-1 8 0,2-1 1 16,2 0-6-16,-1 1 2 0,1 0-2 0,4-1 0 15,0 2 0-15,3 0-6 0,0-1 4 16,4 2-1-16,-1 0 6 0,2-1 2 0,-1 4-2 16,-1-1-1-16,-1 0-9 0,2 2 7 0,-5 3-3 15,2 0-2-15,-4 0 8 0,1 0-3 0,-2 0 0 16,-2 0 5-16,0 0 2 0,-1 27-1 0,-3-27-4 15,1 0 1-15,-3 26-3 0,0-26-2 0,0 18 5 16,0-18 0-16,0 20 5 0,0-20 3 0,-22 21-6 16,22-21-5-16,0 15 1 0,-25-8-1 0,25-2 6 15,-21 0 20-15,21-3 8 0,-26 3 9 0,12-4 6 16,-1 0-9-16,-1-1 0 0,-1 0-3 0,0 0 3 16,1 0-5-16,-3 0-11 0,1 0 1 0,-2 0-10 15,3 0 0-15,-3-22-4 0,-1 22-12 16,3-19 5-16,-1 19-5 0,2-24 2 0,2 24 2 15,2-18-4-15,0 18 1 0,5-16-7 0,2 16-21 16,3-6-36-16,-1 6-61 0,3 0-66 0,0 0-64 16,1 0-83-16,0 0-76 0,0 0-99 0,0 0-187 15,0 0 97-15,0 0 135 0</inkml:trace>
  <inkml:trace contextRef="#ctx0" brushRef="#br0" timeOffset="76936.3464">11281 6711 2192 0,'0'-3'29'0,"0"1"20"0,0 1 22 0,9 1 17 16,-9 0-12-16,0-1-4 0,0 1-7 0,0 0-14 15,0 0-3-15,0 0-14 0,0 0-13 0,0 0-3 16,2 0-14-16,-2 0-1 0,0 0-3 0,0 0-3 15,0 0 3-15,3 0-1 0,-2 0 5 0,0 0 6 16,-1 17 7-16,2-17 4 0,0 17 1 16,-2-17 2-16,1 28-6 0,-1-9-4 0,2-1-2 0,-2 4-8 15,0 2-1-15,1-1 5 0,-1 2-2 16,1-1-1-16,-1 3-3 0,5-5-30 0,-3 0-63 16,2-1-76-16,0 1-84 0,1-4-114 0,-1-2-100 15,1-6-114-15,0 0 86 0</inkml:trace>
  <inkml:trace contextRef="#ctx0" brushRef="#br0" timeOffset="77379.9516">10572 7445 1880 0,'-12'4'46'0,"0"1"35"0,3-2 32 0,1 1 33 16,1-1-16-16,2-3-8 0,-4 0-10 0,4 1-12 15,3-1-11-15,-1 0-14 0,2 0-14 0,0 0-17 16,1 0-15-16,0 0-7 0,0 0-11 0,0 0-1 16,0 0-3-16,0 0-1 0,33 0 3 0,-33 0-1 15,38 0 0-15,-10 0-3 0,5 0-1 0,5 0-3 16,6 0-2-16,2-22 1 0,5 22-1 15,3-20 1-15,4 20 3 0,3-23-2 0,4 9 1 16,4 2-1-16,5-2-5 0,3 1 3 0,2-1 1 16,7 3-1-16,-2-4 5 0,4 3 4 0,1 0 3 15,0 3 9-15,-4-1-1 0,-3-1 1 0,-4 4 6 16,-6-1-3-16,-5 1 0 0,-7 0-1 0,-6 3-7 16,-6-2-3-16,-8 2 0 0,-5 1-2 0,-3-1-3 15,-7 3 3-15,-4-2-5 0,-3 3-2 0,-3-1-1 16,-3-2-5-16,-3 3 3 0,-3-3 0 0,1 3-3 15,-4 0 6-15,2 0-2 0,-5-2-10 0,0 2-37 16,0 0-72-16,0 0-75 0,0 0-104 0,0 0-159 16,0 0-191-16,-30 0-2 0,30 0 113 15</inkml:trace>
  <inkml:trace contextRef="#ctx0" brushRef="#br0" timeOffset="78866.7646">10431 7957 1809 0,'0'-3'54'0,"0"0"30"0,0 0 25 0,0 0 33 0,0 1-21 16,0-3-6-16,0 3 7 0,0-1-9 0,0-1-13 16,0 3 5-16,0-2-16 0,0 2-21 0,0-2-8 15,0 1-21-15,0 1-1 0,0-2 3 16,0 2 3-16,0-2 6 0,0 0-6 0,0 2-2 15,0-3-9-15,0 3-3 0,0-4 1 0,0 2 5 16,0-1-5-16,-20 0-2 0,20 0 1 0,-15 1 4 16,15 1 4-16,-16-1-3 0,9-1-3 0,-2 4-12 15,3 0-5-15,-2-2-5 0,2 2-6 0,2 0-2 16,-2 0-3-16,4 0 0 0,-2 0 1 0,0 0-3 16,-1 0 1-16,2 0 3 0,-2 25-3 0,-1-25 0 15,2 21 6-15,0-21-6 0,1 24-1 16,-1-24 5-16,3 27-5 0,0-11 2 0,1-1 5 15,0 2-6-15,0-1 3 0,0 4-1 0,-2-2-3 16,2 0 8-16,0 4-5 0,0-4 7 0,0 4-1 16,0-1-6-16,0 2-2 0,0 1 0 0,0-1 0 15,0-4-3-15,0 1 10 0,0 1-2 0,0-1 1 16,0 2 3-16,0 1-3 0,0-5-2 0,0 3 1 16,0 1-2-16,0-2 1 0,0-1-4 0,0 0-5 15,0-4-13-15,0-1-19 0,0-2-9 0,0-2-18 16,0 0-17-16,0-3-18 0,0-1-38 0,0-1-27 15,0-1-32-15,-17-1-33 0,17-1-29 16,-15-1-56-16,15-1-79 0,-18 0-114 0,18 0 2 16,-11 0 107-16</inkml:trace>
  <inkml:trace contextRef="#ctx0" brushRef="#br0" timeOffset="79095.0119">10066 8365 2126 0,'-5'-1'32'16,"5"1"25"-16,0 0 14 0,0 0 28 0,0 0 4 0,0 0-7 16,0 0 6-16,0 0-13 0,0 0-22 0,0 0-4 15,0 0-12-15,23 0-19 0,-23 0-5 0,0 0-13 16,13 0-4-16,-13-24 4 0,17 24-10 16,-4 0 1-16,0-18-3 0,2 18 1 0,1-14 4 15,2 14-16-15,0-15-41 0,2 5-63 0,5 1-76 16,-1-4-97-16,3 2-120 0,0 1-201 15,6 2 26-15,-5-1 108 0</inkml:trace>
  <inkml:trace contextRef="#ctx0" brushRef="#br0" timeOffset="79333.6227">10695 8291 2637 0,'0'0'26'0,"0"0"13"0,0 0 11 0,0 0 10 16,0 0-14-16,0 0 0 0,0 0-1 0,0 0-7 16,0 0 1-16,18 0-8 0,-18 0-7 0,15 0-2 15,0 0-15-15,0-19-5 0,4 19-4 0,4-15-2 16,4 15 4-16,-1-18-5 0,2 7-19 0,-2 3-38 16,0-1-51-16,-2 1-40 0,-3 2-52 0,-3-2-21 15,-1 2-24-15,-3 4-47 0,-3-3-72 0,-2 4-97 16,-4-2 51-16,-4 1 93 0</inkml:trace>
  <inkml:trace contextRef="#ctx0" brushRef="#br0" timeOffset="79626.3191">10884 8039 2249 0,'-5'-3'38'0,"3"3"37"0,-1-1 29 15,2 1 26-15,0-3-11 0,1 3-16 0,-1 0-13 16,1 0-14-16,0 0-25 0,0 0-19 0,0 0-14 16,0 0-10-16,0 0 6 0,0 0 4 0,0 0 2 15,0 0-3-15,0 28 2 0,0-28 1 0,0 22-1 16,0-6 8-16,0 1-15 0,0 0-1 16,0 2-4-16,0 0-4 0,0 0 2 0,0-1 0 15,0 3-5-15,0 0 8 0,0-5-2 0,0 2-2 16,0-1 0-16,0-2-10 0,0 2 3 0,25-5-6 15,-25 0-7-15,0 0-26 0,0 1-32 0,21-4-55 16,-21 1-42-16,0 0-51 0,11-5-68 0,-11 2-96 16,0-5-179-16,8 0 3 0,-8-1 101 0</inkml:trace>
  <inkml:trace contextRef="#ctx0" brushRef="#br0" timeOffset="79955.0137">11451 7811 2401 0,'0'-4'40'0,"0"3"23"15,0-1 21-15,0 2 35 0,0 0-11 0,-19-1 9 16,19 1 7-16,0 0-14 0,0 0-23 0,0 0-31 15,0 0-27-15,0 0-22 0,0 0-7 0,0 0 6 16,0 0 2-16,0 0 8 0,0 0 2 0,0 24 2 16,0-24-4-16,0 22 0 0,0-22 1 15,0 30-8-15,0-12 3 0,0 1-7 0,0 2-5 16,0-1 2-16,0 1 0 0,0-1 1 0,0-1 4 16,0 1-7-16,0-1 2 0,0-1-15 0,0-3-40 15,26-1-68-15,-26-3-91 0,0-1-92 0,0-2-116 16,25-1-131-16,-25-6-114 0,22-1 107 0</inkml:trace>
  <inkml:trace contextRef="#ctx0" brushRef="#br0" timeOffset="80153.8558">11732 7974 2857 0,'0'0'33'0,"0"0"23"0,0 0 30 0,0 0 23 0,0 0-17 16,0 0-13-16,0 0-26 0,0 0-25 15,0 0-14-15,23 0-9 0,-23 0-5 0,25 0 5 16,-25-18-1-16,30 18 1 0,-10 0-5 0,-1-19-4 16,2 19-6-16,-1-9-22 0,-2 9-39 15,2-13-70-15,1 6-88 0,-3 1-93 0,4-1-133 0,0-1-178 16,-1 0 13-16,-1 0 116 0</inkml:trace>
  <inkml:trace contextRef="#ctx0" brushRef="#br0" timeOffset="80473.5675">12441 7565 2410 0,'0'-8'34'0,"2"-1"21"15,-2 0 38-15,0 3 28 0,0 0 7 0,0-1 6 16,0 1-6-16,0-1-14 0,0 3-23 0,0 0-24 16,0 0-30-16,-23 2-13 0,23 1-22 0,0 1 3 15,-19 0-8-15,19 0-1 0,-18 0 4 0,18 0-5 16,-17 20 3-16,9-20 4 0,3 0 1 0,-2 24-3 15,0-24 5-15,1 17-1 0,1-17-1 16,1 25 6-16,0-11 0 0,1 2-4 0,1 1 7 0,0 3-7 16,2-1-1-16,0 3 1 0,0 2-7 0,0 2 7 15,0-4-1-15,0 5-1 0,0-1 1 16,0-1-1-16,20 0-3 0,-20 0 7 0,0 0-5 16,0-1 0-16,16-2-4 0,-16-1-20 0,0 0-24 15,0-3-34-15,9 1-40 0,-9-4-19 0,0 0-20 16,0-2-23-16,0-3-17 0,0-2-58 0,0-1-64 15,0-1-82-15,0-5-133 0,0-1 72 0,0 0 110 16</inkml:trace>
  <inkml:trace contextRef="#ctx0" brushRef="#br0" timeOffset="80655.0811">12274 7990 2387 0,'-4'0'25'0,"0"0"22"16,1 0 20-16,3 0 21 0,0 0-6 0,0 0-8 15,0 0-19-15,0 0-23 0,0 0-22 0,0 0-11 16,32-20-3-16,-32 20 7 0,31-19-4 0,-13 19-3 16,4-23-22-16,-1 23-38 0,2-25-36 0,1 14-44 15,-4 1-39-15,1-1-58 0,-3 5-65 0,1-1-113 16,-5 2-87-16,-3 2 92 0</inkml:trace>
  <inkml:trace contextRef="#ctx0" brushRef="#br0" timeOffset="80998.9251">11497 8499 2715 0,'-27'12'19'16,"3"0"9"-16,4-2 9 0,6-4 4 0,7-5-11 15,2 2 6-15,5-3 7 0,0 0 11 0,0 0 11 16,26 0-10-16,-26 0-8 0,39 0-20 0,-9-28-14 16,0 28-4-16,10-25-6 0,4 25 5 0,7-30 3 15,4 13 1-15,1 0 4 0,5 2-2 16,-3-1-8-16,1 2 4 0,-4 2-7 0,-3 1 2 16,0 2-3-16,-8-1-5 0,0 3 2 0,-2 2-12 15,-4 0 3-15,-3 3-3 0,0 0-5 0,-5-1-2 16,-1 3-23-16,-2 0-8 0,-3 0-8 0,-1 0-5 15,-2 0-9-15,-2 0-31 0,-1 0-25 0,-4 0-22 16,-1 0-26-16,-4 0-31 0,-3 0-69 0,0 0-158 16,-6 0-87-16,0 0 71 0</inkml:trace>
  <inkml:trace contextRef="#ctx0" brushRef="#br0" timeOffset="81467.0863">12108 8736 2454 0,'0'0'-1'0,"0"0"1"0,0 0-1 15,0 0 1-15,0 0 10 0,21 0 30 0,-21 0 32 16,0 0 16-16,0 20 3 0,0-20-29 0,0 21-25 16,0-21-14-16,-23 31-7 0,23-11 4 15,-22 0-4-15,22 1-2 0,-26 1-4 0,26 2-4 16,-26-2-1-16,14 1-1 0,0-2 1 0,0-2-2 15,3-1-3-15,1-2-1 0,2-2 0 0,0-4-4 16,3-3-4-16,1 1-14 0,2-4-16 0,0-2-14 16,0-2-9-16,0 0-14 0,0 0-9 0,0 0-13 15,29-31-9-15,-29 31-3 0,20-35 9 0,-20 12 22 16,18-2 10-16,-18-1 28 0,14-3 23 0,-14-2 6 16,0 2 20-16,11 0 18 0,-11 2 15 0,0 3 35 15,0 7 34-15,0 0 17 0,0 5 18 0,0 5-6 16,0 2-27-16,0 5-19 0,0-2-34 0,0 2-25 15,0 0-15-15,4 0-15 0,-4 0-4 0,4 0 0 16,-1 0 7-16,2 0-1 0,2 0 4 0,2 0-6 16,1 20-2-16,3-20 6 0,1 0-8 0,2 17 4 15,2-17-3-15,-2 13 0 0,0-5 0 16,2 1 4-16,-2 1-3 0,-1 0-1 0,1 1 2 16,0 2-4-16,0 0 3 0,-3 0-1 0,-1 0-3 15,-2 1-3-15,0-2-24 0,1 0-47 0,-4-4-55 16,0 1-66-16,-1-2-73 0,-2-2-92 0,4-3-126 15,-2-2-68-15,-1 0 96 0</inkml:trace>
  <inkml:trace contextRef="#ctx0" brushRef="#br0" timeOffset="81731.8664">12434 8611 2599 0,'0'-8'41'15,"0"2"28"-15,0 2 24 0,0 2 27 0,0 0-5 16,0-1 7-16,0 1-3 0,0 2-17 0,0 0-31 15,0 0-36-15,0 0-17 0,0 0-11 0,0 0-4 16,0 0 7-16,0 0-8 0,0 0 6 0,0 0-3 16,0 25-3-16,0-25 3 0,0 23-5 0,0-6 8 15,0 1-6-15,0 5 3 0,0-1 0 0,0 0-5 16,-23 1 2-16,23 2-4 0,0 0 4 0,-15 2-2 16,15-1 6-16,0-2 1 0,-13 2-9 0,13-1 2 15,-9-4-5-15,9 1-8 0,-6-2-22 16,4-3-41-16,-2-1-44 0,4-4-49 0,0-2-39 15,0 0-20-15,0-5-45 0,0-1-60 0,0-1-100 16,0-3-155-16,0 0 89 0</inkml:trace>
  <inkml:trace contextRef="#ctx0" brushRef="#br0" timeOffset="82346.069">13753 7108 2309 0,'0'-2'41'0,"0"2"31"0,0 0 22 0,0 0 22 15,0 0-16-15,0 0-5 0,0 0-4 0,0 0-11 16,0 0-15-16,0 0-15 0,0 0-14 0,0 0-9 16,0 0-7-16,0 0-9 0,0 0-3 0,0 0 2 15,14 0 4-15,-14 0 1 0,11 0 5 0,0 0-4 16,1 0-11-16,3-2 1 0,5 1-10 0,0-2 0 16,3-1 2-16,1-2-4 0,3 2-3 0,-1-4-23 15,0-1-45-15,-2 2-42 0,-1 2-48 0,-2 1-33 16,-2 1-32-16,-3 2-39 0,-2 1-21 0,-3 0-52 15,-6 0-82-15,-1 0-4 0,-4 20 76 0</inkml:trace>
  <inkml:trace contextRef="#ctx0" brushRef="#br0" timeOffset="82673.8675">13762 7610 2090 0,'-5'6'40'0,"-1"1"27"0,2-2 26 16,3-2 31-16,-1-2-7 0,2-1-4 0,0 0 3 15,0 0-13-15,0 0-18 0,0 0-22 0,0 0-22 16,0 0-9-16,25 0-3 0,-25 0 6 0,18 0-4 16,-18 0-5-16,29 0-13 0,-9-21-2 15,0 21-4-15,5 0-4 0,-2-19 0 0,4 19-1 16,0-13 0-16,0 13 2 0,0-11-2 0,-3 11-2 15,1-10 0-15,-2 10-3 0,-3-5 5 0,-5 5-4 16,-4-5 2-16,1 5 3 0,-5 0-5 0,-3 0 5 16,-2 0-4-16,-2 0 1 0,0 0 4 0,0 0-5 15,0 0 1-15,0 0-7 0,0 0-23 0,0 0-34 16,0 0-58-16,0-1-70 0,0 1-80 0,0 0-115 16,0 0-137-16,0-3-92 0,0-1 103 0</inkml:trace>
  <inkml:trace contextRef="#ctx0" brushRef="#br0" timeOffset="83114.444">15865 6678 2314 0,'3'-17'33'15,"-1"3"26"-15,0 1 26 0,-1 4 32 0,3 4-7 16,-2 1 2-16,-1 2-3 0,1 0-17 0,-1 2-21 16,0 0-24-16,-1 0-25 0,0 0-11 0,0 0 15 15,2 0 16-15,-2 0 10 0,2 22 2 0,-1-22-21 16,4 20-19-16,-1-20-8 0,0 28-2 0,-1-13 2 16,0 3 5-16,1 2-3 0,-3 1-2 0,1 1-2 15,0 3-5-15,-1 1 5 0,-1 1-7 16,0 0 4-16,0 1-6 0,0 1-31 0,0 1-39 15,0-4-67-15,0 2-67 0,0-6-60 0,0 0-47 16,0-4-72-16,0-1-92 0,0-5-82 0,0-1 94 16</inkml:trace>
  <inkml:trace contextRef="#ctx0" brushRef="#br0" timeOffset="83369.8944">15568 7311 2199 0,'-15'11'30'16,"3"-4"22"-16,2 1 7 0,0 0 16 0,5-2-11 16,1-4-3-16,2 1 12 0,2-3 7 0,0 0-6 15,0 0-3-15,0 0-5 0,0 0-9 0,0 0-3 16,31 0-2-16,-31 0-15 0,32 0-13 0,-9-23 0 16,2 23-4-16,5-18 9 0,4 18 11 0,0-22 0 15,4 22-6-15,2-19-6 0,2 9-9 16,1 2-8-16,0-1-7 0,0 2 1 0,0 2-5 15,0-1-3-15,-1 2 3 0,-1 3-12 0,-4-2-38 0,-1 2-75 16,-4 1-115-16,-2 0-145 0,-5 0-197 16,-1 0-137-16,-8 0 114 0</inkml:trace>
  <inkml:trace contextRef="#ctx0" brushRef="#br0" timeOffset="83886.1395">16176 7785 2384 0,'0'0'41'0,"0"0"20"15,-24 0 38-15,24 0 18 0,0-21-23 0,0 21-5 16,-19-18-23-16,19 18-16 0,0-24-12 0,-12 24-14 15,12-29-16-15,0 14-2 0,-10 0-4 0,10-2-1 16,-9 3 2-16,5 2 4 0,0-2 8 0,1 4 11 16,-3 2 5-16,0 2 2 0,-1 2-8 0,-1 1-15 15,0 1-1-15,-1 2-5 0,-4 0-7 0,2 0 1 16,0 0-2-16,-2 0-1 0,1 0 8 0,-1 23-1 16,3-23-2-16,0 18-2 0,-1-18 1 0,2 20-1 15,2-20 2-15,-1 26 3 0,3-12-3 0,0 1 4 16,3-4 1-16,-2 7-4 0,3-4 3 15,1 1-2-15,0 2 5 0,0 0-3 0,0 0 2 16,0 0 2-16,0 1-7 0,0 2 1 0,0 1 0 16,21 0-6-16,-21 0 6 0,0 3 4 0,0 0-3 15,16 0-2-15,-16 2-1 0,0 0 2 0,0 1 0 16,11 1 7-16,-11 2-4 0,0 1-3 0,9 0 0 16,-9-3 0-16,5 2-1 0,-4-1-6 0,2-3 4 15,-2 1-4-15,1 0-5 0,-2 0 2 0,0-5-7 16,0 2-1-16,0 2 6 0,0-6 4 0,0 0-10 15,0-2-7-15,-21-6-10 0,21 0-18 0,0-1-21 16,-17-4-18-16,17 0-38 0,-14-6-46 0,14 1-62 16,-16-2-95-16,16 0-93 0,-16 0-124 0,8 0 59 15,-1-27 126-15</inkml:trace>
  <inkml:trace contextRef="#ctx0" brushRef="#br0" timeOffset="84078.8728">15603 8291 2647 0,'-7'-2'42'0,"5"-1"18"16,2-1 9-16,0 0 1 0,0 0-43 0,0-1-12 15,0-3 1-15,0 1 18 0,25-1 7 0,-25-2-1 16,40-2-13-16,-10-1-16 0,5-1-3 0,8 0-10 16,5 1 4-16,3 0 1 0,4-1-10 15,0 0-18-15,1 2-67 0,0-2-121 0,-2 4-183 16,-5-2-315-16,1-1 26 0,-4 3 119 0</inkml:trace>
  <inkml:trace contextRef="#ctx0" brushRef="#br0" timeOffset="125475.661">3104 10674 2192 0,'0'-9'17'0,"0"1"8"0,0-2 14 0,20 3 19 15,-20-2 6-15,0 3 22 0,0-1 20 0,0 3 15 16,13-1 1-16,-13 3-4 0,0-1-19 0,0 0-22 16,0 1-12-16,0 0-15 0,0 2-10 0,0-3-5 15,0 3-8-15,0-4-5 0,0 3 0 0,-21-2-8 16,21 2-4-16,0-2-4 0,0 1 14 0,-13-2 3 16,13-1 9-16,0 2 3 0,-14-1-10 0,14 0 4 15,-6 2-5-15,6-3-1 0,-6 3-2 0,6 2-6 16,-3 0 2-16,3 0 2 0,-1 0-4 0,0 0 0 15,-1 0-7-15,0 0-5 0,-3 0-5 16,0 0-1-16,-1 29 0 0,-3-29 3 0,1 24-1 16,2-9 2-16,-2 2-2 0,1 2 7 0,1-2-2 15,1 3 2-15,1-3-4 0,1 2-6 0,2 2 6 16,1-2-2-16,0 1 8 0,0 2-5 0,0-1-5 16,0 1 6-16,0 3-1 0,23-2 3 0,-23 2 2 15,0-2-1-15,27 3 3 0,-27 0-4 0,23 1 4 16,-23 1-7-16,21-1 0 0,-10 1-3 0,-2 3 1 15,0-5 3-15,-3 3-3 0,0 0 4 0,-6 0-2 16,7-1 1-16,-6-3-2 0,-1 2-1 0,0-2-4 16,0-2 0-16,0-2 1 0,0-2 5 15,0 0 2-15,0-5-5 0,-20-1 2 0,20-2-1 16,0-2 4-16,0-1-2 0,0-3 0 0,-18 0-1 16,18-3-8-16,0 0 8 0,-15-1-5 0,15-1-5 15,-12 0-10-15,3 0-30 0,1 0-44 0,-4 0-48 16,2 0-57-16,-3 0-52 0,0 0-49 0,-1-18-74 15,-1 18-102-15,2 0-144 0,-3-17 48 0,5 17 127 16</inkml:trace>
  <inkml:trace contextRef="#ctx0" brushRef="#br0" timeOffset="125679.0238">2905 11191 2650 0,'0'0'40'16,"0"0"34"-16,0 0 33 0,0 0 32 0,0-1-20 15,0 0-20-15,0 1-26 0,0 0-26 0,0-2-13 16,0 2-3-16,9-1-2 0,-9 0-5 0,9-2-5 16,-2 1-11-16,2-5-6 0,5 2 0 0,3-4-4 15,4-2-2-15,3-2-9 0,5-3-21 0,4 2-38 16,3-2-52-16,-1 0-59 0,0 3-57 0,-3 0-67 16,3 1-71-16,-1 5-109 0,-1-3-113 0,-4 3 106 15</inkml:trace>
  <inkml:trace contextRef="#ctx0" brushRef="#br0" timeOffset="125863.3234">3497 11119 2275 0,'0'0'35'0,"0"0"27"0,0 6 16 0,0-6 18 16,0 2-16-16,0-2-5 0,0 0 16 0,0 0 8 16,21 0 6-16,-21 0-12 0,24 0-28 0,-9-19-24 15,1 19-31-15,3 0-4 0,1-18-3 0,1 18-6 16,-2-12 7-16,4 12-9 0,-2-11 1 0,4 11-29 15,-1-12-63-15,2 6-92 0,-2 1-124 0,1 5-118 16,-3-6-175-16,-2 5-6 0,-3 1 121 16</inkml:trace>
  <inkml:trace contextRef="#ctx0" brushRef="#br0" timeOffset="126055.8746">3575 11389 2729 0,'-14'9'54'0,"5"-2"24"0,1-1 44 15,3-3 37-15,3 0-17 0,2-3 4 0,0 0-18 16,0 0-22-16,0 0-26 0,0 0-23 0,0 0-25 16,32 0-14-16,-32-25-11 0,34 25-3 0,-12-19-6 15,0 19 0-15,6-21-2 0,-3 21-17 0,1-19-39 16,0 19-50-16,2-18-66 0,-1 10-79 16,2-1-75-16,1 3-112 0,1-1-192 0,2-2-58 15,2 1 119-15</inkml:trace>
  <inkml:trace contextRef="#ctx0" brushRef="#br0" timeOffset="126326.3524">4423 10893 2664 0,'0'-5'51'0,"0"-1"41"0,-21 2 40 15,21-2 40-15,0 2-25 0,0 0-14 0,-13 2-24 16,13-1-22-16,0 2-20 0,0 1-23 15,0 0-14-15,0 0-14 0,0 0 0 0,0 0 10 16,0 0 13-16,0 0 11 0,0 0 4 0,0 27-8 16,0-27-13-16,0 29-13 0,18-12-11 0,-18 7-1 15,0 1-3-15,0 5-3 0,0-1 1 0,0 4-5 16,0 0 0-16,0 1-3 0,0-2-6 0,-22 1-23 16,22-3-48-16,0-2-58 0,0-1-66 0,0-5-32 15,0-1-20-15,0-3-40 0,0-4-71 0,0-2-162 16,0-7-141-16,0-1 102 0</inkml:trace>
  <inkml:trace contextRef="#ctx0" brushRef="#br0" timeOffset="126711.367">4678 10986 3100 0,'0'-5'59'0,"0"3"57"15,0-2 62-15,-24 1 58 0,24 0-22 0,0 1-29 16,-18 2-46-16,18-2-44 0,0 2-38 0,-17 0-25 15,17 0-20-15,0 0-12 0,0 0-1 0,-11 0-2 16,11 0 1-16,0 0-3 0,-5 22 0 0,5-22 3 16,-3 23-1-16,0-23 1 0,2 33 0 0,-1-15 0 15,-1 2 3-15,1 0-2 0,1 1 1 0,0 3-3 16,1-2-2-16,-1 0-1 0,-1 2-7 16,2-2-3-16,0-1-11 0,0-2-13 0,0 1 1 15,0-3-10-15,0-2 8 0,0-4 6 0,25 0 9 16,-25-4 12-16,18-3 3 0,-18-1 8 0,26-3-1 15,-11 0 2-15,0 0 4 0,0-27 0 0,-1 27-3 16,2-31 2-16,-5 31 0 0,0-37 2 0,-3 19 0 16,-3-5-5-16,-1-1-1 0,-4 0-1 0,0 2 2 15,0-1 1-15,0 1-3 0,-24 2-5 0,24 5-1 16,-21 2-1-16,21 7 2 0,-27-1 3 0,27 6-5 16,-28 1-11-16,13 0-28 0,2 0-43 15,-2 0-46-15,3 22-51 0,0-22-45 0,1 0-42 0,4 28-47 16,2-28-75-16,5 18-160 0,0-18-72 15,0 0 100-15</inkml:trace>
  <inkml:trace contextRef="#ctx0" brushRef="#br0" timeOffset="127291.2437">5093 10728 2474 0,'4'-8'37'0,"-1"3"33"15,-2 2 39-15,2-2 47 0,-3 3-1 0,0 0-8 16,0 0-20-16,0 2-36 0,0 0-31 16,0 0-26-16,0 0-20 0,0 0-14 0,0 0-3 15,-18 0-2-15,18 22 7 0,0-22 3 0,0 18-2 16,-15-18 0-16,15 26-7 0,0-13 2 0,-11 3-3 16,11 0 1-16,0 0-8 0,0-2-19 0,0-1-8 15,0-3-9-15,0-4-1 0,0 0 16 0,0-3 8 16,24-3 13-16,-24 0 10 0,0 0-1 0,20 0 6 15,-20-21-1-15,17 21-1 0,-17-24 2 0,15 24-1 16,-15-33 0-16,11 17 0 0,-11-2 0 0,0 0-3 16,0 0-1-16,0 1 3 0,0-2 7 0,0 2 7 15,-27 0 16-15,27 2 8 0,0 3 5 0,-24 3 0 16,24 0-20-16,0 6-5 0,0 0-10 0,-15 3-7 16,15 0-4-16,0 0-5 0,0 0-1 15,0 0-10-15,0 0 4 0,0 0-10 0,0 0-5 16,24 0 2-16,-24 0-10 0,27 0 5 0,-27 0-2 15,39 0-7-15,-16 0-4 0,-1 0-2 0,2 0 4 16,-4 0 8-16,0 0 19 0,0 0 6 0,-4-17 9 16,-3 17 3-16,-3 0-2 0,-2 0 5 0,-2-12-1 15,0 12 9-15,-4 0 19 0,-1 0 14 0,-1 0 3 16,0 0-1-16,0 0-12 0,0 0 11 0,0 0 22 16,0 0 3-16,0 20 6 0,0-20-26 0,0 24-24 15,0-7-8-15,0 2-9 0,0 0 0 16,-21 3-8-16,21 0 0 0,0 4-2 0,-18 1-5 15,18 5 10-15,-13 2-2 0,13 4-6 0,-17 2 4 16,17 3-1-16,-13-2-9 0,5 2 6 0,1-2-23 16,1-4-27-16,-2 0-33 0,3-4-43 0,3-1-30 15,-1-4-38-15,1 0-18 0,2-5-25 0,0-1-19 16,0-5-29-16,0 0-60 0,0-5-97 0,25-5-20 16,-25-1 91-16</inkml:trace>
  <inkml:trace contextRef="#ctx0" brushRef="#br0" timeOffset="127572.1241">5463 11262 2668 0,'5'-10'50'0,"-1"10"36"0,-2 0 38 0,4 0 37 16,-5 0-14-16,2 0-7 0,-3 0-17 15,0 0-27-15,0 0-27 0,0 0-19 0,0 0-19 16,0 0-4-16,0 20-11 0,0-20-8 0,0 17 0 16,0-17-11-16,0 24 4 0,0-12-5 0,0 4-3 15,0-2-3-15,0 0-3 0,0 0-3 0,0-4-7 16,0 2-1-16,32-6-4 0,-32 0 1 0,34-5 9 15,-11-1 7-15,-2 0 7 0,4 0 1 0,0 0 3 16,0-32-2-16,-5 32 4 0,1-22 3 0,-3 22-3 16,-5-23 5-16,-5 23 11 0,-2-23 23 15,-4 23 21-15,-2-20 7 0,0 20-14 0,0-12-25 0,-30 12-24 16,30-6-8-16,-34 6 0 0,13 0-3 16,-2 0-5-16,-2 0-49 0,0 0-62 0,2 25-75 15,-1-25-116-15,1 0-102 0,1 25-202 0,5-25-160 16,0 0 124-16</inkml:trace>
  <inkml:trace contextRef="#ctx0" brushRef="#br0" timeOffset="137590.6144">7821 10735 1681 0,'0'0'36'0,"0"0"29"0,1 0 17 16,-1 0 20-16,0-3-20 0,0 3-16 0,0-2-8 16,0 0-9-16,0 2-5 0,0-5-1 0,0 2 3 15,0 2 2-15,0 0 0 0,0-3-7 0,0 0-3 16,0 1-4-16,0-1 0 0,0 0 9 0,0 1 8 16,0-1 7-16,0-1 10 0,0 2 6 0,0-1-3 15,0-2-9-15,0 1-10 0,14 1-2 16,-14-1 8-16,0 2 14 0,0-2 2 0,0 2-9 15,0 0-12-15,0 1-19 0,0 1-16 0,-18-2-6 16,18 3-10-16,0-1-4 0,0 0 6 0,-19-2-4 16,19 1 3-16,-12 0-3 0,12 2 0 0,-12-1 0 15,12 1 0-15,-13 0 2 0,6 0-2 16,1 0-2-16,1 0 4 0,-3 0 0 0,-1 0-4 0,2 22 6 16,-1-22-8-16,1 0-1 0,-2 15 5 0,-3-15-2 15,4 17 4-15,-1-17 1 0,-1 17-3 0,0-17 0 16,-1 17-3-16,2-12 1 0,2 2 2 15,0-2-3-15,1 2 4 0,-1-2-1 0,3 3-5 16,0 1 5-16,3 0 0 0,0 1-2 0,1 3 4 16,0-4 0-16,0 1-2 0,0-1 7 0,0 2-4 15,0-2-6-15,0-2 3 0,0 1-4 0,0-2 4 16,22 0 0-16,-22 0 0 0,0-1-2 0,0-1-3 16,17 1 3-16,-17-2 0 0,12 4 4 0,-12-1 2 15,15-2-1-15,-7 2 1 0,2-2-4 0,-1 1 0 16,-1 2-2-16,2-1 2 0,-1-1 0 0,-3 3-2 15,2-3 4-15,0 3-4 0,-1-1 2 0,0 2 0 16,-2-1 0-16,1 1 2 0,-1-1-2 16,-1 1 0-16,0-1 2 0,1 1-4 0,-3-3 4 15,0 0-2-15,-1-1 0 0,-1 0 2 0,0 0-4 16,0-3 6-16,0 2-4 0,0 0 0 0,0 0 5 16,0-1-3-16,0 1 4 0,-25-1-1 0,25 3-3 15,0-2-2-15,-28 2-2 0,28-1 2 0,-22-2 0 16,22 1 2-16,-21 0 0 0,11-1 5 0,-2-2-3 15,1 2-1-15,0-2-1 0,0 1-2 0,1-1 9 16,-2-1-3-16,-1 0 1 0,3 1-3 0,-2-1-4 16,3 0 3-16,1 0 1 0,0 0 3 0,2 0-2 15,1 0 3-15,1 0-1 0,2 0-2 0,0 0-1 16,2 0-4-16,0 0 0 0,-1 0 2 0,1 0 0 16,0 0-1-16,0 0-5 0,0 0-19 15,0 0-33-15,0-14-50 0,0 14-75 0,0 0-60 16,0 0-51-16,0-12-62 0,0 12-82 0,0-8-157 15,0 8 33-15,0-10 112 0</inkml:trace>
  <inkml:trace contextRef="#ctx0" brushRef="#br0" timeOffset="139527.5537">8035 10725 1394 0,'0'-2'48'0,"-1"-2"40"0,1 0 30 15,-1 1 25-15,1 1-30 0,0-3-24 0,0 3-3 16,0 0-13-16,0-1-6 0,0 1 6 0,0-1-10 15,0 2-1-15,-2-2 7 0,2 3-12 0,0-3-4 16,0 1-5-16,0-1-8 0,-1 3-2 0,1-1 0 16,0 0 3-16,0-1 0 0,0 2-2 0,0-1-7 15,0-1-5-15,0 2-4 0,0 0-4 0,0-2 2 16,0 2 1-16,0-3-6 0,0 3 5 16,0-2-5-16,0 2-1 0,0 0 1 0,0-2-6 15,0 2 1-15,0-1-2 0,0 1 0 0,0-2-3 16,0 2-1-16,0 0-3 0,0 0-1 0,0 0 2 15,0 0 1-15,0 0-3 0,0 0-1 0,0 0 2 16,0 0-2-16,0 0 0 0,0 0 0 0,0 0-4 16,0 0 5-16,0 0-1 0,0 0 2 0,0 0 0 15,0 0-2-15,0 21 2 0,0-21 1 16,0 15-1-16,0-15-1 0,0 16 0 0,-16-16-3 16,16 16 1-16,0-16 1 0,0 12 2 0,-11-12 0 15,11 13-1-15,0-4 1 0,-10 0-2 0,10-1 0 16,-4 1 2-16,2 2-4 0,-1-2-3 0,2 0 5 15,-1-1-4-15,1 1 8 0,1-1 1 0,-1 1-4 16,1 1 2-16,0-2-4 0,0 1-1 0,0 0 1 16,0-1 2-16,-1 2 0 0,-1 0 0 0,2-2 0 15,0 0 0-15,-1 2-3 0,0-1 1 0,0-1 0 16,1 1-1-16,0-1 1 0,0 0 6 0,0 0 0 16,0 0 1-16,-2-3-4 0,2 1-1 0,0 0-1 15,0-1-3-15,0 0 3 0,0 0-5 16,0-1 4-16,0 0 1 0,0 1 2 0,0-1 1 15,0 0-3-15,0 1 3 0,0-3-5 0,0 2 5 16,0 0-2-16,16-1-1 0,-16-2 5 0,0 2-5 16,0-1 0-16,0 1 1 0,11-1-4 0,-11 1 3 15,7-3 0-15,-7 2-1 0,8-1 4 0,-5 0 0 16,0-1 0-16,2 0-1 0,1 0-1 0,1 0 1 16,0 0 0-16,1 0 1 0,-2 0 4 0,4 0 0 15,-1 0 1-15,1-18-2 0,-1 18-4 0,0 0 0 16,-1-18 0-16,1 18 3 0,-1-12 5 0,0 12 0 15,-2-14 0-15,0 7 0 0,2-3 0 16,-3 0-4-16,0 3-1 0,1-2 6 0,-1-1-1 16,1 0 11-16,-2 0 5 0,1-1-6 0,-2 1-3 15,0-2-6-15,1 1-7 0,-1-1 8 0,-1-1 6 16,1-1-2-16,-2-2 0 0,0-1-7 0,3 2-9 16,-3-2 7-16,-1 0 1 0,1 1 4 0,1 3 0 15,-1 2-2-15,0 2 0 0,-1 0-3 0,1 2 3 16,-1 4 3-16,0-1-1 0,2 0-3 0,-2 1-2 15,0 1-4-15,0 0-3 0,0 0 0 0,0 0-2 16,0 2 0-16,0 0-3 0,0 0 2 0,0-2-2 16,0 2-12-16,0 0-38 0,0 0-59 0,0 0-82 15,0 0-80-15,0 0-99 0,0 0-147 0,0 0-185 16,0 0 94-16</inkml:trace>
  <inkml:trace contextRef="#ctx0" brushRef="#br0" timeOffset="139935.0501">8713 10819 2136 0,'0'23'61'15,"0"-23"31"-15,0 0 15 0,-21 0 25 0,21 17-45 16,0-17-12-16,0 0 9 0,0 0 5 0,0 0 0 15,0 0-8-15,0 0-16 0,0 0-19 0,0 0-16 16,0 0-11-16,25 0-4 0,-25 0-14 16,25 0-2-16,-4-17 0 0,-2 17-3 0,6-16 4 15,5 16 2-15,0-16 0 0,3 16-7 0,-2-12-6 16,-3 12-28-16,-3-8-54 0,-3 8-64 0,-4 0-53 16,-6 0-42-16,-4 0-51 0,-7 0-85 0,-1 0-146 15,0 0 23-15,0 24 106 0</inkml:trace>
  <inkml:trace contextRef="#ctx0" brushRef="#br0" timeOffset="140182.3963">8722 11096 2059 0,'-9'9'46'0,"2"0"24"0,-1-1 19 15,4-3 29-15,2 0-12 0,1-2 12 0,1-2 13 16,0-1-10-16,0 0-19 0,0 3-21 0,0-3-22 15,0 0-11-15,0 0-6 0,24 0 1 0,-24 0 0 16,22 0-2-16,-22 0-12 0,33-20-14 0,-14 20-9 16,1 0-6-16,-2-14 2 0,5 14 3 0,-6-12-5 15,4 12-2-15,-3 0 1 0,3-12-6 16,-3 12 1-16,1-5-4 0,-3 5-62 0,-2-4-61 0,-2 2-72 16,-3 1-97-16,-4 0-59 0,-3 1-158 15,0-1-113-15,-2-1 103 0</inkml:trace>
  <inkml:trace contextRef="#ctx0" brushRef="#br0" timeOffset="145435.8195">9782 10626 1543 0,'1'-5'77'16,"1"1"41"-16,-1 1 36 0,-1 0 25 0,1-1-54 15,0-1-17-15,-1 2-14 0,0 1 0 0,0 2 5 16,0-3-1-16,0 3-4 0,0 0-9 0,0 0-11 15,0 0-4-15,0 0 1 0,0-3 1 0,0 3-5 16,0 0-2-16,0 0 0 0,0 0-3 0,0 0 2 16,0 0-11-16,0 0-13 0,0 0-5 0,0 0-14 15,0 0 0-15,0 0 6 0,0 0-6 16,0 0 6-16,0 0 0 0,-14 0-3 0,14 0-7 16,0 0-3-16,0 0-1 0,0 0-6 0,0 0 2 15,0 0-1-15,0 0-6 0,0 0-4 0,-8 0 3 16,8 0 0-16,-11 0-3 0,4 0 2 0,1 0 0 15,0 0 0-15,-4 18 1 0,1-18 1 0,0 17-1 16,-1-17-2-16,1 20 3 0,-1-6-1 0,-3-2-4 16,3 2 5-16,0-2-2 0,-2-1 4 0,1-1-4 15,2 3 1-15,-1 1 1 0,3-3-4 0,0 1 5 16,0 2-3-16,2 3 0 0,0 0-1 0,3 2 1 16,-1 1-2-16,3 2 4 0,0-1-1 15,0 2-1-15,0 2-3 0,0-3 4 0,0 3-1 16,0-1-1-16,0-3 8 0,29 0-8 0,-29-3 2 15,19 1-1-15,-19-2-1 0,20-3-3 0,-20 0-3 16,23-3 9-16,-9-1-6 0,-1-4 3 0,-2 1 4 16,0-3-3-16,0-2 1 0,2-2 5 0,-3 0-7 15,0 0 1-15,2 0 3 0,-2 0-3 0,-1 0 1 16,2 0 1-16,-2-23-1 0,1 23-1 0,-1 0 5 16,-1-23-3-16,-2 23 3 0,-1-17-2 0,1 17-2 15,0-18 1-15,-1 10-2 0,-2-2 4 16,1 0-4-16,-3 2 0 0,0 0 0 0,-1 0 0 15,0 2 0-15,0 0 0 0,0-1 3 0,0 2-1 16,0 1 1-16,0 1 0 0,0 0-6 0,0-1 3 16,0 3 2-16,0-3-2 0,0 1 1 0,-15 1-2 15,15-2 4-15,0 0-8 0,0 0 2 0,-14 1 5 16,14-2-7-16,-7 0 7 0,7 1 2 0,-8-1-2 16,3 0 1-16,0 0 1 0,0 0-3 0,-2 0-4 15,2 1 8-15,0-1-4 0,-3 0 0 0,3 1 7 16,-1 1-8-16,2-1 8 0,-2 0-4 0,0 3-7 15,1-5 5-15,0 4-9 0,1 0 6 16,-1-1 6-16,0 0-2 0,1 1 8 0,0 0-1 16,2 2-4-16,-3 0 4 0,3 0-9 0,-2 0 2 15,0 0-1-15,-2 0-5 0,-3 0 5 0,0 0-6 16,-3 20 3-16,-2-20 0 0,-3 21-9 0,-2-21-69 16,-4 31-113-16,-4-11-127 0,-2 2-190 0,-4 4-311 15,1-2 22-15,-3 3 128 0</inkml:trace>
  <inkml:trace contextRef="#ctx0" brushRef="#br0" timeOffset="151487.4471">11895 10564 1801 0,'0'0'5'16,"-21"22"0"-16,21-22 17 0,0 16 9 0,0-16-4 15,0 17 10-15,0-6-5 0,0-1-4 0,0 3 7 16,0 1-10-16,0-1 0 0,0 0 6 16,0-3-2-16,0 1 0 0,19-2-4 0,-19 0 3 15,0 2 1-15,19-2 16 0,-19 0 1 0,0 3-6 16,14-2 4-16,-14 3-2 0,0-2-1 0,0 0-3 16,0-1-13-16,7 1-9 0,-7-1-7 0,0-4-6 15,0 1 2-15,0-2-3 0,0 0-2 0,0-1-6 16,0-3-10-16,0 0-14 0,0-1-28 0,0 0-40 15,0 0-47-15,0 0-62 0,0 0-76 0,0 0-77 16,0-25-77-16,0 25 23 0,0-22 106 0</inkml:trace>
  <inkml:trace contextRef="#ctx0" brushRef="#br0" timeOffset="151813.9088">11951 10654 1708 0,'0'-6'61'0,"0"1"50"0,0 1 26 15,0-1 26-15,0 1-34 0,0 0-25 0,0-1-1 16,0 1 12-16,0-4 5 0,18 3 4 0,-18 0-2 15,15 0-20-15,-15 0-19 0,10-2-9 0,-10 5-12 16,10-3-3-16,-10 2-5 0,5-1-14 0,-5 4-11 16,5-1-13-16,-5-2-11 0,0 3-5 0,0 0-5 15,0 0 1-15,0 0 2 0,0 0 2 0,0 0 11 16,0 0-2-16,0 0 1 0,0 26-3 0,0-26-7 16,29 19-3-16,-29-19 4 0,19 26-1 0,-19-26 0 15,22 22 8-15,-22-7-6 0,28-2-1 16,-14 0 1-16,2-4-4 0,-1 2 7 0,1 1 2 15,2-1-4-15,-2 0-1 0,2-2-5 0,-1 3-2 16,0-2 3-16,0 4 1 0,0-1-1 0,-2-1 2 16,1-1 2-16,-3 0-3 0,1-2 1 0,-5 2 0 15,2-2-3-15,-4-2-4 0,0-1-6 0,-1-1-31 16,-1-2-30-16,0 0-42 0,-3-1-35 0,0-2-15 16,0 0-23-16,1 0-41 0,-2 0-72 0,4 0-129 15,-3 0-163-15,2 0 55 0,1-19 118 0</inkml:trace>
  <inkml:trace contextRef="#ctx0" brushRef="#br0" timeOffset="152118.6516">12472 10518 2416 0,'0'-5'32'0,"0"0"32"15,0 2 25-15,0 0 21 0,0 2-14 0,0-2-18 16,0 3-13-16,0 0-21 0,0 0-18 0,0 0-19 15,0 0-5-15,0 0 20 0,0 0 18 0,0 0 23 16,0 20-2-16,0-20-4 0,0 18-13 0,0-18-11 16,0 24 4-16,0-9-9 0,0-1 6 0,0 4 0 15,0 0 1-15,0 0-1 0,0 1-15 0,0-1-3 16,0 0-6-16,0 2 0 0,0-1-3 16,0 0-3-16,0 1 3 0,-25 0-3 0,25-1 3 15,0 2-3-15,-20-1-3 0,20 0-1 0,0-3-5 16,-17-1 5-16,17-3-3 0,0 1-6 0,-7-4-26 15,7-1-53-15,0-2-56 0,0-2-58 0,0 0-41 16,0-2-57-16,0-3-98 0,0 0-143 0,0 0-86 16,24 0 107-16</inkml:trace>
  <inkml:trace contextRef="#ctx0" brushRef="#br0" timeOffset="152342.8838">12773 10707 2708 0,'3'0'56'0,"-1"-1"37"0,0 1 33 0,0-1 41 16,-2 1-28-16,2 0-14 0,-2 0-14 0,0 0-31 15,0 0-22-15,1 0-18 0,3 0-20 0,-2 0-10 16,5 0-1-16,0 0-7 0,6 0 0 0,3-18-5 16,-1 18-10-16,8 0-2 0,4-15-3 0,3 15-36 15,5 0-62-15,3-12-71 0,1 12-77 0,-5 0-45 16,4 0-28-16,-5 0-24 0,-4 0-65 0,-10 0-102 15,-4 0 54-15,-6 0 102 0</inkml:trace>
  <inkml:trace contextRef="#ctx0" brushRef="#br0" timeOffset="152519.6431">12830 10957 2567 0,'-10'5'68'0,"6"-2"37"0,0 1 27 0,4-4 25 0,0 3-50 16,0 0-17-16,0-3 1 0,0 0-10 0,0 0-1 15,26 0-15-15,-26 0-23 0,27 0-16 0,-9 0-21 16,3-23-8-16,4 23-11 0,4 0 0 0,2-17-39 16,0 17-81-16,3 0-98 0,0 0-123 0,1-13-152 15,-3 13-200-15,1 0 48 0,2-8 123 0</inkml:trace>
  <inkml:trace contextRef="#ctx0" brushRef="#br0" timeOffset="152994.2699">13798 10559 2408 0,'-24'-10'36'15,"12"0"21"-15,3-1 24 0,9 2 31 0,-7 2-9 0,7-1 5 16,-6-1 4-16,6 2-8 0,0-3-3 15,0 5-14-15,0-4-22 0,0 0-19 0,0 0-18 16,31 0-11-16,-31 0-4 0,28 0-6 0,-28 2-3 16,33 0-2-16,-14 0-4 0,0 1 2 0,2 1-2 15,0 2-3-15,-2 0 3 0,1 1 0 0,-4 0-4 16,0 2 4-16,-3 0-2 0,3 0-3 0,-7 0 7 16,1 0-7-16,0 0 5 0,-1 27 2 0,-3-27-2 15,-1 19 4-15,3-19-3 0,-4 21 1 0,0-21 0 16,0 23 0-16,-1-12 3 0,-2 1-1 0,0 2 1 15,-1-4-3-15,0 2-3 0,0 1 0 0,0-1 3 16,0 1 5-16,-21 3 1 0,21-2-2 16,-20 1-4-16,20 1 2 0,-29-1-3 0,13 2 5 15,-1 0 0-15,0-2-4 0,-3-1 0 0,2-2 0 16,-2 3 3-16,5 1-1 0,-1-3 3 0,0 1-2 16,2 1-7-16,3-1 2 0,0 2-3 0,2-2 3 15,5 0 9-15,-1-1-3 0,1 0-1 0,4-3-1 16,-2 2-8-16,2-2 4 0,0 3-1 0,0-4-12 15,0 1-29-15,0-2-53 0,0 3-75 0,27-4-69 16,-27 0-74-16,0 3-79 0,23-3-108 0,-23 0-115 16,0-1 107-16</inkml:trace>
  <inkml:trace contextRef="#ctx0" brushRef="#br0" timeOffset="153500.1206">13852 11243 2251 0,'0'4'54'0,"0"1"34"0,0-2 29 0,0 2 38 16,0-5-21-16,0 2 2 0,0-2 1 0,0 2-10 16,0-1-11-16,0-1-24 0,0 2-22 0,0-2-15 15,0 0-20-15,0 1-7 0,0-1-3 0,0 1-14 16,0-1-3-16,0 3-5 0,0 0-1 0,-20-1 0 16,20 2-2-16,0 0 2 0,-14 1-2 0,14 2 0 15,-11 0-1-15,11 0-1 0,-9 0 0 0,9 0-2 16,-9-2 1-16,9 2 3 0,-3-1-6 0,3-2 6 15,0 0-2-15,0 0-5 0,0-2 9 16,0 1-4-16,25-2-2 0,-25-1 2 0,27 0-5 16,-27 0-4-16,28 0 2 0,-28 0-2 0,29 0 5 15,-29 0 3-15,22-20 3 0,-22 20 3 0,13 0-6 16,-13-20 3-16,0 20 0 0,5-14 1 0,-5 14 1 16,0-10 0-16,0 10 0 0,0 0-2 0,0-7 2 15,0 7-2-15,0 0 0 0,-27 0 0 0,27 0-2 16,0 0 0-16,-23 0-3 0,23 0 3 0,-17 23 2 15,17-23 0-15,-12 0 2 0,12 15 1 0,0-15-6 16,0 0 1-16,-6 15-4 0,6-15-5 16,0 8-6-16,0-8-15 0,0 8-12 0,0-8-5 15,0 2 4-15,0-2 11 0,0 0 18 0,0 0 8 16,20 0 8-16,-20 0 0 0,0 0 0 0,15 0-1 16,-15-22 1-16,12 22 0 0,-12 0 2 0,9-25 0 15,-9 25 2-15,8-18 6 0,-8 18 1 0,0-17 6 16,0 17 6-16,0-11 2 0,0 11 2 0,0-6-6 15,0 6-11-15,0 0-6 0,0 0-12 0,0 0-39 16,0 0-74-16,-23 0-102 0,23 0-150 0,-17 0-288 16,17 0-83-16,-22 0 102 0</inkml:trace>
  <inkml:trace contextRef="#ctx0" brushRef="#br0" timeOffset="155291.9945">12061 10535 1240 0,'0'0'42'0,"0"0"23"0,0 0 18 16,0 0 12-16,0 0-38 0,0 0-14 0,0 0-1 15,0 0 4-15,0 0 4 0,0 0 4 0,0 0 2 16,0 0-12-16,0 0-5 0,0 0-4 0,0 0-15 16,0 0-7-16,0 0-1 0,0 0-4 0,0 0 4 15,0 0 10-15,0 0 8 0,0 0 9 0,0 14 7 16,0-14 8-16,0 0 7 0,0 0 6 0,0 0-3 15,0 0 7-15,0 0-4 0,0 0 2 0,0 0 4 16,0 0-17-16,0 0-2 0,0 0-14 0,0 0-11 16,0 0-3-16,0 0-9 0,0 0-2 15,0 0-1-15,0 0-1 0,0 0 1 0,0 0-5 16,0 0-1-16,0 0-3 0,0 0 2 0,0 0 3 16,0 0 2-16,0 0 8 0,0 0 0 0,0 0 8 15,0 0-1-15,0 0 1 0,0 0-1 0,0 0-3 16,0 0-13-16,0 0-1 0,0 0-8 0,0 0-4 15,0 0 4-15,0 0-5 0,0 0-1 0,0 0-7 16,0 0-11-16,0 0-16 0,0 0-19 0,0 0-23 16,-22 0-7-16,22 0 2 0,0 0 14 0,0 0 13 15,-20 19 5-15,20-19-9 0,0 0-35 16,-17 12-52-16,17-12-66 0,-11 10-104 0,11-10-143 0,-8 7-52 16,8-7 81-16</inkml:trace>
  <inkml:trace contextRef="#ctx0" brushRef="#br0" timeOffset="155792.9755">11949 10609 1837 0,'0'0'47'0,"0"0"27"0,0 0 13 0,0-8 29 15,0 8-18-15,0-4-4 0,0 4 11 16,0 0-13-16,0 0-13 0,0 0-11 0,0 0-6 0,0 0-3 15,0 0-9-15,0 0-9 0,0 0-13 16,0 0-12-16,0 0-4 0,0 0-3 0,0 0-3 16,0 0-1-16,0 0-2 0,0 0 2 0,0 0-6 15,0 0 6-15,0 0-1 0,0 0-5 0,0 0 6 16,0 0-4-16,0 0 6 0,0 0 8 0,0 0 3 16,0 0 0-16,0 17 0 0,0-17-4 0,0 0-2 15,0 17-1-15,-20-17-2 0,20 17-1 0,0-8-3 16,0 3 5-16,-17 0-5 0,17-1 0 0,0 0 2 15,-17 0-3-15,17 0 4 0,-14 3-4 16,14 1 4-16,-11-1-3 0,5 1-3 0,1 3 2 0,-4 0-3 16,4 2 3-16,0 0 3 0,1 1-1 15,0-4 2-15,0 3-3 0,3-3-1 0,1 2 2 16,0 0-3-16,0-2 3 0,0-1-4 0,0 0-1 16,0-2 4-16,0 0-5 0,0-2 0 0,0 0 2 15,0-2-5-15,0 3 5 0,0-5 3 0,0-1-3 16,0 1 4-16,0 0-7 0,0-1 3 15,0-2-1-15,0-1-3 0,0-1 6 0,0-1-3 0,0 1 0 16,0-3-2-16,0 2 0 0,0-2 1 0,0 0 1 16,0 0-3-16,0 0-4 0,0 0-4 0,0 0-24 15,0 0-68-15,0 0-90 0,0 0-109 16,0-21-165-16,0 21-135 0,0-21-22 0,0 21 114 16</inkml:trace>
  <inkml:trace contextRef="#ctx0" brushRef="#br0" timeOffset="156476.1567">11943 10653 1636 0,'0'0'50'0,"0"-1"26"0,0 1 28 0,0-3 27 0,0 2-29 16,0 0-7-16,0 0-6 0,0 1-12 16,0-2-6-16,0 1-6 0,0 1-16 0,0 0-9 15,0 0-10-15,0 0-10 0,0-3 1 0,0 3 1 16,0 0 2-16,0-1 6 0,0 0-5 0,0-1-2 16,0 2-6-16,0 0-7 0,0 0-5 0,0 0-1 15,0 0-4-15,0 0-2 0,0 0-1 0,0 0 10 16,0 0 8-16,0 0 19 0,0 0 2 0,0 0-12 15,25 0-6-15,-25 19-13 0,0-19-3 0,19 0 4 16,-19 0 15-16,15 17 0 0,-15-17 6 16,17 0-6-16,-17 12-11 0,15-12-8 0,-6 0-4 15,0 10 11-15,-4-5 9 0,3-1 6 0,-3 2 0 16,0-1-7-16,1-1-5 0,-1 1-1 0,-1 0 2 16,0-3-2-16,0 3 0 0,0-1-4 0,2 0 0 15,-3 2-1-15,0 1-5 0,2 1 3 0,-2 1 0 16,1-1-5-16,3 1 3 0,-4 1 1 0,0 0-1 15,4-1 3-15,-2 3-1 0,1-4-3 0,1 2-1 16,-2-1 5-16,0 0 0 0,3 0 2 0,-4-3-1 16,4 2-3-16,-4-1-2 0,0-3-1 0,1 2 3 15,-3-2 1-15,2 2-2 0,-1-1 1 0,2-1-3 16,-3 1-2-16,1 0 2 0,1-1 2 16,-2 3 1-16,4-1 0 0,-5 1 0 0,3-2-3 15,0 2-3-15,1-2 3 0,-1 3-2 0,-1-1 0 16,3 2 6-16,-3-3-5 0,3 1 3 0,2 0 0 15,-2 0-2-15,-1 0 3 0,1 0-3 0,0-2-1 16,0 0-1-16,0 2 2 0,-1-2 3 0,1-1-1 16,-1 1 4-16,-1 0-6 0,2-2-2 0,-2 2 4 15,0-3-3-15,-2-1 4 0,-2 0-1 0,2 2-2 16,-1-3 0-16,0 0 0 0,-1 0 2 0,0 0 0 16,0 0-2-16,0 0-2 0,0 0 0 15,0 0 0-15,0 0 2 0,0 0-4 0,0 0 0 16,0 0-2-16,0 0-20 0,0 0-50 0,0 0-71 15,0 0-84-15,0 0-127 0,0 0-171 0,0 0-149 16,0 0 87-16</inkml:trace>
  <inkml:trace contextRef="#ctx0" brushRef="#br0" timeOffset="157184.2472">12476 10576 1466 0,'0'-6'60'16,"0"0"49"-16,0 4 28 0,0-4 30 0,0 3-34 16,0-1-24-16,0 1 5 0,0 1 1 0,0 1 1 15,0-2-4-15,0 2-12 0,0 1-17 0,0 0-13 16,0-3-9-16,0 3-12 0,0 0-8 0,0 0-9 15,0 0-6-15,0 0-6 0,0 0 0 0,0 0 0 16,0 0-5-16,0 0-1 0,0 0-4 0,0 0-5 16,0 0 1-16,0 0-5 0,0 0-1 0,0 0 4 15,0 0 11-15,0 0 11 0,0 0 12 0,0 0 2 16,0 0 1-16,0 0-2 0,0 0-11 0,0 0-2 16,0 0-11-16,0 0-4 0,0 0-2 15,0 0-5-15,0 0-4 0,0 0 0 0,0 0-2 16,0 0 2-16,0 0 0 0,0-14 2 0,0 14 3 15,0 0-5-15,0 0 4 0,0 0 1 0,0 0-1 16,0-7 7-16,0 7-2 0,0 0-2 0,0 0 0 16,0 0-3-16,0 0 0 0,0 0-1 0,0 0-1 15,0 0-4-15,0 0 4 0,0 0-2 0,0 0 2 16,0 0 3-16,0 0-2 0,0 0 2 0,0 16 0 16,0-16 0-16,0 0-3 0,0 20 0 0,0-20-4 15,0 22 3-15,0-10 2 0,0 4 0 16,0 0 3-16,0 2-3 0,-10 0-4 0,10 1 2 0,0 1-1 15,-12-3 0-15,12 4 7 0,-7 1-6 16,3 0 1-16,-1 0 2 0,3 0-5 0,-2 2 3 16,1 1 0-16,-1-2-1 0,0 1-1 0,1-3 1 15,-3-1 1-15,2 0-2 0,3-1-1 0,-5-2-2 16,2 0 3-16,0-2-1 0,2-2 3 0,-2 0 3 16,2 1-3-16,-1-4 0 0,-1 2 0 0,0-2-2 15,1 0 0-15,-2-1 0 0,3-1 0 0,0-4 0 16,2 3 0-16,-2-2 2 0,2-3-2 0,-2 1 3 15,2-2 1-15,0 0-4 0,0 1 3 0,0-2-3 16,0 0 2-16,0 0-2 0,0 0 4 16,0 0-1-16,0 0-4 0,0 0 6 0,0 0-5 15,0 0 0-15,0 0-3 0,0 0-1 0,0 0-10 16,0 0-2-16,0 0-37 0,0 0-47 0,0 0-60 16,0 0-64-16,0 0-50 0,0 0-73 0,0 0-162 15,0 0-167-15,0 0 87 0</inkml:trace>
  <inkml:trace contextRef="#ctx0" brushRef="#br0" timeOffset="161069.549">4013 11937 1783 0,'0'0'45'0,"0"-2"28"0,0 0 23 16,0-1 30-16,0 3-19 0,0-1-6 0,0-2 8 15,0 3-10-15,0 0 1 0,0 0-7 0,0 0-16 16,0 0-11-16,0 0-15 0,0 0-11 0,0 0-11 16,0 0-2-16,0 0-13 0,0 0-6 0,0 0 3 15,0 0-8-15,0 0 5 0,0 0 3 0,0 0 1 16,0 0-2-16,0 0 1 0,0 0 1 0,0 0-5 15,0 0 5-15,0 0-9 0,0 0-2 16,0 0 1-16,0 0-1 0,0 0 5 0,0 0-4 16,0 0 1-16,0 0-3 0,0 0-1 0,0 0 2 15,0 0-1-15,0 0 1 0,0 0-3 0,0 0 1 16,0 0-4-16,0 0 0 0,0 0-10 0,0 0-25 16,0 0-43-16,0 0-57 0,0 0-57 0,0 0-86 15,0 0-143-15,22 0-211 0,-22 0 60 0,25 0 113 16</inkml:trace>
  <inkml:trace contextRef="#ctx0" brushRef="#br0" timeOffset="161969.1378">8711 11867 1755 0,'-29'0'49'0,"29"0"37"0,-40 0 29 16,17 0 23-16,0 0-11 0,-1 0-17 0,1 0-15 16,1 0-10-16,0 0-21 0,2 0-5 0,2 0 7 15,2 0-7-15,3 0-5 0,-2 0-13 0,4 0-14 16,1 0-7-16,-2 0-5 0,1 0-8 0,4 0-4 15,-1 0 0-15,0 0-3 0,0 0 6 0,2 0-4 16,1 0 2-16,0 0-3 0,2 0 1 0,2 0-8 16,0 0 3-16,1 0 2 0,0 0-2 15,0 0 5-15,0 0-2 0,0 0-2 0,34 0 4 16,-34 0 0-16,38 0 0 0,-14-17-1 0,5 17-6 16,2 0 3-16,3-13 0 0,1 13 2 0,0-8 3 15,1 8-5-15,-2-7 0 0,3 7 0 0,-3-8 1 16,1 6 5-16,-3-3-3 0,-2 2 0 15,4 0 3-15,-2 2-6 0,-2-2 2 0,1 0 2 0,1 3-4 16,-2-2 2-16,0 0 0 0,-4 1 0 0,-2-2 7 16,-4 2-4-16,-1 1 8 0,-6-3-3 0,1 1-3 15,-6 2 4-15,-2 0-4 0,-2 0 6 0,-3 0 3 16,0 0 8-16,-1 0-2 0,0 0-4 0,0 0-4 16,0 0-7-16,-24 0-2 0,24 0-3 15,-28 0-3-15,9 0 2 0,-1 17 0 0,1-17 1 16,-1 0 4-16,4 13-3 0,1-13 0 0,4 0 0 15,11 9-5-15,-15-9-2 0,15 0 0 0,0 0 3 16,0 0 3-16,0 0 6 0,0 0-1 0,0 0-1 16,0 0 1-16,36 0-4 0,-36 0-1 0,37 0-2 15,-15 0-2-15,1-19 3 0,0 19-2 0,0 0 1 16,-2 0 1-16,1-15 2 0,-4 15-1 0,-2 0 2 16,-2 0 1-16,-6-8-8 0,0 8 2 0,-3 0-4 15,-5 0-10-15,0 0-11 0,0 0-26 0,0 0-36 16,0 0-52-16,-25 0-53 0,25 0-91 0,-39 0-157 15,16 0-182-15,-2 0 71 0</inkml:trace>
  <inkml:trace contextRef="#ctx0" brushRef="#br0" timeOffset="163124.8696">4013 12018 1735 0,'-7'0'37'0,"3"0"10"0,1 0 8 16,0 0 15-16,2 0-27 0,0 0 9 0,-2 0 4 16,3 0 0-16,0 0 3 0,0 0-5 0,0 0-9 15,0 0-17-15,0 0-12 0,0 0-20 0,0 0 1 16,0 0 2-16,0 0-4 0,24 0 7 0,-24 0-3 16,24 0 3-16,-7 0-1 0,6 0 1 0,2 0 2 15,6-20 4-15,4 20-4 0,6 0 0 0,3-19 5 16,5 19-12-16,5-15 12 0,2 15-7 0,8-11-3 15,1 11 4-15,2-9-5 0,3 3 5 0,2 6 0 16,-1-8-1-16,-3 4-2 0,-2-1-4 0,-4 0-1 16,-10 0 5-16,-1 2 3 0,-8 1-2 15,-8 0 1-15,-5 1-5 0,-10-1 0 0,-4 2 1 16,-6 0 3-16,-2 0 17 0,-6 0 14 0,0 0 16 16,-2 0 16-16,0-3-11 0,0 3-19 0,0 0-10 15,0 0-21-15,-31 0-6 0,31 0 5 0,-24 0-3 16,24 0 1-16,-33 0-2 0,18 0-1 0,-1 0-2 15,-2 0 2-15,1 0 0 0,-3 0 1 0,1 0-4 16,-5 20 2-16,0-20-3 0,-3 0-4 0,-3 15 0 16,0-15-5-16,-2 0 1 0,1 13 1 0,-3-13-7 15,-2 9 3-15,-4-2 1 0,0 0 4 16,-3 3 6-16,1-1 0 0,-7 3-1 0,-1-2 2 16,1 2 7-16,-1-2-2 0,0-1 6 0,4 0 1 0,1-3-1 15,2 2-1-15,5-3-2 0,1 0 2 16,3 0 10-16,3-2 11 0,5 0 2 0,1-3-4 15,3 2-9-15,4-2-4 0,4 0-1 0,2 0 5 16,3 0 8-16,5 0 4 0,1 0 1 0,2 0-7 16,1 0-4-16,0 0-8 0,0 0-4 0,0 0-2 15,0 0-6-15,0 0-1 0,0 0 1 0,0 0 5 16,0 0 1-16,25 0 4 0,-25 0-4 0,17-16 1 16,-17 16-2-16,26 0-1 0,-9-11-1 0,6 11 0 15,-2-9-2-15,7 2 0 0,0 2 6 0,8-3-1 16,1 0 1-16,7 1 2 0,1-1-3 15,4 0-13-15,3-1-5 0,5-1-7 0,0 2-3 16,1 0 7-16,0 3 4 0,-1-2 3 0,-2 2 8 16,-4 3 2-16,-5-1 1 0,-2 0 2 0,-8 1-5 15,-4-1 4-15,-6 3 5 0,-6-2-4 0,-4-1 2 16,-7 2 8-16,-1-2 13 0,-4 3 21 0,-4 0 18 16,0 0-2-16,0 0-11 0,0 0-18 0,0 0-18 15,-26 0-12-15,26 0-3 0,-24 0-3 0,24 0 3 16,-30 17-3-16,12-17-6 0,1 0-13 0,1 0-25 15,2 0-25-15,2 0-27 0,2 0-13 0,2 0-25 16,2 0-42-16,6 0-53 0,-11 0-129 16,11 0-129-16,0 0 16 0,0 0 86 0</inkml:trace>
  <inkml:trace contextRef="#ctx0" brushRef="#br0" timeOffset="163353.9498">6899 11800 2 0,'0'-15'-1'0,"0"15"1"0</inkml:trace>
  <inkml:trace contextRef="#ctx0" brushRef="#br0" timeOffset="163550.6769">8737 11681 1668 0,'10'0'35'15,"-4"0"9"-15,2 0 10 0,-6 0 1 0,2 0-40 16,-4 0-24-16,0 0-67 0,0 0-94 0,0 0-115 16,0 0-162-16,0 0 52 0,-32 0 93 0</inkml:trace>
  <inkml:trace contextRef="#ctx0" brushRef="#br0" timeOffset="172350.1754">7946 11785 1314 0,'7'0'24'0,"-2"0"23"0,0 0 14 15,1 20 5-15,-1-20-7 0,-1 0-13 0,1 18-2 16,-1-18 0-16,-2 16-8 0,2-16-1 0,1 16-8 15,0-8 0-15,-3 1 3 0,2-1-7 0,-2-1 2 16,1-1 0-16,1-1-6 0,-2 0 9 0,2-2 5 16,2-1 8-16,-1 0 8 0,1-2 4 0,1 0 6 15,2 0 4-15,0 0 4 0,2 0-9 16,0-23-9-16,1 23-4 0,1 0-4 0,1-27 2 16,-1 27-3-16,0-20-3 0,-3 20-12 0,1-14-5 15,-1 14-13-15,-2-9-6 0,-2 9-1 0,-1 0-5 16,0-8 6-16,1 8-2 0,2 0-2 0,-2 0 0 15,0 0 1-15,3 0 5 0,-2 0 0 0,2 0 3 16,1 0-2-16,-1 0-5 0,0 23-4 0,-2-23 4 16,2 0-2-16,0 18 6 0,-2-18 1 0,0 0-1 15,-1 13-1-15,1-13-5 0,1 0 1 16,-2 12 0-16,0-12 1 0,0 0 1 0,0 5 0 16,-1-5 1-16,1 0-3 0,-1 0 11 0,5 0 2 15,-4 0 2-15,3 0 3 0,0 0-2 0,3 0 0 16,-1 0 0-16,2-25 0 0,0 25 0 0,0-15-1 15,2 15-6-15,-1-14 1 0,2 14-6 0,-1-16 0 16,2 16 1-16,-2-10-3 0,2 10-2 0,-2-8 2 16,1 8 2-16,-1-6-1 0,-2 6 0 0,2 0-1 15,-1 0 0-15,-3 0-1 0,0 0 2 0,0 0 0 16,-2 0-4-16,0 21 2 0,-1-21-3 0,-2 0 3 16,1 21 1-16,1-21-1 0,-2 15 5 0,-1-15-2 15,1 12-1-15,2-12 2 0,0 8-3 0,-1-8 4 16,-1 8 1-16,2-8 8 0,0 0 5 0,1 0 4 15,0 0 9-15,-2 0 6 0,3 0 8 16,-1 0 3-16,1-21 2 0,2 21-8 0,0-19-9 16,-1 19-5-16,4-19-10 0,-2 19-3 0,2-20 0 15,-4 20-2-15,3-18-2 0,-4 18-2 0,-1-13-4 16,-1 13-5-16,0-10-2 0,-5 10 3 0,2-4-3 16,1 4-1-16,0 0 6 0,-1 0-6 0,0 0-1 15,2 0 0-15,4 0 1 0,-1 0 2 0,3 0 1 16,3 22 3-16,-2-22-6 0,2 0 5 0,2 21 2 15,-1-21-4-15,1 15 6 0,-2-15-6 0,-1 14-2 16,-1-14 6-16,1 12-5 0,-1-6 1 16,-2 0 2-16,3-2-5 0,-3 1 1 0,-1-2 4 15,-1-3 0-15,0 0 0 0,0 0 0 0,-3 0-1 16,2 0 2-16,-1 0 0 0,4 0 2 0,-2-21 12 16,0 21 8-16,1 0 0 0,2-22 7 0,-1 22-3 15,1-20-13-15,2 20 0 0,-3-18-9 0,2 18-14 16,2-18 3-16,0 18 2 0,0-13-1 0,2 7 6 15,-1 6-1-15,0-8 0 0,1 8 3 0,-3 0-8 16,0 0 6-16,-1 0-3 0,-4 0-9 0,-3 0 11 16,2 0-4-16,-3 0 2 0,-2 0 6 0,0 18-3 15,-1-18-1-15,1 0-2 0,0 0 0 0,1 14-2 16,-1-14 4-16,1 0 0 0,1 0 3 0,1 0-3 16,3 0 0-16,-2 0-2 0,2 0-2 15,0 0 2-15,4 0 0 0,-3 0-2 0,2-19 2 16,-1 19-33-16,-1 0-57 0,-2-20-60 0,-3 20-94 15,-2 0-90-15,-3-14-146 0,-1 14-245 0,0 0 91 16</inkml:trace>
  <inkml:trace contextRef="#ctx0" brushRef="#br0" timeOffset="180237.0959">17746 10553 2321 0,'6'-2'33'16,"-1"-3"14"-16,-1 2 33 0,-3-1 34 0,0 0-7 16,-1-1 23-16,0 1-7 0,0 0-2 0,0-1-4 15,0 0-15-15,0 0-11 0,0 0-16 0,0 0-8 16,0 1 3-16,0-3-10 0,0 4 0 0,0-2-8 15,0 0-9-15,0 0 16 0,0 1-4 0,0-1 13 16,0 1-7-16,-16 1-19 0,16 1-17 16,0-1-16-16,-12 3-9 0,2 0-3 0,-5 0 5 15,-2 0-10-15,-4 0 3 0,-6 0 4 0,-3 27-5 16,-5-27 2-16,2 28 5 0,1-28-5 0,2 33 0 16,3-15 6-16,5 1-8 0,5-1 3 0,5 1 6 15,5 2-4-15,4-2 1 0,3 1 1 0,0-2-5 16,0 1 0-16,40 0 2 0,-40-1 0 0,45 0 2 15,-19-1 1-15,1 1-6 0,0-1-17 0,-2 2-17 16,-2 0-14-16,-2-1-5 0,-5 2 2 16,-1 0 6-16,-4-3-1 0,-3 1 3 0,-8 0 5 15,0 0 9-15,0-1 16 0,0-3 5 0,0 0 11 16,-38 0 1-16,38-1-1 0,-38-1 6 0,16-3 0 16,-1-2-2-16,1-1 5 0,1-2 2 0,2-1 6 15,3 0 5-15,1-3 2 0,4 0 4 0,1 0-13 16,1 0-3-16,9 0-10 0,-9 0-19 0,9 0-34 15,-2-18-62-15,2 18-89 0,0 0-108 0,0 0-142 16,0 0-170-16,0-13-98 0,0 13 119 0</inkml:trace>
  <inkml:trace contextRef="#ctx0" brushRef="#br0" timeOffset="180599.7236">17951 10737 2523 0,'5'-14'46'0,"-2"1"37"0,-2 2 39 16,0 1 37-16,0 1-16 0,1-2-3 0,-2 4-16 16,0 0-22-16,0 4-20 0,1-1-35 0,2 2-29 15,-3 2-15-15,2 0-10 0,-1 0 2 0,2 0 10 16,-1 0 0-16,3 23 5 0,-1-23 1 0,0 25-1 16,-2-25 3-16,1 38-4 0,-3-10-1 0,0 0-7 15,0 2 2-15,0 3-2 0,0 1 0 16,0 2 2-16,0-2-1 0,-21-2 2 0,21-1-1 15,0-3 4-15,0-5-2 0,0-3 3 0,35-4 4 16,-35-3-4-16,33-5 1 0,-13-6-5 0,1-2-2 16,1 0 1-16,0-23-2 0,0 23-3 0,-1-38-3 15,-2 14 4-15,1-5-3 0,-4-4 1 0,-1-4 1 16,-2-3-6-16,-2 1 4 0,-4-4-6 0,1-1-1 16,-2 3 1-16,-2 3-1 0,1 4 7 0,-2 5-3 15,-1 7-14-15,0 2-12 0,1 6-20 0,-3 4-19 16,1 4-34-16,-1 2-44 0,0 2-56 0,0 2-61 15,0 0-93-15,0 0-151 0,0 0-144 0,0 0 88 16</inkml:trace>
  <inkml:trace contextRef="#ctx0" brushRef="#br0" timeOffset="181320.0303">18402 11076 2683 0,'-3'-12'41'16,"-1"12"35"-16,2 0 20 0,2 0 27 0,0 0-23 16,0 0-33-16,0 0-18 0,0 0-27 0,0 0-18 15,0 0-2-15,0 0-4 0,0 0 1 0,0 0 4 16,0 25 2-16,0-25 2 0,0 26-2 0,0-9-2 16,-21 2-1-16,21 1 2 0,0 0-1 0,-17 0-1 15,17-1-1-15,-12-1-6 0,12-1 9 16,-11-2-4-16,11-3 2 0,-7-1 2 0,7-4 4 15,-3-2 20-15,3-2 26 0,0-3 17 0,0 0-8 16,0 0-14-16,0 0-30 0,0-26-16 0,0 26 5 16,21-30-5-16,-21 8 3 0,20-1-1 0,-20-5-9 15,21 1 0-15,-21-1-4 0,18 1 9 0,-18 3-1 16,16 2 4-16,-16 7-2 0,9 1-8 0,-9 5-3 16,5 4 0-16,-5 5 0 0,0 0 7 0,0 0 4 15,0 28 0-15,0-28 4 0,0 32-6 0,0-13-1 16,-24 3-3-16,24 1 1 0,0 0 3 0,0-3 0 15,0 2 3-15,0-4-3 0,0-3 0 16,0 2-1-16,0-5-3 0,22-1 2 0,-22-2-3 0,0-4 6 16,23-1 3-16,-23-1-2 0,18-3 3 15,-18 0-5-15,21 0 2 0,-9 0 2 0,-1-22 0 16,1 22 3-16,-1-26-3 0,-1 26-1 0,0-33-3 16,-3 13 0-16,0-2-2 0,-2 2-4 0,0 1 4 15,-3-1 2-15,0 6 0 0,2-1 5 0,-3 6-8 16,-1 4-3-16,1 5-1 0,3-6 1 0,-4 6 1 15,1 0 3-15,2 0 7 0,-1 23-6 0,0-23 6 16,2 25-2-16,-1-25-3 0,0 33 2 0,0-13-5 16,0-1 1-16,-1 1 0 0,0-1 2 0,-2 0 3 15,0 1-3-15,0-2-5 0,0-1-3 0,0-2-3 16,0 0-8-16,0-2-37 0,0-3-52 0,0-2-62 16,0-4-53-16,0 0-20 0,0-3-38 15,0-1-68-15,0 0-98 0,0 0-81 0,24 0 30 16,-24-26 134-16</inkml:trace>
  <inkml:trace contextRef="#ctx0" brushRef="#br0" timeOffset="181717.7734">18895 11200 2341 0,'6'-7'51'15,"-1"0"42"-15,-1 1 41 0,-2-1 45 0,-1 1-7 16,-1-3-13-16,0 2-12 0,0-1-16 0,0 1-27 16,0-1-5-16,0 2-21 0,0-1-20 0,0 2-9 15,0-1-20-15,-22 2-7 0,22 0-9 0,0 1-9 16,-19 3-5-16,19 0-4 0,-22 0 4 15,9 0 1-15,-1 0-2 0,-3 30 3 0,-1-30-2 16,-2 31-2-16,3-14 0 0,-1 2 3 0,2 2-3 16,0-1 3-16,1 1 2 0,1-1 0 0,4-2-2 15,1-1-7-15,3-1-4 0,1-1-2 0,3-2-2 16,2-3 2-16,0-2 5 0,0-4 4 0,28 2-4 16,-28-6 0-16,34 0-7 0,-11 0 1 0,1 0 5 15,1-23 3-15,-1 23 1 0,3-23-2 0,-5 23 1 16,-1-27 0-16,-3 27 7 0,-4-31-3 0,-2 16 2 15,-3-2-2-15,-2 3-4 0,-3 2 0 0,0-1-3 16,-3 6 2-16,-1 0 1 0,0 7-3 16,0 0 2-16,0 0 0 0,0 0 2 0,0 0 7 15,0 0-2-15,0 33-2 0,-20-33 2 0,20 28-3 16,0-28 1-16,0 30 1 0,0-14-2 0,0-2-3 16,0 0 2-16,0 0-3 0,0 0-10 0,32-2-23 15,-32 2-54-15,28-4-50 0,-28-1-69 0,33 0-65 16,-17-3-43-16,2-1-59 0,-3-4-69 0,-1-1-46 15,-1 0 10-15,-3 0 113 0</inkml:trace>
  <inkml:trace contextRef="#ctx0" brushRef="#br0" timeOffset="181881.3377">19159 11207 2391 0,'1'-10'38'0,"0"10"18"0,2-8 4 16,-2 8 6-16,0 0-32 0,1 0 3 0,-1 0 31 15,1 0 9-15,2 0 8 0,0 25-19 0,1-25-33 16,1 20-15-16,2-20-12 0,0 26-4 0,2-11 0 15,3-1-4-15,-2 0-4 0,-1 1-2 0,0-1-17 16,2 1-21-16,0-2-54 0,0-1-79 0,1-1-100 16,-2 2-123-16,4-4-98 0,0-4-74 0,-1 0 117 15</inkml:trace>
  <inkml:trace contextRef="#ctx0" brushRef="#br0" timeOffset="182049.4058">19465 11268 2319 0,'2'-13'49'0,"-2"5"50"0,0 1 49 0,0 1 52 0,0 2-9 15,0 0-28-15,0 4-29 0,0 0-43 16,0 0-11-16,0 0 6 0,-19 0 12 0,19 0 10 16,0 25-20-16,-25-25-21 0,25 21-28 0,-23-21-21 15,7 29-8-15,-3-12-9 0,-3 0-1 0,-1 1-2 16,-3 1-37-16,-3 1-94 0,-7-2-133 0,-4 3-173 16,-5-1-292-16,-5 1-132 0,-9-1 130 0</inkml:trace>
  <inkml:trace contextRef="#ctx0" brushRef="#br0" timeOffset="186616.0164">20143 10568 2464 0,'0'0'19'15,"0"0"3"-15,0 0 9 0,0 0 7 0,0 0-13 16,0 0 11-16,0 0 7 0,0 0-4 0,0 0 8 16,0 0 3-16,0 0-5 0,24 0 2 0,-24 0-9 15,29 0-20-15,-10 0-10 0,6 0-7 0,1 0-1 16,4 0-2-16,2 0 4 0,0 0 1 0,-1 0-4 15,-1 0-27-15,-3 0-65 0,-5 0-77 0,-2 0-88 16,-3 0-94-16,-6 0-92 0,-4 0-131 16,-2 0 90-16</inkml:trace>
  <inkml:trace contextRef="#ctx0" brushRef="#br0" timeOffset="186840.5448">20115 10890 2526 0,'-7'3'40'0,"2"-2"21"0,2 2 32 16,3-1 18-16,0-2-29 0,0 2-1 0,0-2-17 15,0 0 3-15,0 0 11 0,23 0-2 0,-23 0-12 16,28 0-21-16,-9 0-17 0,6 0-18 0,4 0-3 16,4 0-3-16,2 0-9 0,3-16 3 15,-3 16-7-15,0 0 2 0,0 0-51 0,-2 0-74 16,-6 0-68-16,-2 0-104 0,-4 0-92 0,-3 0-123 15,-4 0-124-15,-4 0 105 0</inkml:trace>
  <inkml:trace contextRef="#ctx0" brushRef="#br0" timeOffset="189112.9774">5977 8129 2005 0,'0'2'49'0,"0"-1"32"0,0-1 31 0,0 1 28 16,0-1-26-16,0 0-6 0,0 0 7 0,0 0 3 16,0 0 0-16,16 0-10 0,-16 0-26 0,0 0-24 15,0 0-11-15,0 0-12 0,0 0-6 16,0 3-4-16,0-3-5 0,0 2-3 0,0-1 6 16,0 1 4-16,0 4 5 0,0 0-4 0,0 3-10 15,0 2-8-15,0 1-8 0,-17 2-2 0,17 2 0 16,0 1 0-16,-19-1 0 0,19 0 3 15,-11-2-3-15,11-2 0 0,-12-1-3 0,12-1 3 0,-6 0 0 16,6-4 2-16,-4-1-2 0,4-1-2 0,0-1 4 16,0 0 8-16,0 0 24 0,0-3 13 0,0 0 8 15,0 0-4-15,0 0-24 0,0 0-9 0,0-22-8 16,0 22-10-16,0-19 2 0,23 19-8 16,-23-28 7-16,0 15 0 0,20-3 0 0,-20 1 4 15,11 2-11-15,-11 1 9 0,0 6-4 0,9 0 1 16,-9 6-2-16,0-5-6 0,0 5 3 0,0 0 1 15,0 0 2-15,0 0-3 0,0 0 1 0,0 21-1 16,0-21 4-16,0 21 3 0,0-21 2 0,0 24-7 16,0-10 4-16,0-14-2 0,0 21 0 0,0-21 4 15,0 17-3-15,0-7 0 0,0-5-4 0,0-5 3 16,0 9-2-16,0-5 6 0,0-1-2 0,0 0 6 16,0-3-2-16,0 0-2 0,0 0 6 15,0 0-7-15,0 0 1 0,0 0 0 0,18 0-4 16,-18-27 4-16,12 27-3 0,-2-18-4 0,-1 18-6 15,3-25 1-15,1 13-2 0,-3-2 2 0,0 1 0 16,-1 13-4-16,-2-14-5 0,-3 14-9 0,-2-4 0 16,-1 4 2-16,1 0 6 0,-1 0 6 0,2 0 4 15,-2 30-1-15,0-30 3 0,2 23 10 0,-2-23-6 16,1 23 4-16,-1-23-1 0,-1 24-9 0,2-24-13 16,-1 21-27-16,2-12-35 0,-2-9-40 0,4 16-17 15,0-11-3-15,2-5-1 0,1 7 4 0,-2-7-1 16,2 0-27-16,1 0-10 0,3 0-20 0,0 0-23 15,1-28-8-15,-2 28-28 0,3 0 8 0,0-25 12 16,-3 25 67-16,4-17-51 0,-5 17 52 16</inkml:trace>
  <inkml:trace contextRef="#ctx0" brushRef="#br0" timeOffset="189477.5368">6326 8252 1147 0,'6'-6'106'0,"-2"-1"51"0,0 1 56 0,-3 1 40 16,0 3-66-16,1-3-17 0,-1 0-28 16,0 4-3-16,0-3-18 0,-1 0-2 0,0 2-6 15,0-1-2-15,0 2 0 0,0-1-11 0,0 0-9 16,0 2-17-16,0 0-11 0,0-2-16 0,-16 2-11 15,16 0-15-15,0 0-12 0,0 0-6 0,-13 0-3 16,13 0-5-16,-12 0 5 0,3 0 0 0,2 29 0 16,-1-29 2-16,-3 24-6 0,-1-24 1 0,0 26 1 15,1-11 2-15,0-1-2 0,1 1 2 16,0-1 0-16,3-4-3 0,2 2 3 0,0-1 0 16,3 2-5-16,-1-4-4 0,3-1-11 0,0-3-9 15,0 0 3-15,0-3 1 0,0-2 11 0,0 0 10 16,27 0-4-16,-27 0 3 0,25 0 2 0,-25-26-1 15,27 26 3-15,-27-24 2 0,29 24-2 0,-17-21-2 16,0 21 5-16,-2-21-3 0,-2 21 0 0,-8-16-1 16,9 16 0-16,-5-13-7 0,-1 13 6 0,-1-10-1 15,-2 10-9-15,0 0 12 0,0 0-7 0,0 0 2 16,0 0 9-16,0 0-3 0,0 24-1 0,0-24-1 16,0 22 5-16,0-22-3 0,0 25-2 0,0-25 5 15,0 24-6-15,31-10 1 0,-31-2 0 0,25-2-15 16,-25 0-47-16,32-1-69 0,-15-3-86 15,-1-6-97-15,2 7-100 0,0-7-122 0,-1 0-67 16,2 0 109-16</inkml:trace>
  <inkml:trace contextRef="#ctx0" brushRef="#br0" timeOffset="189687.969">6559 8231 2648 0,'0'-3'31'0,"0"3"17"0,0 0 2 16,0 0 9-16,0 0 1 0,0 0 12 0,0 0 19 15,20 0 6-15,-20 0-24 0,16 0-19 16,-16 0-14-16,25 0-7 0,-9 21-10 0,-1-21-6 16,2 16-11-16,0-16-5 0,-1 21 1 0,1-21-5 0,-2 18 4 15,-1-7-2-15,0 3 0 0,0-1-18 16,0-1-55-16,-1-1-52 0,-1 3-58 0,1-3-47 16,-3 2-27-16,1-5-48 0,-3-2-64 0,0-4-56 15,0 0-46-15,-2-2 55 0,0 0 120 0</inkml:trace>
  <inkml:trace contextRef="#ctx0" brushRef="#br0" timeOffset="189854.5227">6870 8248 2263 0,'0'-10'72'0,"0"3"49"0,0 7 53 0,0-7 38 0,0 7-34 15,-12-3-22-15,12 3-35 0,0 0-20 0,0 0-24 16,0 0-15-16,0 0-7 0,0 0-2 16,0 0 10-16,-10 0 6 0,10 24-4 0,-13-24-10 15,5 19-23-15,-5-19-18 0,-1 27-5 0,-3-10-5 16,-2 3-4-16,-6 3-3 0,-2 2-45 0,-4 2-99 15,-2 3-125-15,-8 5-161 0,-1 1-269 0,-4 0-143 16,-4 1 130-16</inkml:trace>
  <inkml:trace contextRef="#ctx0" brushRef="#br0" timeOffset="190988.9512">21897 10304 1861 0,'0'-8'50'0,"0"0"35"0,0 1 30 0,0 2 37 16,0-1-11-16,0 0-3 0,0 1 0 15,0 2-5-15,0-2-10 0,0 3-11 0,0-1-11 16,0 3-23-16,0-2-19 0,0 1-18 0,0 1-9 15,0 0-12-15,0 0-2 0,0 0-2 0,0 0-8 16,0 0-2-16,0 0-4 0,0 0-6 0,0 0 4 16,0 0 2-16,0 0 0 0,0 0 6 0,0 25-2 15,0-25 4-15,-27 23 0 0,27-7-2 0,0 3 1 16,0-2-3-16,-24 2-2 0,24 3-7 0,0-3 5 16,-20 1-2-16,20 1 2 0,-13-1 3 0,13-1-6 15,0 2 3-15,-13-3-2 0,13 2 2 0,0-2-2 16,-4 0-33-16,4-2-51 0,0-1-55 15,0 1-59-15,0-3-38 0,0-2-29 0,0 0-47 16,0-2-59-16,0-4-87 0,0 1-68 0,0-1 101 16</inkml:trace>
  <inkml:trace contextRef="#ctx0" brushRef="#br0" timeOffset="191336.8333">21391 10732 1744 0,'-6'3'60'15,"1"-3"45"-15,4 0 34 0,-2 0 23 0,2 0-42 16,1 0-22-16,0 0-20 0,0 0-9 0,0 0-9 16,0 0-9-16,0 0-7 0,0 0-5 0,22 2 11 15,-22-1-4-15,28 2 3 0,-5-2-5 0,5 0-13 16,7 3-12-16,5-1-6 0,5-1-5 0,4 1-2 15,7-1 0-15,-1 1 1 0,2 1-2 0,0-1-3 16,-2 0-2-16,0 1-2 0,-3 3 3 0,-7-2-1 16,-4-1 3-16,-7-1 0 0,-7 1-2 0,-8-1 2 15,-4-2 19-15,-5 2 20 0,-5-3 25 0,-2 0 28 16,-2 0 2-16,-1 0-8 0,0 0-18 16,0 0-26-16,0 0-24 0,0 0-14 0,0 0-10 0,0 0-18 15,0 0-48-15,0 0-68 0,0 0-87 16,0 0-102-16,0 0-116 0,0 0-136 0,0 0-99 15,0 0 119-15</inkml:trace>
  <inkml:trace contextRef="#ctx0" brushRef="#br0" timeOffset="191988.4086">21749 11154 2364 0,'6'-6'35'15,"-1"2"35"-15,-2-1 30 0,0-2 37 16,1 0-5-16,-1-4-5 0,-2 2-11 0,2-3-19 0,-3 2-20 16,1-3-12-16,-1 3-16 0,0-1-14 15,0 1 3-15,0 1-4 0,0 0 10 0,0 3 8 16,0 1-2-16,0 0-10 0,0 3-11 0,0 0-15 15,0 2-10-15,0 0-7 0,0 0 0 0,0 0 0 16,0 22 4-16,-27-22 0 0,27 29-1 0,-23-11 3 16,23 5-4-16,-28 1 3 0,13 1-1 0,4 1-1 15,-1 0 2-15,1 1-1 0,1 0-1 0,1 1 1 16,1 0 3-16,1 0-2 0,1 0 3 0,0 1 0 16,0-3-7-16,0 1 4 0,2-1-2 0,0-4-2 15,1 2 1-15,2-2-18 0,0-3-28 0,0-2-56 16,-1 0-31-16,1-5-36 0,0 0-39 15,0-4-8-15,-2-1-36 0,-1-2-26 0,2-1-28 16,-2-3-63-16,-2-1-117 0,2 0 22 0,-2 0 96 16</inkml:trace>
  <inkml:trace contextRef="#ctx0" brushRef="#br0" timeOffset="192145.5793">21390 11514 2636 0,'-2'0'46'0,"2"0"20"0,0 0 0 0,0 0 2 15,0 0-47-15,0 0-21 0,24 0 5 0,-24 0-1 16,30-22-4-16,-8 22 3 0,5 0-6 0,6-25-2 16,4 25-22-16,3-19-73 0,3 19-105 15,4-20-139-15,2 11-191 0,4-5-92 0,0 2 104 16</inkml:trace>
  <inkml:trace contextRef="#ctx0" brushRef="#br0" timeOffset="192429.6428">22984 10842 2515 0,'4'-3'41'0,"-3"0"21"0,1 0 13 16,1 1 21-16,1-1-30 0,-1-1-16 0,0-1-11 16,2 0-22-16,0 1-14 0,4-1-4 0,1 0-2 15,1 1 1-15,3 1 0 0,1-2-38 0,1 3-67 16,1 2-82-16,2-3-107 0,-1 3-108 0,3 0-147 16,-4 0 1-16,1 0 108 0</inkml:trace>
  <inkml:trace contextRef="#ctx0" brushRef="#br0" timeOffset="192616.4491">22880 11142 2593 0,'-6'6'33'0,"-2"-1"18"0,6 0 19 16,2-3 31-16,0 0-16 0,0-2-11 0,0 0-19 15,0 0-26-15,30 0-20 0,-30 0-9 0,36 0-2 16,-12 0 0-16,3-19-1 0,5 19 0 0,3 0-36 15,1 0-50-15,0-18-61 0,-1 18-77 0,-3 0-65 16,-2-12-69-16,-3 12-107 0,-4 0-76 16,-2-8 102-16</inkml:trace>
  <inkml:trace contextRef="#ctx0" brushRef="#br0" timeOffset="193009.9813">24528 10528 2329 0,'9'-6'41'0,"-1"2"45"15,2-1 52-15,-6 2 52 0,5-2 2 0,-8 4-7 16,4-1-22-16,-2 1-37 0,-2 1-27 0,0-1-34 16,-1 1-26-16,0-2-14 0,0 2-11 0,0 0-1 15,0 0 1-15,0 0-2 0,0 24-1 0,0-24-8 16,0 24-3-16,0-6 1 0,0 0 2 15,-16 4-1-15,16 2 3 0,0 0-4 0,0-4-2 16,-13 2-54-16,13 2-87 0,0-3-73 0,-9 4-87 16,9-6-46-16,0 3-59 0,-4-3-100 0,4 3-131 15,-2-5 105-15</inkml:trace>
  <inkml:trace contextRef="#ctx0" brushRef="#br0" timeOffset="193240.3683">24015 11010 2326 0,'-8'2'45'16,"6"1"13"-16,0 0 2 0,2-3 11 15,0 0-39-15,32 0-1 0,-32 0 10 0,44 0-4 16,-13 0-6-16,8 0-10 0,6 0-8 0,6 0-10 16,5 0 1-16,2 0-1 0,7 0-6 0,1 0 7 15,1 0-1-15,0 0-2 0,0 0 2 0,0 0-6 16,-6 0-2-16,-8 17 3 0,-8-17-19 0,-9 0-30 15,-5 15-33-15,-12-15-43 0,-5 0-28 0,-9 11-15 16,-5-11-69-16,0 0-156 0,0 7-125 0,0-7 46 16</inkml:trace>
  <inkml:trace contextRef="#ctx0" brushRef="#br0" timeOffset="193605.2467">24405 11280 2677 0,'-7'0'39'16,"-1"0"41"-16,2 0 39 0,2 0 45 0,2 0-11 16,-1 0-29-16,-1 0-24 0,3 0-43 0,-1 0-29 15,0 0-11-15,-1 0-13 0,-3 0-2 0,-1 0 2 16,0 0 1-16,-5 0-3 0,0 0 2 0,-1 18-2 16,-3-18 0-16,1 24 0 0,0-11-1 0,0 3 0 15,-1 0 1-15,3 2-2 0,-2 1 2 0,5-1-3 16,3 2 1-16,-1-3 2 0,5 1-8 15,1-1 3-15,2 3-1 0,0-5-2 0,0 0 4 16,28-1-7-16,-28-1 1 0,35-4-3 0,-11-2-3 16,-1-2-7-16,2-3-6 0,2-2-11 0,-3 0 4 15,-1 0 4-15,1 0 0 0,-5-22 10 0,-2 22-1 16,-4-23-3-16,-3 23-11 0,-4-31-7 0,-6 13-7 16,0-4 5-16,0 0 15 0,0 2 10 0,0-1 10 15,-29 2 5-15,29 2-1 0,-33 3-3 0,33 4-21 16,-36 3-44-16,19 5-43 0,-1-1-50 0,1 3-49 15,4 0-35-15,0 0-60 0,4 0-77 16,9 21-130-16,-6-21 76 0</inkml:trace>
  <inkml:trace contextRef="#ctx0" brushRef="#br0" timeOffset="193769.8684">24629 11608 2549 0,'4'7'54'0,"-2"-1"35"0,0-5 12 0,-1 0 16 15,0-1-34-15,-1 0-18 0,0 0-4 0,0 0-9 16,0 0-24-16,0 0-12 0,0-25-21 0,0 25-48 16,0 0-76-16,0-13-86 0,0 13-102 0,0 0-110 15,0-14-139-15,0 14-25 0,0 0 113 0</inkml:trace>
  <inkml:trace contextRef="#ctx0" brushRef="#br0" timeOffset="194097.0162">24957 11415 2561 0,'5'-8'40'0,"-2"1"56"0,-2 0 56 15,0 3 52-15,1-2-3 0,-2 3-33 0,0 2-41 16,0-2-51-16,0 0-38 0,0 3-24 0,0 0-13 16,0 0 1-16,0 0 24 0,0 0 14 0,0 0 6 15,0 0 5-15,0 27-18 0,0-27-12 0,0 22-1 16,0-22-9-16,0 29-7 0,0-12 1 0,0-2-6 15,0 2 1-15,0 0 2 0,0-2-2 16,0 2 4-16,0-2-4 0,0 1 0 0,0-2 1 16,0-1-5-16,0 1 5 0,0-2 1 0,0 1-4 15,-18-3 4-15,18 1-2 0,0-2-3 0,0-1 6 16,0 0-4-16,0-3 2 0,0 0 2 0,0 0-4 16,0-2 3-16,0-3 0 0,0 3-5 0,0-2 1 15,0-1-23-15,0 0-37 0,0 0-55 0,0 0-61 16,0 0-65-16,0 0-59 0,0 0-70 0,0 0-117 15,0 0-152-15,0-21 17 0,0 21 129 0</inkml:trace>
  <inkml:trace contextRef="#ctx0" brushRef="#br0" timeOffset="194364.3924">25678 10901 2456 0,'5'-11'49'0,"-3"1"36"15,0 2 36-15,-2 1 45 0,1 1-11 0,0 0-8 16,-1 2-11-16,0-1-32 0,0 3-30 16,1 2-35-16,1 0-21 0,0-3-18 0,3 3-7 15,4 0 7-15,1 0-4 0,5 0 6 0,0 0-5 16,5 0-6-16,5 0 1 0,-1 0-23 0,6 0-59 15,-1 0-65-15,0 16-83 0,-2-16-72 0,0 0-42 16,-2 0-59-16,-2 0-89 0,-6 13-46 0,-3-13 105 16</inkml:trace>
  <inkml:trace contextRef="#ctx0" brushRef="#br0" timeOffset="194525.3832">25658 11154 2492 0,'-2'11'25'15,"0"-3"18"-15,2-1 46 0,0-2 39 0,0-4-3 16,0 2-11-16,25-3-44 0,-25 0-39 0,31 0-23 16,-11 0-11-16,4 0-2 0,6 0-44 0,3 0-83 15,4 0-106-15,-1-22-176 0,2 22-229 0,2 0-5 16,5-25 108-16</inkml:trace>
  <inkml:trace contextRef="#ctx0" brushRef="#br0" timeOffset="194767.9487">26784 10747 2830 0,'0'-5'45'0,"0"0"40"0,0 0 36 16,0 3 20-16,23-3-29 0,-23 3-43 0,0-1-34 16,0 1-20-16,0-1-15 0,0 3 11 0,14 0 16 15,-14 0 4-15,0 0 10 0,6 0-6 0,-6 28-10 16,0-28-6-16,0 37-11 0,0-12-3 0,0 1-4 15,0 6 2-15,0 2 2 0,0-1-2 0,-27 2 0 16,27 1-3-16,0 0 1 0,-25-1-10 0,25 0-62 16,0 0-85-16,-15-4-67 0,15 0-87 0,0-1-84 15,0-4-138-15,0-6-164 0,0-3 97 0</inkml:trace>
  <inkml:trace contextRef="#ctx0" brushRef="#br0" timeOffset="195155.5361">27240 10933 2746 0,'0'-3'31'0,"0"2"21"15,0 0 25-15,0-1 23 0,0 2-23 0,0-1-20 16,0 1-24-16,0 0-22 0,-17 0-8 0,17 0 1 16,0 27-3-16,0-27-2 0,-19 32 1 0,19-10 0 15,-11 4 2-15,11 1 2 0,-8 2 2 16,8 0-2-16,-6 2-3 0,6-1 1 0,0 2 2 15,0-3-2-15,0-3 1 0,0-1-3 0,32-2-3 16,-32-6-3-16,25-1 2 0,-25-6-1 0,29-2 5 16,-29-7 3-16,29-1-5 0,-15 0 6 0,-1 0-10 15,-2-22 4-15,5 22 0 0,-7-30 0 0,1 10 0 16,-2-1 0-16,-1-5 2 0,-1-3-3 0,-1-2 4 16,0-2-2-16,-5-3 8 0,0-1 11 0,0 3 20 15,0 0 10-15,0 6-5 0,0 1-7 0,-25 5-23 16,25 7-9-16,0 2-4 0,-25 3-5 0,25 4 3 15,-20 1 0-15,20 4 1 0,-20-2-3 16,20 3-5-16,-20 0-9 0,20 0-19 0,-11 0-23 16,11 0-31-16,-8 0-25 0,8 22-18 0,0-22-14 15,0 0-19-15,0 21-49 0,0-21-66 0,0 0-116 16,0 15-161-16,0-15 64 0,0 0 102 0</inkml:trace>
  <inkml:trace contextRef="#ctx0" brushRef="#br0" timeOffset="195900.9206">28095 10488 1848 0,'-2'-2'30'0,"0"2"13"0,2 0 13 0,0 0 38 0,0 0 17 15,0 0 34-15,0 0 19 0,0 0-6 16,24 19-13-16,-24-19-23 0,0 0-10 0,18 21-25 16,-18-21-29-16,0 20-12 0,12-8-16 0,-12 1-2 15,0 1-2-15,0-2-5 0,0 2-4 0,0 3-3 16,0-2-2-16,0 2-3 0,0-3 0 0,0 1-4 15,0-1 5-15,0 1-2 0,0-3 3 0,0 1 5 16,0-1 1-16,0-3 9 0,0 0 4 0,0-1 0 16,0 1 5-16,0-3 3 0,0-1-1 0,0-2 7 15,25-2-6-15,-25-1-13 0,26 0-9 0,-9 0-10 16,1 0-8-16,5 0 4 0,2-31-6 16,4 31 3-16,2-23 3 0,3 23-3 0,2-29 7 15,4 10-7-15,6 0-3 0,2-3-1 0,0 0-2 16,0-1 0-16,0 0 1 0,-4 1 1 0,-4 3-1 15,-3 2 3-15,-9 5 0 0,-5 1-4 0,-7 3 1 16,-3 3-12-16,-4 0-38 0,-5 3-41 0,0-1-52 16,-3 3-52-16,-1 0-44 0,0 0-12 0,0 0-28 15,0 0-44-15,0 0-39 0,-30 0-110 0,30 0-16 16,-24 27 108-16</inkml:trace>
  <inkml:trace contextRef="#ctx0" brushRef="#br0" timeOffset="196280.469">28317 10669 2161 0,'-3'-16'35'0,"2"16"38"0,-1 0 37 16,2 0 29-16,0-10-15 0,0 10-21 0,0 0-39 15,0 0-26-15,0 0-20 0,0 0-3 0,0 0 17 16,0 0 17-16,0 0 2 0,23 24-7 0,-23-24-4 15,0 22-9-15,14-22 3 0,-14 30 0 0,0-11-12 16,0 3-11-16,0 1-4 0,0 1-5 16,0 1-3-16,0 5 4 0,0 1-2 0,-31-2 1 15,31 4 5-15,0-4-5 0,-18-2-2 0,18-1-2 16,0-2 0-16,0-2 6 0,0-4 5 0,0-2-2 16,0-2 4-16,24-6-4 0,-24-1-1 0,32-2 0 15,-9-2-6-15,3-3 2 0,4 0 0 0,2 0-4 16,3 0 2-16,3-26 0 0,0 26-1 0,4-23 3 15,-3 23-3-15,1-32-2 0,0 18 0 0,-5-2 1 16,1 1 0-16,-7 2 2 0,-4 1-2 0,-5 12 2 16,-4-14-4-16,-5 14-15 0,-4-6-41 0,-4 6-72 15,-2 0-68-15,-1 0-70 0,0 0-104 0,0 0-149 16,-34 0-94-16,34 0 85 0</inkml:trace>
  <inkml:trace contextRef="#ctx0" brushRef="#br0" timeOffset="197628.4864">26903 11705 1738 0,'0'0'41'16,"0"0"38"-16,0 0 23 0,0 0 19 0,0 0-24 16,0 0-23-16,0 0-16 0,0 0-17 0,0 0-20 15,0 0-13-15,0 0-9 0,27 0 0 0,-27 0 1 16,36 0-2-16,-14 0 2 0,3 0-2 0,2 0 0 16,-1 0 2-16,3 0-3 0,-3 0 5 15,-1 0 0-15,-2 0-3 0,-3 0 13 0,-7 0 16 16,-2 0 35-16,-4 0 34 0,-4 0 6 0,-3 0-12 15,0 0-35-15,0 0-32 0,0 0-15 0,-38 0-9 16,38 0-2-16,-35 0 4 0,15 0-1 0,-4 0-3 16,1 0 5-16,-2 0-4 0,3 0-3 0,4 0 8 15,1 0-4-15,4 0 0 0,3 0-3 0,2 0-11 16,8 0-8-16,-2 0-10 0,2 0 4 0,0 0 7 16,0 17 4-16,25-17 8 0,-25 0-2 0,31 0-8 15,-10 0 2-15,2 0-2 0,1 0-2 0,-2 0 12 16,3 0-1-16,-6 0 7 0,-2 0 5 0,-5 0 3 15,-12 0 13-15,11 0 11 0,-11 0-1 16,0 0 2-16,0 0-13 0,0 0-13 0,-25 0-2 16,25 0-1-16,-27 0 1 0,27 0-4 0,-32 0 5 15,32 0-7-15,-29 0 3 0,29 0 2 0,-20 0-9 16,20 0 3-16,0 0-1 0,0 0-3 0,0 0 5 16,0 15-4-16,0-15 4 0,24 0 1 0,-24 0-2 15,41 0 3-15,-19 0-3 0,3 0 3 0,0 0 2 16,-4 0 1-16,-4 0 3 0,-3 0 1 0,-14 0 1 15,13 0-9-15,-13-21-20 0,0 21-31 16,0 0-41-16,-38-12-41 0,38 12-53 0,-40-11-76 16,13 11-129-16,0-9-129 0,0 9 64 0,-2-5 103 15</inkml:trace>
  <inkml:trace contextRef="#ctx0" brushRef="#br0" timeOffset="199352.9201">9075 11688 2139 0,'0'2'53'0,"-1"1"27"0,1 0 19 16,0-2 28-16,0 2-30 0,0-2-5 0,0 0 6 15,0 1-7-15,0-2-9 0,0 0-12 0,0 1-24 16,0-1-15-16,15 0-12 0,-15 0-8 0,0 0 6 16,0 0 2-16,13 0 4 0,-13 0-1 0,17 0-8 15,-6 0-8-15,5 0-3 0,3 0-4 0,2 0 2 16,3 0 2-16,4 0-4 0,-1-19 3 15,3 19-2-15,3 0-4 0,-3-15 2 0,1 15-1 0,-1 0 2 16,-5-10-2-16,-1 10 4 0,-5 0-4 16,-6 0 5-16,-4 0 0 0,-4 0 4 0,-1 0 5 15,-4 0-5-15,0 0 5 0,0 0-8 0,-31 0 2 16,31 23 0-16,-36-23-6 0,13 17 1 0,-3-17-3 16,-2 17 0-16,-1-17 4 0,-2 19 0 0,1-19 1 15,1 14 2-15,2-14-1 0,5 14-3 0,2-14 1 16,5 9-13-16,5-9-6 0,5 4-1 0,5-2-6 15,0-2 9-15,0 0 7 0,0 0 4 0,33 0 8 16,-33 0-2-16,39 0 0 0,-14-26 0 0,3 26-4 16,0 0 3-16,-1-20-3 0,-2 20 3 0,-2 0 2 15,-5-15-4-15,-5 15 11 0,-4 0-1 0,-9 0 6 16,9 0 9-16,-9 0-2 0,0 0-7 16,0 0-3-16,0 0-9 0,-29 0-2 0,29 0 0 15,-27 0 0-15,27 0-2 0,-33 0 0 0,33 0-6 16,-29 0-22-16,29 0-33 0,-18 0-58 0,18 0-74 15,0 0-70-15,0 0-83 0,0 0-133 0,0-27-136 16,38 27 91-16</inkml:trace>
  <inkml:trace contextRef="#ctx0" brushRef="#br0" timeOffset="199892.6881">9780 10002 2621 0,'2'0'28'16,"-1"0"12"-16,1 0 6 0,-1 0 11 0,0 0-14 15,3 0-6-15,-4 0 3 0,1 0 1 0,-1 0-7 16,1 0-2-16,-1 0-2 0,0 0-5 0,1 0 15 16,1 0 15-16,0 0 5 0,1 16 9 15,-1-16-14-15,1 0-4 0,0 17-6 0,0-17-4 0,0 17-1 16,-1-8-12-16,2 2-5 0,-2-2-5 16,1 1-7-16,1 0-7 0,-2 1 3 0,2 0-5 15,0 1-2-15,-1-3 3 0,3 2-1 0,1-1-2 16,-4 1-1-16,1-1 1 0,1-1-2 0,-1 1 4 15,3-2 1-15,-1-2 0 0,-1 1-3 0,2-1 4 16,-2-2 1-16,1 0 1 0,2-1 8 0,-2 0-3 16,2-3 7-16,2 3-4 0,0-3 0 0,0 0-5 15,3 0-4-15,2 0-1 0,3-22-4 0,-2 22 0 16,4-21 0-16,-1 21 3 0,4-33-3 0,0 14-2 16,1 0-1-16,-4-4 1 0,4 2 2 15,0-1 0-15,3 1 1 0,-2 2-4 0,-2 1-1 16,0 1 2-16,-2 5-2 0,2-2 3 0,-5 4-1 15,-4 3-2-15,-3-1-2 0,-1 4-9 0,-3 1-19 16,-4 0-38-16,-1 2-34 0,0 0-53 0,-1 1-43 16,-1 0-35-16,0 0-33 0,0 0-37 0,0 0-42 15,0 0-97-15,-26 0-101 0,26 0 96 0</inkml:trace>
  <inkml:trace contextRef="#ctx0" brushRef="#br0" timeOffset="200441.2231">10014 10026 2298 0,'0'0'35'0,"0"0"34"0,0-15 24 0,0 15 27 16,24 0-23-16,-24 0-19 0,0 0-18 0,0 0-16 16,0 0-15-16,0 0 2 0,0 0 22 0,0 0-1 15,12 0 17-15,-12 0-10 0,0 0-14 0,9 20-3 16,-9-20-8-16,10 16-2 0,-6-16-11 0,0 22-4 15,0-22-2-15,1 24-4 0,-1-11-4 0,1 0-1 16,-3 0-4-16,1 2-4 0,-2 0 4 16,0-2-2-16,-1 0 0 0,0 0 7 0,0-1-7 15,0-3 2-15,2 1-4 0,-1-2-1 0,1 1 3 16,0-5 0-16,0 1 4 0,1-2 3 0,2 1 6 16,-2-2 4-16,2-1 5 0,0-1 5 0,0 0-3 15,2 0-2-15,0 0-2 0,3 0-7 0,0 0-2 16,-1 0-6-16,1 0 1 0,0-19-1 0,2 19-5 15,2 0 5-15,0-25-3 0,5 25-2 0,-1-23 3 16,6 10-6-16,4 1 1 0,4 0 4 0,2-2 14 16,6 1 18-16,0-2 5 0,4 3-1 0,-2-2-13 15,2 2-11-15,0 0-9 0,-1-3-5 0,-2 5 1 16,-3 1-6-16,-6-1 1 0,-2 3 7 16,-6 0 0-16,-4 2-3 0,-5 0 3 0,-5 4-6 15,-5-1 0-15,0 2 3 0,-2-2 2 0,-1 2-4 16,-1 0 0-16,-1 0 0 0,0 0-5 0,0 0 4 15,0 0-4-15,0 0 0 0,0 0 2 0,0 0-1 16,0 0-1-16,0 0-2 0,0 0-14 0,0 0-13 16,0 0-5-16,0 0-7 0,0 0-1 0,0 0 2 15,0 0-12-15,0 0-11 0,0 0-8 0,0 0-12 16,0 0-6-16,0 0-14 0,0 0-18 16,0 0-20-16,0 0-25 0,0 0-36 0,0 0-29 0,0 0-58 15,0 0-92-15,0 0-106 0,-21 0 72 16</inkml:trace>
  <inkml:trace contextRef="#ctx0" brushRef="#br0" timeOffset="204572.6386">8626 13147 2093 0,'2'-5'42'0,"1"-1"22"0,-3 2 22 15,1-2 17-15,0-2-22 0,1 3 6 0,0 0 0 16,-2 1-1-16,0-1-4 0,0 2-12 0,0-2-14 15,0 3-1-15,0-1 5 0,0 1 1 0,0-2 6 16,0 1-14-16,0-1-18 0,-25 3-22 0,25-3-10 16,-19 2-1-16,19-1-1 0,-26 0 2 0,12 1-5 15,-3 2 0-15,0 0 4 0,0 0-2 0,3 0 4 16,-3 0 0-16,4 0-7 0,-1 0 5 16,3 0 4-16,0 22 4 0,1-22 9 0,1 18 0 15,1-18-5-15,-1 23 6 0,1-10-9 0,1 1-3 16,0 2 2-16,0 1-4 0,2 0 1 0,0 0-1 15,2 2-4-15,1 1-3 0,1-1 1 0,1 1 0 16,0-2 0-16,0-3 5 0,0 2-2 0,0-5 1 16,0 1 3-16,28-1-7 0,-28-3 5 0,29-1-5 15,-11-4 0-15,5 3 2 0,2-2-2 0,3-2 2 16,-2 2 0-16,3-1-2 0,-4 1-2 0,-1-1 2 16,-2 2-2-16,-5 1 2 0,-4 2 0 15,-4 1 2-15,-3 0 1 0,-6 2 1 0,0 1 1 0,0 1-1 16,0 1 0-16,-36 1-1 0,36 0-1 0,-39 0-4 15,14 1 2-15,2-3-2 0,-5-1 2 16,3-2-2-16,-1-3 6 0,-1 1 8 0,4-4 14 16,-1-2 17-16,4-3 7 0,0 0 7 0,4 0-6 15,3 0-9-15,2-23-14 0,1 23-11 0,4-20-10 16,4 20-9-16,2-18-1 0,0 18-7 0,0-17-23 16,0 17-51-16,29 0-72 0,-29-12-90 0,24 12-70 15,-24 0-72-15,31 0-141 0,-14 0-171 0,1 0 95 16</inkml:trace>
  <inkml:trace contextRef="#ctx0" brushRef="#br0" timeOffset="205025.5734">8971 13196 2206 0,'0'-11'46'0,"0"2"38"0,0 0 36 0,-22 6 23 0,22-2-14 16,0 3-9-16,0 1-15 0,0 0-8 0,-18 1-30 16,18 0-26-16,0 0-16 0,0 0-17 0,0 0-2 15,0 0-8-15,0 0 0 0,0 0 1 0,0 0-1 16,0 0 6-16,0 0-6 0,0 0 7 0,23 0 14 16,-23 21 9-16,0-21 7 0,21 21-2 0,-21-21-12 15,14 33-9-15,-14-13-2 0,9 1 0 16,-9 1-2-16,0 0-2 0,0 4-5 0,0 0-2 15,0 0 1-15,0 2 1 0,0-4-2 0,0 2 2 16,0-3-5-16,0 0 2 0,0-3-2 0,0-3-14 16,0-3-3-16,0-4-4 0,0-1 5 0,31-4 11 15,-31-4 10-15,31-1 0 0,-11 0 5 0,2 0-2 16,2-27-3-16,0 27 1 0,0-32-4 0,1 12 3 16,-1-1-2-16,-2-3 3 0,-4-2-1 0,0 1-3 15,-4-4 6-15,0-2-4 0,-5-1-1 16,1 2 4-16,-5 0-3 0,1 1 3 0,-4 6 9 15,-2 2 4-15,0 7-3 0,0 1 2 0,0 6-5 16,0 4-8-16,0 2-1 0,-22 1-6 0,22 0-8 16,0 0-26-16,0 0-48 0,0 0-65 0,-16 0-65 15,16 0-63-15,0 0-77 0,0 0-113 0,0 0-145 16,0 0 92-16</inkml:trace>
  <inkml:trace contextRef="#ctx0" brushRef="#br0" timeOffset="205364.6215">10137 13276 2814 0,'0'0'32'16,"0"0"29"-16,0 0 17 0,0 0 23 0,0 0-7 15,0 0-12-15,0 0-9 0,0 0-21 0,0 0-21 16,0-19-13-16,0 19-11 0,22 0 2 0,-22-16-9 16,21 16-3-16,-21-12 6 0,30 12-10 0,-14-9 2 15,1 9-2-15,4-10-4 0,-4 10 1 16,3-5-52-16,2 1-65 0,-1 0-54 0,-2 1-66 15,1 2-9-15,-2-2 3 0,-1 2-31 0,1 1-20 16,-2 0-27-16,-1 0-61 0,-1 0 5 0,1 0 89 16</inkml:trace>
  <inkml:trace contextRef="#ctx0" brushRef="#br0" timeOffset="205921.8415">10250 13494 1949 0,'-12'11'73'0,"4"1"30"15,2-4 35-15,2 0 37 0,1-4-47 16,2 1-1-16,1-3-4 0,0 1-15 0,0-2-9 16,0-1-12-16,0 0-20 0,0 0-7 0,0 0 0 15,0 0 0-15,0 0 0 0,0 0-12 0,27 0-16 16,-27 0-17-16,40 0-6 0,-13 0-7 0,5-23-4 16,2 23 4-16,4 0-5 0,0-20 1 0,-1 20 4 15,0-12-4-15,-3 12 0 0,-2-9 5 0,-2 9-1 16,-7-8-2-16,-4 8 0 0,-3-2 0 0,-3 2 0 15,-7-3 4-15,-1 3 5 0,-2 0 7 0,-3-2-1 16,0 2 1-16,0 0 0 0,0 0-5 16,0 0-4-16,0 0 0 0,0 0-5 0,0 0-2 15,0 0 2-15,0 0 0 0,0 0-2 0,0 0 0 16,0 0 2-16,0 0-4 0,0 0 2 0,0 0 0 16,0 0-2-16,0 0 2 0,0 0 3 0,0 0-3 15,0 0 2-15,0 0-2 0,0 0-3 0,0 0 3 16,0 0-2-16,0 0 4 0,0 0 1 0,0 0-1 15,0 0-2-15,0 0 0 0,0 0 0 0,0 0 0 16,0 0 0-16,0 0-2 0,0 0-1 0,0 0 1 16,0 0-1-16,0 0 3 0,0 0-2 0,0 0 0 15,0 0-2-15,0 0-10 0,0 0-1 0,0 0-6 16,0 0 3-16,0 0 3 0,0 0-1 0,0 0 1 16,0 0-6-16,0 0 4 0,0 0 2 15,0 0-1-15,0 0 8 0,0 0-1 0,0 0 0 16,0 0 3-16,0 0-3 0,0 0-8 0,0 0-8 15,0 0-9-15,0 0-2 0,0 0-3 0,0 0-2 16,0 0 1-16,0 0-2 0,0 0 0 0,0 0 4 16,0 0 1-16,0 0-5 0,0 0-6 15,0 0-6-15,0 0-12 0,0 0-5 0,0 0-13 0,0 0-19 16,0 0-33-16,0 0-59 0,0 0-115 0,0 0-151 16,-24 0-74-16,24 0 79 0</inkml:trace>
  <inkml:trace contextRef="#ctx0" brushRef="#br0" timeOffset="210468.0255">11810 12825 1923 0,'0'-4'17'0,"0"-1"20"0,0 0 16 16,0 0 30-16,0 0 13 0,0-2 10 0,0 3 14 15,0 1 13-15,0 0 6 0,0-1-5 0,0-1-13 16,0 2-27-16,0 0-21 0,0 1-8 0,0-2-3 16,0 3 2-16,0-2 1 0,0 3 4 15,0-1-3-15,0 1-4 0,0 0-6 0,0 0-19 0,0 0-10 16,0 0-10-16,0 0-13 0,0 0 2 16,0 0-6-16,-22 0-1 0,22 0 1 0,-17 0-2 15,4 0 1-15,-1 26 1 0,-2-26-2 0,-3 20 1 16,-2-3 0-16,-1-3 3 0,1 4-1 0,1 3-2 15,3-2 3-15,2 3-2 0,0 2 0 0,1 0-1 16,2 0 5-16,1 3-3 0,5 0 0 0,-5-1 4 16,2-3-8-16,2 3-1 0,1-2 4 0,3 2 0 15,3-1 1-15,0-1-1 0,0-2-4 16,0 4 2-16,27-2 2 0,-27-2-1 0,34-3 3 16,-12-1-5-16,3-6 4 0,4 1-3 0,3-7 3 15,1-2-1-15,2-1-4 0,-2-3 5 0,-2 0-3 16,-4 0-2-16,-4 0 0 0,-3-29-2 0,-1 29 0 15,-7-20 1-15,-3 20-4 0,-5-26-1 0,-1 26 4 16,-3-29 2-16,0 13 3 0,0 2-2 0,-31-2-1 16,31 4 0-16,-39 1 0 0,14 3 6 0,-1 1-1 15,-1 4-3-15,-2 3 2 0,0 0-3 0,1 0 0 16,-1 0 5-16,5 0-3 0,3 0 1 0,3 0 0 16,5 24-10-16,0-24-8 0,3 0-34 15,4 20-39-15,1-20-39 0,2 0-44 0,-1 16-30 16,4-16-8-16,-2 11-26 0,2-11-54 0,0 8-72 0,0-8-100 15,0 6-70-15,0-6 108 0</inkml:trace>
  <inkml:trace contextRef="#ctx0" brushRef="#br0" timeOffset="210967.5104">13437 13111 2236 0,'0'0'52'0,"0"0"32"16,0 0 20-16,0 0 28 0,0 0-21 0,-10 0-10 15,10 0 5-15,0 0 0 0,0 0-15 0,0 0-7 16,0 0-14-16,0 0-19 0,0 0-11 0,0 0-12 16,0 0-6-16,0 0-4 0,22 0-3 0,-22 0 0 15,23 0-2-15,-7 0-6 0,2 0-1 0,5 0-3 16,0 0-3-16,3 0 2 0,1 0-2 0,2 0-5 16,0 0 3-16,-2 0-7 0,2 0-4 0,-1 0-8 15,-4 0-51-15,0 0-61 0,-5 0-75 0,-1 0-75 16,-5 0-24-16,-6 0-25 0,-3 0-44 0,-4 19-68 15,0-19-49-15,0 0 92 0</inkml:trace>
  <inkml:trace contextRef="#ctx0" brushRef="#br0" timeOffset="211288.8483">13449 13416 1879 0,'-10'5'42'0,"-2"1"24"15,5-3 35-15,1 0 31 0,1-2-17 0,3-1 3 16,0 0-19-16,0 0-14 0,2 0-9 16,0 0-26-16,0 0-12 0,0 0-15 0,0 0-15 15,24 0 6-15,-24 0 3 0,31 0 1 0,-10-16 10 16,6 16 0-16,0 0 5 0,4 0 8 0,1 0-2 16,-1-12-8-16,3 12-5 0,-5 0-11 0,2-7-10 15,-3 7 1-15,-1-5-3 0,-2 2-1 0,-6 2 2 16,2 0-1-16,-8-1-3 0,-1 1 6 0,-2-1 6 15,-5 2 11-15,-1 0 6 0,-4 0 2 0,0 0-1 16,0 0-7-16,0 0-5 0,0 0-5 0,0 0-7 16,0 0-5-16,0 0-3 0,0 0-4 0,0 0-8 15,0 0-29-15,0 0-65 0,0 0-79 0,0 0-99 16,0 0-125-16,0 0-140 0,0 0-91 16,0 0 108-16</inkml:trace>
  <inkml:trace contextRef="#ctx0" brushRef="#br0" timeOffset="211883.9817">16323 12469 1735 0,'0'-11'30'16,"0"-1"29"-16,8 0 28 0,-8-1 37 0,5-3-1 15,-5 3-1-15,4-1 15 0,-4 1 2 0,1 1 10 16,0 1 3-16,-1 3-23 0,2 0-19 0,-2 2-26 15,2 1-17-15,-2 1-12 0,0 3-12 0,0 1-8 16,0-2-14-16,0 1-9 0,0 1-7 0,0 0-10 16,0 0 2-16,0 0-2 0,0 0 3 15,0 0 7-15,0 25 0 0,0-25 3 0,0 23-2 0,0-6 0 16,0 3-2-16,0 2 3 0,0 0-2 16,0 2 1-16,0 0 0 0,0 0-2 0,0 3-4 15,0-1 1-15,0 0 1 0,-23 0 2 0,23 0 2 16,0-1-4-16,-19 1-2 0,19-2-1 0,-12-2-1 15,12 0-4-15,-11-1-5 0,11-2-38 0,-9-1-46 16,9-4-54-16,-5 0-64 0,5-2-33 0,-3 1-33 16,3-3-50-16,0-1-49 0,0-3-73 0,0 1-43 15,0-3 107-15</inkml:trace>
  <inkml:trace contextRef="#ctx0" brushRef="#br0" timeOffset="212286.8931">15449 13021 1777 0,'-22'3'32'0,"2"-1"4"16,7 1 8-16,1-2 7 0,6 0-32 0,-1 0 2 15,4 1-6-15,2-1 4 0,1 0 19 0,0 2 20 16,0-1 14-16,24-2 3 0,-24 2-10 0,36-2-17 15,-11 3-4-15,2-3 2 0,5 2 18 16,3 0 7-16,6-2 4 0,5 1-2 0,8 1-14 16,2-2-13-16,6 0-13 0,9 2-10 0,9 1-11 15,3-1-5-15,2 1-2 0,7 3-6 0,-2-2 0 16,3 1 0-16,-2 1 18 0,-3-1 15 0,-3-1 18 16,-8 0 22-16,-1 0-6 0,-4-1 4 0,0-3-7 15,-5 4-6-15,-2-1-3 0,-2-1-4 0,-7 1-2 16,-1-3-10-16,-6 2-3 0,-8-2-4 0,-7 3-4 15,-8-3 1-15,-7 0-4 0,-5 0-6 0,-5 0-6 16,-3 0-7-16,-3 0-5 0,-2 0 1 0,0 0-3 16,-1 0-5-16,0 0-13 0,0 0-26 0,0 0-45 15,0 0-51-15,0 0-84 0,0 0-100 0,0 0-104 16,-29 0-151-16,29 0-102 0,-24 0 125 16</inkml:trace>
  <inkml:trace contextRef="#ctx0" brushRef="#br0" timeOffset="212836.64">15050 13568 2139 0,'0'0'31'16,"0"-9"18"-16,0 4 25 0,0 1 29 0,0-2-1 15,0 1 7-15,0 3 7 0,0-1-4 0,0 2-16 16,0-2-15-16,0 3-23 0,0 0-27 0,0 0-12 15,0 0-14-15,0 0-8 0,0 0 9 0,0 0 7 16,0 0 3-16,0 0 1 0,0 26-10 0,-19-26-2 16,19 24-1-16,-19-9-3 0,7 1 3 15,1 2 0-15,-1-1-6 0,2 2 0 0,0 0-1 16,-1 1-1-16,6-2 4 0,-1 1 0 0,4-1 2 16,0-1-4-16,2 0 0 0,0 0-4 0,0 1 1 15,0-3 1-15,37-1-1 0,-37 0 5 0,38-2 0 16,-13-4-4-16,1-3-2 0,3 0-4 0,0-4-6 15,-2-1 0-15,0 0-11 0,-5 0-5 0,2 0 2 16,-5-27-6-16,-3 27 15 0,-4-24-5 0,-4 24-5 16,1-31 2-16,-5 10-1 0,-4 2 8 0,0-4 5 15,0 0 8-15,0-2-3 0,-27 0 4 0,27 1 6 16,-30 3-2-16,30 1 5 0,-36 1-1 16,19 7-5-16,1 2 1 0,-1 4 5 0,3 2-4 15,3 4-8-15,0 0-32 0,2 0-41 0,0 0-55 16,2 0-93-16,2 24-98 0,1-24-152 0,4 0-69 15,-3 26 101-15</inkml:trace>
  <inkml:trace contextRef="#ctx0" brushRef="#br0" timeOffset="213048.4848">15464 13861 2155 0,'7'4'18'0,"-2"-4"11"0,0 1 12 0,-1-1 17 0,1 0 10 15,-1 0 12-15,-3 0 4 0,3 0-3 16,-3 0-20-16,0 0-23 0,-1-22-15 0,2 22-12 0,-2 0-9 16,0 0-4-16,1-15 1 0,-1 15-4 15,0 0 3-15,0 0 1 0,2-8-4 0,-2 8-18 16,0 0-54-16,0 0-79 0,0 0-103 0,0 0-130 16,0 0-175-16,0 0 36 0,0 0 106 0</inkml:trace>
  <inkml:trace contextRef="#ctx0" brushRef="#br0" timeOffset="213672.4835">15886 13596 2240 0,'1'-9'44'0,"-1"2"33"0,0 0 25 16,0 2 30-16,0 1-26 0,0 0-19 0,0 1-13 15,0 2-20-15,0 1-11 0,0 0-3 0,0 0-2 16,0 0-6-16,0 0 1 0,20 0-11 0,-20 0-7 16,0 0-6-16,16 24 3 0,-16-24 3 0,0 17 5 15,14-17 6-15,-14 17-11 0,6-17-1 0,-6 22-10 16,4-10-3-16,-4 0-2 0,0 3 1 16,0-1-1-16,0 1 0 0,0 2 5 0,0 0-5 0,0 0 4 15,0 0-2-15,0 1-2 0,3 0 4 16,1-1-1-16,-3 2-3 0,2-2 4 0,-1 0-3 15,1-1-3-15,-1-1 3 0,1 0-1 0,0-1-1 16,-2-2 5-16,0-2-1 0,-1 0-2 0,1-2 2 16,-1 0-3-16,0-3 0 0,0 0 1 0,0-1 0 15,2 0 1-15,-2-4-3 0,0 2 0 0,0-2-2 16,0 2 4-16,0-2 0 0,0 0 0 0,0 0 0 16,1 0-3-16,-1 0-1 0,1 0 1 0,-1 0-2 15,1 0 3-15,1 0 0 0,-2 0 0 0,0 0 3 16,2 0-2-16,-2 0 2 0,0 0-1 0,0 0 1 15,0 0-2-15,0 0 0 0,0 0-1 16,0 0 2-16,0 0 2 0,0 0-2 0,0 0 2 16,0 0-2-16,0 0-1 0,0 0 3 0,0 0-1 15,0 0-1-15,0 0 2 0,0 0 0 0,0 0-5 16,0 0 7-16,0 0-4 0,0 0-2 0,0 0 4 16,0 0-3-16,0 0-1 0,0 0 2 0,0 0-2 15,0 0 0-15,0 0 4 0,0 0-4 0,0 0 2 16,0 0-1-16,0 0 1 0,0 0-1 0,0 0-7 15,0 0-8-15,0 0-11 0,0 0-5 0,0 0-2 16,0 0 4-16,0 0-4 0,0 0-11 0,0 0-10 16,0 0-18-16,0 0-6 0,0 0-12 15,0 0-12-15,0 0-9 0,0 0-19 0,0 0-12 16,0 0-26-16,0 0-28 0,0 0-48 0,0 0-57 16,0 0-124-16,0 0 44 0,0 0 88 0</inkml:trace>
  <inkml:trace contextRef="#ctx0" brushRef="#br0" timeOffset="213972.6058">16506 13855 2219 0,'5'0'15'0,"1"0"6"0,2 0 18 16,3 0 22-16,0 0 9 0,3 0 20 0,2 0 10 15,2 0 10-15,2 0-1 0,2 0-6 0,5-16-20 16,-1 16-28-16,4 0-23 0,1 0-18 0,-1 0-9 16,3 0-5-16,-2 0-2 0,-5-9 0 0,-1 9-2 15,-6 0 1-15,-3 0 1 0,-4 0-23 0,-5 0-39 16,-2-5-59-16,-4 5-101 0,1-4-89 15,-2-2-122-15,0 3-81 0,0-2-37 0,0-1 112 16</inkml:trace>
  <inkml:trace contextRef="#ctx0" brushRef="#br0" timeOffset="214275.9564">16752 13617 2120 0,'-1'-5'41'0,"-1"2"26"15,-1 0 18-15,3 1 27 0,0-2-26 0,0 1-17 16,0 3-13-16,0-1-20 0,0 1-15 0,0 0-5 16,0 0 4-16,0 0-1 0,0 0 4 0,18 0 0 15,-18 23-2-15,0-23 9 0,0 22 5 16,14-22-3-16,-14 27-3 0,0-13-8 0,0 3-11 16,0 0-2-16,0 0-3 0,0 1-5 0,0 1 2 15,0-1 0-15,0 1 0 0,0-1-1 0,0 3 2 16,0-2 0-16,0-1 0 0,0 1 1 0,0 2-3 15,0-6 3-15,0 2-4 0,0-2-1 0,0-1-1 16,0 1-4-16,0-5 2 0,0-1-3 0,0 1 0 16,0-3-1-16,0-1-23 0,0-1-39 0,18-1-54 15,-18-4-81-15,0 1-112 0,14 1-146 0,-14-2-155 16,14 0 83-16</inkml:trace>
  <inkml:trace contextRef="#ctx0" brushRef="#br0" timeOffset="214704.8018">17443 13641 2390 0,'4'-5'41'0,"1"2"25"16,-5 1 20-16,2-2 24 0,-2 3-23 0,0-1-5 15,0 2-4-15,0 0-17 0,0 0-13 0,0 0-19 16,0 0-18-16,0 0-1 0,0 0-2 16,0 0-1-16,-22 24-1 0,22-24-5 0,0 20-1 15,0-20-2-15,-15 28 1 0,15-15 2 0,0 5-3 16,-14-1 4-16,14 1-1 0,0 0-1 0,-5 1 0 16,5-1-3-16,0 2-2 0,0-5 3 0,0 1-2 15,0-1 2-15,28-2 1 0,-28-3-2 0,20-1 3 16,-20-1 1-16,21-5 2 0,-21 0-1 0,23-2 1 15,-10-1-3-15,-1 0 0 0,-2 0-2 0,0 0 0 16,-1-25 0-16,0 25-1 0,-2-22 3 0,-1 22 1 16,-2-26 0-16,-3 10-1 0,0 0-1 15,-1-5 1-15,0 0-5 0,0-3 3 0,0 1-6 16,0 1-8-16,-25-1 3 0,25 4-6 0,0 2-9 16,-24 3-29-16,24 4-39 0,-16 3-42 0,16 2-42 15,-19 3-31-15,19 2-44 0,-17 0-69 0,8 0-81 16,1 0-87-16,1 0 84 0</inkml:trace>
  <inkml:trace contextRef="#ctx0" brushRef="#br0" timeOffset="214988.8345">17791 13837 2078 0,'8'2'32'0,"-1"3"17"0,-3-2 28 0,-2-1 32 15,-2 0 1-15,0-2 16 0,0 1-17 0,0 1-36 16,0-2-30-16,0 0-33 0,0 0-12 0,-27 0 5 16,27 0-6-16,0 0-1 0,-20 0 4 0,20 0 0 15,-14 0 2-15,14 0 3 0,0 0-4 0,-11 0 3 16,11 0 1-16,0 0-2 0,0 0 4 0,0 0-4 16,0 0-1-16,0 0-1 0,0 0-2 0,0-17-1 15,0 17 4-15,25 0-4 0,-25-20-1 0,0 20-5 16,19-10-15-16,-19 10-11 0,0-11-24 0,0 11-29 15,11-7-32-15,-11 7-65 0,0 0-77 0,0 0-99 16,0 0-105-16,0 0-25 0,0 0 102 16</inkml:trace>
  <inkml:trace contextRef="#ctx0" brushRef="#br0" timeOffset="215511.7938">18244 13712 1916 0,'0'-8'32'0,"0"3"14"0,0-3 34 16,0 0 22-16,0 0-15 0,0 1 1 0,0-3-18 16,0 2-4-16,0-1-4 0,-22 1 4 0,22 1-11 15,0 1-5-15,0 0-4 0,-18 1-8 0,18 2 1 16,0-1-8-16,0 2-10 0,-14 2-9 0,14 0-8 15,-10 0-2-15,1 0-1 0,-2 0-2 0,-3 0 2 16,-3 0 0-16,-3 24-1 0,-1-24-1 0,0 19-4 16,-1-19-3-16,4 22 1 0,0-22-6 0,5 24-5 15,2-12-12-15,4-4-6 0,3 4 4 0,4-5 9 16,0 0 12-16,0-1-5 0,29 0-11 16,-29-5-6-16,36 1 1 0,-14-2 11 0,3 0 10 15,0 0 9-15,-1 0 2 0,0 0-4 0,-4-22 6 16,0 22-2-16,-2 0 8 0,-4-27 17 0,-2 27 23 15,-2-18 28-15,-3 18 24 0,-2-14 9 0,-5 14-14 16,4-11-25-16,-4 11-32 0,0 0-26 0,0 0-10 16,0 0-4-16,0 0 1 0,0 0 3 0,0 0-1 15,-23 0 4-15,23 24 3 0,0-24-1 0,0 17-1 16,0-17-3-16,0 22 0 0,0-22-1 0,0 22 2 16,0-8-2-16,0 0 3 0,0-1 0 0,0 2-2 15,0 1 1-15,0 2-3 0,0-2-1 16,0 3 0-16,0-4 2 0,0 4-3 0,0-1 0 15,0 0-1-15,-22-1-1 0,22 1-4 0,0 0-2 16,0-3 0-16,0 1-18 0,-14-3-50 0,14 2-76 16,0-6-77-16,0 0-93 0,0-1-78 0,0-1-105 15,0-4-60-15,0-1 112 0</inkml:trace>
  <inkml:trace contextRef="#ctx0" brushRef="#br0" timeOffset="215870.8374">17331 14195 1774 0,'-8'5'46'0,"0"-1"22"15,2-1 7-15,4-1 14 0,1 1-29 0,1-3-4 16,0 2 3-16,0-2-5 0,0 2-1 0,0-2 6 15,31 1 1-15,-31-1 13 0,34 0-5 0,-10 0-7 16,3 0 4-16,5 0 0 0,1 0-9 0,5 0-1 16,4 0 1-16,2 0-10 0,6 0 2 0,4 0-13 15,3 0-15-15,4 0-13 0,6 0-3 16,1 0-4-16,2 16-3 0,0-16 2 0,0 0-1 0,-2 16 2 16,-2-16 3-16,-4 11 1 0,-3-11-3 15,-6 10 2-15,-6-10-4 0,-7 8 0 0,-7-4 0 16,-8 0 1-16,-8-3 4 0,-6-1 2 0,-6 0-2 15,-5 0-9-15,0 0-39 0,0 0-65 0,0 0-74 16,-36 0-91-16,36 2-130 0,-32-2-180 0,12 0-16 16,0 2 99-16</inkml:trace>
  <inkml:trace contextRef="#ctx0" brushRef="#br0" timeOffset="216360.6758">17867 14566 2123 0,'-1'0'34'16,"0"0"12"-16,-2 0 4 0,3 0-2 0,0 0-36 16,0 0 2-16,0 0 28 0,0 18 27 0,0-18 23 15,0 16 3-15,0-16-16 0,0 23-21 0,0-9-12 16,0 2-14-16,0 1-14 0,-23-1-2 0,23 1-9 15,0 0-1-15,-23-3-4 0,23 1-4 0,-15 0 3 16,15-1-3-16,0-2 1 0,-12-4-4 16,12 3-5-16,0-4 0 0,0-2 0 0,0-2 3 15,0-2 4-15,0-1 3 0,24 0-3 0,-24 0-9 16,0 0-6-16,28 0-3 0,-28-28 8 0,19 28 7 16,-19-27 5-16,15 27 2 0,-15-33-9 0,10 16 6 15,-10-3-3-15,0 2 0 0,6-5 9 0,-6 6-1 16,0 0 6-16,0 1 9 0,0 4 9 0,0 2 15 15,0-1 9-15,0 5 9 0,0 1 3 0,0 1-1 16,0 1-6-16,0 0-15 0,0 0-16 0,0 2-13 16,0 1-6-16,0 0-2 0,28 0-3 0,-28 0-1 15,22 0 1-15,-22 0 1 0,25 28 3 0,-10-28-1 16,-1 22-1-16,1-22-4 0,-1 32 0 0,1-15 3 16,1 3-2-16,0-1 0 0,3-3 3 0,-1 4-7 15,2-2 1-15,0 2 4 0,1-4-8 16,-1 0-14-16,1-2-34 0,-1 1-52 0,-4-3-48 15,-2-5-52-15,-2 1-45 0,0-2-71 0,0-2-114 16,-4-3-96-16,-2-1 30 0,-1 0 122 0</inkml:trace>
  <inkml:trace contextRef="#ctx0" brushRef="#br0" timeOffset="216701.0034">18286 14550 2011 0,'0'-9'39'0,"0"1"19"0,21 4 26 0,-21-2 25 0,0 1-13 16,0 2 4-16,0 0-21 0,12 3-20 16,-12-1-22-16,0 1-21 0,0 0-3 0,0 0-3 15,0 0 2-15,0 0 0 0,0 0 2 0,0 26 1 16,0-26-1-16,0 21-2 0,0-21 3 0,0 29 0 16,-16-12-3-16,16 2 4 0,0 1-7 0,0-1 3 15,0 3-8-15,-15-1-3 0,15 3 2 0,0-2-7 16,0 0 5-16,0 2 2 0,0-2-5 0,0 0 4 15,0-2 0-15,0-1-4 0,0-2 5 0,0-1-3 16,0 0 1-16,0-4 0 0,0-1-2 0,0-1 1 16,0-3-5-16,0-3 1 0,0-1 0 0,0 0 1 15,0-2 4-15,0-1 1 0,0 0-3 16,0 0-1-16,0 0 0 0,16 0-18 0,-16 0-25 16,0 0-37-16,0 0-46 0,0 0-33 0,0 0-57 15,0-15-52-15,0 15-59 0,0 0-34 0,0 0-38 16,0 0 39-16,0-14 104 0</inkml:trace>
  <inkml:trace contextRef="#ctx0" brushRef="#br0" timeOffset="217740.5309">10266 15103 2123 0,'0'0'39'16,"0"0"18"-16,0 12 26 0,0-12 23 0,-22 4-15 0,22-4 14 15,0 5 5-15,-17-4 3 0,17 0 0 16,0-1-10-16,0 3-16 0,0-3-17 0,0 0-21 16,0 0-21-16,0 0-13 0,0 0-8 0,0 0 4 15,0 0 4-15,0 0-5 0,30 0 3 0,-4 0-5 16,7 0-12-16,7 0-1 0,8 0-10 0,1 0-47 15,2 0-67-15,-5 0-72 0,-6-18-95 0,-6 18-51 16,-8 0-63-16,-13 0-80 0,-13 0-40 0,0 0 101 16</inkml:trace>
  <inkml:trace contextRef="#ctx0" brushRef="#br0" timeOffset="217860.5687">10297 15371 1709 0,'0'9'22'0,"0"-3"14"0,27-2 8 0,-27-4 6 16,47 0-23-16,-14 0-10 0,2 0-12 0,2 0-6 15,2-29-29-15,3 29-83 0,-2-21-121 0,-3 21-176 16,2-26-37-16,-9 12 80 0</inkml:trace>
  <inkml:trace contextRef="#ctx0" brushRef="#br0" timeOffset="218100.9526">10655 14945 2216 0,'0'-1'47'0,"-13"-3"18"0,13 4 14 16,0-4 15-16,-9 1-15 0,9-1 7 15,0 1 9-15,0 0-5 0,0 2-20 0,32 1-20 16,-32 0-24-16,34 0-10 0,-14 0-10 0,4 0-9 16,1 25 2-16,4-25 3 0,1 26 0 0,1-26 1 15,3 35-1-15,1-16-4 0,2 4-3 0,-5 2 0 16,1 2 3-16,-4 0-5 0,-4 5 0 0,-2-3 6 16,-8 2-6-16,-3 2-1 0,-7 1-17 0,-5-2-15 15,0-1-13-15,-26-2-10 0,26 3-9 0,-46-3-11 16,17-2-26-16,-5-2-33 0,-2-5-44 0,0 3-82 15,-2-4-95-15,2-1-151 0,-3-4 51 0,4-3 106 16</inkml:trace>
  <inkml:trace contextRef="#ctx0" brushRef="#br0" timeOffset="220027.7941">12142 14733 1761 0,'20'-5'47'0,"-20"-1"36"0,0 4 30 16,0-3 46-16,11 2-9 0,-11-1-7 0,0 1 1 15,0 2-24-15,0-2-24 0,0 0-8 0,0 1-14 16,0 1-9-16,0-1-6 0,0 0-12 16,0 1-11-16,0 0-7 0,0 1 1 0,0 0-4 15,0 0 1-15,0 0-3 0,-16 0-11 0,16 0-6 16,-15 0-5-16,6 0 1 0,-5 29-3 0,-1-29-1 15,-5 30 0-15,1-9 0 0,-2 1 1 0,2 2 1 16,-2 0-2-16,6-1-2 0,4 2 5 0,-1-3-2 16,5-1 0-16,5 0-4 0,2-1-1 0,0-4-2 15,0 0-1-15,0-3 4 0,40-4 1 0,-40 0-1 16,42-3 3-16,-18-4-1 0,5-2 0 0,0 0 2 16,2 0-2-16,-1 0 1 0,-1-26 3 0,-2 26 2 15,-2-28 0-15,-5 28-3 0,-4-30 3 0,-7 12-6 16,0-2 7-16,-4 1 1 0,-5-3-6 15,0-2 2-15,0 1-5 0,0-2-2 0,-32 1 0 0,32 2 2 16,-36 0 2-16,36 3-5 0,-41 7-6 16,22 0-13-16,-2 7-32 0,1 3-51 0,4 2-62 15,2 0-53-15,3 0-57 0,11 23-59 0,-10-23-91 16,10 22-148-16,0-22 88 0</inkml:trace>
  <inkml:trace contextRef="#ctx0" brushRef="#br0" timeOffset="220267.9069">12562 14998 2468 0,'2'5'26'16,"-1"-3"22"-16,0 1 25 0,0-2 24 0,-1-1-15 16,2 0-16-16,-2 0-16 0,0 0-13 0,0 0-5 15,0 0-3-15,0 0-8 0,0 0-6 0,0-21-6 16,0 21-5-16,0 0 4 0,0 0-3 0,0-15 0 15,0 15 2-15,0 0-3 0,0 0 1 0,0-11-4 16,0 11-6-16,0 0-16 0,0 0-37 0,0 0-36 16,0 0-45-16,0 0-53 0,0 0-56 0,0 0-72 15,0 0-128-15,0 0-111 0,0-3 88 0</inkml:trace>
  <inkml:trace contextRef="#ctx0" brushRef="#br0" timeOffset="220837.797">13081 14708 2145 0,'0'-11'38'16,"0"3"34"-16,0-4 42 0,0 3 31 0,0-2 2 15,0 4 3-15,0-1-11 0,-23 2 1 16,23 2-23-16,0-1-31 0,0 1-27 0,0 2-35 0,0 0-16 15,0 2-7-15,0 0-4 0,0 0 1 0,0 0-2 16,0 0 9-16,0 0 14 0,0 0 9 16,0 26 2-16,0-26-6 0,-29 27-13 0,29-8-5 15,0 5-2-15,-25 0-2 0,25 3 0 0,-29 1-4 16,14 0 1-16,15 2 2 0,-23 0 1 0,12 1 0 16,0 1 0-16,4-2-4 0,0-2 0 0,7 2-4 15,0-3 3-15,0 0-5 0,0-3 0 0,0-3 3 16,0 0-7-16,0-4 8 0,40 0-1 0,-40-5-3 15,44-2 4-15,-15 0-7 0,2-5-11 0,-1-2-3 16,-1-3-10-16,0 0 1 0,-7 0 8 0,1 0 1 16,-5 0 7-16,-7-26 3 0,0 26-12 15,-11-19-6-15,7 19-2 0,-7-24-4 0,0 24 14 16,0-26 5-16,-25 26 8 0,25-21 4 0,-31 21 3 16,31-16 3-16,-38 16 0 0,15-8 0 0,-1 8-1 15,3 0 6-15,-1 0-3 0,1 0-1 0,5 0-1 16,3 0-5-16,2 24-10 0,4-24-13 0,1 0-10 15,3 0-10-15,3 15-5 0,0-15 4 0,0 0-1 16,0 0 7-16,0 11 9 0,0-11 10 0,0 0 6 16,0 0 9-16,21 0 3 0,-21 0-1 0,0 0 8 15,0 0 0-15,0 0 1 0,0 0 3 0,0 0-3 16,0 0-5-16,0 0-1 0,0 0-3 16,0 0 0-16,0 0 0 0,0 0-6 0,0 0-10 15,0 0-23-15,0 0-23 0,-19 0-40 0,19 0-41 16,0 0-50-16,0 0-61 0,0 0-62 0,0 0-130 15,0 0 73-15</inkml:trace>
  <inkml:trace contextRef="#ctx0" brushRef="#br0" timeOffset="221227.9635">13771 15015 2436 0,'0'0'12'16,"0"0"1"-16,0 0 0 0,0 0-1 0,0 0-14 0,7 10 1 15,-3-10 1-15,1 0 1 0,3 0 3 16,6 0 0-16,1 0-2 0,4 0 4 0,4 0-6 16,6 0-1-16,-2 0 0 0,6 0-4 0,-1 0 7 15,2 0-2-15,2 0 0 0,-3 0 3 0,-1 0-10 16,-1-17-11-16,-4 17-38 0,-4 0-43 0,-6 0-42 15,-3 0-80-15,-5-14-87 0,-7 14-77 0,-2 0-95 16,0-8 96-16</inkml:trace>
  <inkml:trace contextRef="#ctx0" brushRef="#br0" timeOffset="221696.8128">13937 14762 1782 0,'0'-1'38'0,"0"1"29"16,0 0 25-16,0 0 23 0,0 0-7 0,0 0-12 15,0 0-3-15,0 0-10 0,0 0-14 0,0 0-13 0,0 0-20 16,0 0-16-16,0 0-10 0,0 15 4 16,0-15 13-16,0 0 10 0,0 16-4 0,0-16-4 15,0 17-10-15,0-2-4 0,0-3 0 0,0 3-6 16,0 2-5-16,0 1 0 0,0 0 0 0,0-1 0 16,25 3 0-16,-25 1-1 0,0 0-5 0,0 0 5 15,13 0 0-15,-13 3-2 0,0-3 2 0,0 2-6 16,10-4 2-16,-10-2 0 0,0 2 3 0,0-1 0 15,0-5 0-15,0-1-2 0,0-3-2 0,0 0 3 16,0-2-1-16,0-4 2 0,0-1-2 0,0 0 2 16,0-2-1-16,6 0 3 0,-6 0 2 15,0 0-1-15,0 0 1 0,4 0-5 0,-3 0-2 16,1 0-1-16,0 0 0 0,3 0 3 0,0 0 0 16,-3-19-2-16,0 19-36 0,0 0-56 0,0 0-69 15,-2 0-100-15,0 0-137 0,0 0-142 0,0-13-28 16,0 13 104-16</inkml:trace>
  <inkml:trace contextRef="#ctx0" brushRef="#br0" timeOffset="231603.1537">15033 14747 1611 0,'3'-11'39'0,"-3"11"36"15,2 0 37-15,0-8 35 0,-2 8 0 0,2-8 3 16,-2 5 14-16,0 1 3 0,0-2-2 0,0 1-1 16,0 0-25-16,0-1-6 0,0 0-8 0,0 0-2 15,0 1 7-15,0-2-14 0,0 2-16 0,0-3-26 16,0 0-21-16,0 0-10 0,0 0-5 0,0 3-10 15,0-2-15-15,0 2-3 0,0 1-9 0,0 2 7 16,0 0 2-16,0 0-3 0,0 0 1 16,0 0-6-16,0 0-5 0,0 0 2 0,0 0-1 15,-26 26-2-15,26-26 1 0,-20 27-2 0,20-10 7 16,-25 2 0-16,14 1 1 0,11 2-1 0,-17-1-5 16,17 1 2-16,-6-2-2 0,6-1 0 0,0 0 2 15,0-2 0-15,25 1-2 0,-25-2-1 0,35-3-2 16,-12 0 0-16,3-1-1 0,2-2 3 0,-1 0 1 15,2-2 1-15,-2-2 2 0,-4-1 1 0,-1 1-6 16,-7-1-3-16,-2-1 0 0,-4 1-5 0,-3-1 8 16,-6 1 2-16,0 1 0 0,0 1 6 0,0-2-6 15,0 4 1-15,0 0 0 0,-33 0-3 0,33-1-1 16,-30 0-2-16,30 0-6 0,-33-2-9 16,14 1-13-16,1-4-16 0,-1 3-11 0,3-5-16 15,-3 2-31-15,4-3-26 0,0 0-43 0,1 0-11 16,2 0-5-16,2 0-10 0,0-24-2 0,-1 24-50 15,6-19-39-15,-1 19-51 0,3-26-60 0,2 12-40 16,1-3 90-16</inkml:trace>
  <inkml:trace contextRef="#ctx0" brushRef="#br0" timeOffset="231769.9667">15000 14682 1813 0,'0'-6'33'0,"0"1"21"0,-27 1 28 16,27-1 23-16,0 0-7 0,0 0-2 15,-15 0-18-15,15 0-19 0,0-1-24 0,0 0-19 16,29-1-10-16,-29 0-7 0,38 1 1 0,-11 0-4 16,3 1 1-16,3 3-7 0,-1 2-77 0,1 0-90 15,-1 0-124-15,-4 0-122 0,-3 0-109 0,-3 26 93 16</inkml:trace>
  <inkml:trace contextRef="#ctx0" brushRef="#br0" timeOffset="231951.7964">15429 15015 1711 0,'16'0'51'0,"-16"0"28"0,0 0 41 15,7 0 24-15,-7 0-36 0,0 0-10 16,0-20-32-16,0 20-19 0,0 0-14 0,0 0-22 16,0 0-11-16,0 0-6 0,0 0-9 0,0 0-36 15,0 0-65-15,0 0-84 0,-15 0-108 0,15 0-92 16,0 0-97-16,0 0 84 0</inkml:trace>
  <inkml:trace contextRef="#ctx0" brushRef="#br0" timeOffset="232442.3579">15666 14827 2135 0,'3'-12'44'0,"-2"2"40"15,-1 0 54-15,3 2 33 0,-2 0-27 0,0-1-28 16,-1 5-54-16,0 1-36 0,0 2-17 0,0 1-13 16,0 0 2-16,0 0 1 0,0 0 5 0,0 0-1 15,0 24-1-15,0-24 0 0,0 26 0 0,0-26 3 16,0 38-1-16,0-18-2 0,0 2-3 16,0-1-2-16,18 2-4 0,-18 0-3 15,0-3-2-15,0-1-7 0,0 0-12 0,0-3-24 0,31-3-24 16,-31-2-11-16,31-6 16 0,-8 1 24 0,-2-5 25 15,4-1 11-15,-1 0-1 0,1 0 8 0,-1 0-2 16,-2-32 7-16,-3 32 2 0,-2-28-4 0,-5 12 3 16,-3-1 0-16,-1-1 0 0,-4 0 1 0,-1-2 3 15,-3 4 5-15,0-2 1 0,0 2 9 0,0 1 11 16,0 3 10-16,0 3 9 0,0 2-7 0,-24 4-15 16,24-1-17-16,0 3-11 0,0 1-2 15,0 0 2-15,0 0 3 0,0 0 0 0,0 0 3 0,0 0-2 16,0 22 1-16,0-22 1 0,0 0-3 0,0 29 2 15,0-29-2-15,0 21-2 0,16-21 4 16,-16 22-1-16,0-7 3 0,0-3-1 0,0 2-5 16,0-1 1-16,0 3 0 0,0-1 1 0,0 2 4 15,0-1-2-15,0 3-1 0,0-3-4 0,0 4-1 16,0-1-4-16,0 0-2 0,0-2 1 0,0 3 4 16,0 1 0-16,0-3-54 0,31 1-92 0,-31-5-114 15,25 0-130-15,-25-2-80 0,25-2-40 0,-25-3 110 16</inkml:trace>
  <inkml:trace contextRef="#ctx0" brushRef="#br0" timeOffset="232750.9158">15197 15334 1930 0,'-17'0'36'0,"4"0"20"0,1 0 23 0,2 0 15 15,5 0-24-15,1 0-11 0,3 0-25 0,-1 0-11 16,2 0-14-16,0 0-6 0,0 0 5 0,0 0-5 16,28 0 3-16,-28 0-3 0,33 0-3 0,-9 0 0 15,5 0-1-15,5 0 0 0,5 15 2 0,5-15 1 16,3 0-3-16,6 0 2 0,7 0 1 0,5 9-3 16,6-9 2-16,3 8-6 0,2-4 2 0,-2 1 4 15,0 0-4-15,-8-1 6 0,-8 2-2 16,-12-1-9-16,-11 0 0 0,-8-1-18 0,-9-1-13 15,-7-1-3-15,-4 1-3 0,-5 0 9 0,-2-3-15 16,0 1-28-16,0-1-45 0,0 5-78 0,-31-4-82 16,31 1-90-16,-29 1-51 0,29-1 87 0</inkml:trace>
  <inkml:trace contextRef="#ctx0" brushRef="#br0" timeOffset="233313.52">15681 15661 1891 0,'-3'2'0'0,"2"-2"-4"0,1 0 1 0,0 0 6 0,0 3 0 16,0 0 17-16,0 2 5 0,0 1 14 15,0 2 13-15,0 4-2 0,0 3-11 0,0-1-13 16,0 5-18-16,0 3-6 0,0 3 13 0,0-1 12 16,-21 5 5-16,21-2 1 0,-19 1-12 0,19-2-13 15,-17-1-3-15,17 1-5 0,0-5 6 0,-16 0-8 16,16-5-1-16,0-1 2 0,0-3-4 0,0-5 0 15,0-4 5-15,0-3-5 0,0 0 5 0,30 0-2 16,-30 0-21-16,22-34-20 0,-22 34-30 0,18-40-14 16,-18 15 0-16,16-2 1 0,-16-5 7 0,0-3-3 15,0-2 12-15,0-2 19 0,0 2 28 0,0-3 26 16,-24 4 30-16,24 4 36 0,0 5 14 16,-23 5 29-16,23 6-14 0,0 7-31 0,-14 1-25 15,14 8-19-15,0 0 14 0,0 0 9 0,0 0 18 16,0 0-12-16,0 19-12 0,30-19-1 0,-30 22-14 15,30-22-1-15,-11 28-7 0,2-13-8 0,1 2 0 16,5 1-5-16,-2 1 1 0,-1 1-4 0,2 1-1 16,0 1 9-16,2 2 6 0,-3-1-1 0,2 3-2 15,-1-2-4-15,0 4-8 0,0-3 6 0,-1 2-3 16,0-3-2-16,-3-2-1 0,-2-1-2 0,0-4 2 16,-2 0 3-16,-3-5-1 0,-1-3 1 0,-3-1-1 15,-1-4 3-15,0-3 4 0,-3-1-1 0,1 0 4 16,-2 0 4-16,1-25 10 0,0 25 6 15,-3-32-3-15,-2 13-7 0,-2-4-12 0,0-2-11 16,0-3-2-16,0-1 1 0,0-3 0 0,0 3 2 16,-26-2-1-16,26 2 0 0,0 0 0 0,0 5 0 15,-19 2-1-15,19 2-1 0,0 4 0 0,0 0 1 16,0 5 1-16,0-1-1 0,0 4-1 0,0 3-27 16,0-2-52-16,0 3-77 0,0 0-108 0,0 1-156 15,0-1-128-15,0 2 38 0,0-3 109 0</inkml:trace>
  <inkml:trace contextRef="#ctx0" brushRef="#br0" timeOffset="233591.7972">17044 15349 2059 0,'0'-5'31'0,"0"2"19"0,0-1 29 0,0 3 28 16,0-1-3-16,0 0 5 0,0 0-6 0,0 1-14 15,0 1-23-15,0 0-26 0,0 0-21 0,0-2-14 16,26 2-5-16,-26 0 1 0,33 0 2 0,-13 0 1 16,5 0-2-16,0 0-1 0,4 0-3 0,1 0-2 15,-1 0-1-15,0 0-44 0,0 0-80 16,-5 0-95-16,2 0-130 0,-4 0-110 0,-1 17-94 15,-9-17 66-15,-3 0 135 0</inkml:trace>
  <inkml:trace contextRef="#ctx0" brushRef="#br0" timeOffset="233778.5677">17013 15595 2268 0,'-3'3'31'0,"3"0"25"0,0 0 21 16,0-3 24-16,0 0-5 0,0 0-1 15,0 0-5-15,33 0-17 0,-33 0-28 0,34 0-23 16,-12-20-13-16,3 20-5 0,3 0-1 0,1 0-3 16,2 0-7-16,3 0-2 0,-1 0-24 0,-1 0-65 15,0 0-78-15,-1 0-104 0,0 0-166 0,1-12-139 16,-1 12 26-16,-3 0 103 0</inkml:trace>
  <inkml:trace contextRef="#ctx0" brushRef="#br0" timeOffset="234306.0181">18287 15283 2021 0,'0'-4'45'0,"0"1"34"0,0 3 25 16,0-2 15-16,0-1-42 0,0 1-27 0,0 2-28 15,0 0-8-15,0 0-7 0,0 0 13 0,0 0 0 16,0 0 2-16,0 0 3 0,0 0-11 16,0 27 2-16,0-27-5 0,0 24 1 0,0-24 2 0,0 29-3 15,0-13 0-15,0 2-4 0,0 0-3 0,0 3-2 16,0 2-1-16,0 0-1 0,0 1 1 0,0-1-3 15,0 2 5-15,0 0 4 0,0 1-7 0,0 1 3 16,0-3-1-16,0 2 0 0,0-1-1 16,0-2 1-16,0-2-4 0,0-3-3 0,0-4 2 15,0-4 0-15,0-2-1 0,0-3 0 0,0-2 1 16,20-3-2-16,-20 0-17 0,0 0-55 0,0 0-85 16,0 0-98-16,0 0-160 0,0-25-170 0,0 25 72 15,0-19 100-15</inkml:trace>
  <inkml:trace contextRef="#ctx0" brushRef="#br0" timeOffset="235390.5875">11192 16402 2317 0,'-8'0'11'0,"1"0"15"16,1-15 25-16,2 15 27 0,-1 0 20 0,0 0 8 16,-1 0-4-16,2 0-10 0,0 0-28 0,2 0-23 15,1 0-23-15,1 0-18 0,0 0 0 0,0 0-3 16,0 0 4-16,0 0-4 0,0 0-1 0,0 0 0 15,23 0 0-15,-23 0 1 0,28 0-3 16,-8 0 1-16,5 0-24 0,-1 0-18 0,6 0-31 16,1 0-35-16,-2 0-15 0,1 0-13 0,-1 0 2 15,-6 0 6-15,-4 0 26 0,-4 0 34 0,-5 0 28 16,-5 22 31-16,-3-22 8 0,-2 0 2 0,0 25 2 16,0-25 3-16,-34 20 3 0,34-20-3 0,-28 20 0 15,28-8-6-15,-26-4 0 0,26 1 3 0,-15-3-1 16,15 1 9-16,0-3-3 0,0 0 7 0,0 0-3 15,0-4-4-15,27 0 3 0,-6 0-7 0,3 0 1 16,3 0-2-16,4-22-16 0,3 22-48 16,0 0-63-16,0-24-82 0,-3 24-54 0,-5-15-28 15,-1 15-60-15,0-17 80 0,-6 17 70 0</inkml:trace>
  <inkml:trace contextRef="#ctx0" brushRef="#br0" timeOffset="235650.9161">11524 16218 2096 0,'-10'-5'30'0,"2"1"27"16,1 1 29-16,3 1 21 0,0-1-19 0,-3 0-20 16,4 3-21-16,2 0-22 0,1 0-11 0,0 0-7 15,0 0-8-15,0 0 0 0,0 0-1 0,0 0 2 16,0 0 1-16,31 0 1 0,-31 0-1 0,26 20 3 16,-8-20-2-16,5 0 0 0,2 19-1 0,2-19-1 15,1 12-3-15,4-12 6 0,-2 14-3 16,1-6-1-16,-2 2 4 0,-4 2-3 0,-1 1 1 15,-3 1 3-15,-3 3-4 0,-5 2 2 0,-1 0-3 16,-6 3-2-16,-6 1 0 0,0 0-2 0,0 1-19 16,-31 2-33-16,31-2-46 0,-41-1-58 0,14 1-64 15,0 0-80-15,-2-4-96 0,0 1-95 0,2-6 86 16</inkml:trace>
  <inkml:trace contextRef="#ctx0" brushRef="#br0" timeOffset="236942.2074">12836 16206 1660 0,'0'-11'37'0,"0"1"39"0,0-3 55 16,0 3 29-16,0-2-15 0,21 0-19 0,-21 3-24 15,0 2-5-15,0 1 1 0,0 0-11 0,0 2-22 0,0 2-19 16,9 2-17-16,-9 0-5 0,0 0-4 16,0 0 0-16,0 0 2 0,0 0 9 0,0 0 12 15,0 20-2-15,0-20-5 0,-30 26-15 0,30-9-17 16,-20 2 0-16,20 3-4 0,-20 0 0 0,20-1 1 16,-12-1 0-16,12 0 0 0,0 0 0 0,0-2 1 15,0-1-4-15,28-2 0 0,-28-3 1 0,35 2-3 16,-12-2 1-16,-2-2 3 0,3 1-1 0,2 0 0 15,-1-1-2-15,-2-1-1 0,-2 1-1 0,-4-1 2 16,1-1 4-16,-9 0-5 0,-2-2 1 16,-7 2 2-16,0-1-2 0,0 0 0 0,0 3-3 15,-41-3-5-15,41 0-18 0,-45 1-6 0,21-1-16 16,-3-1-26-16,-2-1-9 0,0-2-21 0,1-3-19 16,4 0-13-16,-1 0-24 0,0 0-47 0,3 0-56 15,4-29-77-15,5 29-75 0,1-33 0 0,5 11 96 16</inkml:trace>
  <inkml:trace contextRef="#ctx0" brushRef="#br0" timeOffset="237081.8338">12730 16187 1876 0,'0'-2'25'0,"0"-1"27"0,0 3 29 0,0-1 24 16,0-1-25-16,0-2-25 0,0 1-28 0,0-4-24 16,0 1 0-16,46-2-6 0,-23 0 4 0,8 1-2 15,7-5-17-15,2 6-62 0,3-1-110 16,0 5-136-16,-1-3-153 0,-3 5-15 0,1 0 107 15</inkml:trace>
  <inkml:trace contextRef="#ctx0" brushRef="#br0" timeOffset="237254.5961">13353 16564 2234 0,'0'0'16'0,"0"0"13"0,0 0 2 16,0 0 18-16,0-28-14 0,0 28-13 0,0 0-3 15,0-24-16-15,0 24 0 0,0 0-5 16,0 0-35-16,0-14-86 0,-18 14-106 0,18 0-149 16,0 0-171-16,0 0 62 0,0 0 104 0</inkml:trace>
  <inkml:trace contextRef="#ctx0" brushRef="#br0" timeOffset="237638.0675">13621 16316 2396 0,'8'-9'25'0,"-1"0"26"0,-3 1 32 0,2-1 35 16,-4 0-1-16,4 1-6 0,-4 2-15 0,-2 2-26 15,1 1-21-15,-1 1-19 0,0 2-19 16,0 0-9-16,0 0-6 0,0 0 2 0,0 0 2 16,0 32-1-16,0-32 3 0,0 32-6 0,0-11 1 15,0 3-8-15,0-2-4 0,0 0-1 0,0 0-30 16,20-4-11-16,-20 0-8 0,28-4-30 0,-11 0 16 15,3-4 1-15,5-3-3 0,-1-4 28 0,3-3 14 16,0 0 18-16,0 0 17 0,-2 0 8 0,0-22-1 16,-3 22-5-16,-4-24 2 0,-5 24-1 0,-1-32 1 15,-3 14 8-15,0 1 10 0,-4 0 16 0,-3 3 19 16,0 1 14-16,-2 1 1 0,0 12-11 0,0-12-24 16,0 12-18-16,0 0-18 0,0 0-2 15,0 0 4-15,0 0 2 0,-23 0 3 0,23 31-3 16,0-31 3-16,0 29-3 0,-16-10 1 0,16 0-1 15,0 1-4-15,-9-3 5 0,9 3-4 0,0-1-2 16,-8 3 2-16,8-2-7 0,-3 1-12 0,1 1-69 16,0-1-92-16,2-1-104 0,-3-1-161 0,1 1-134 15,0-2 55-15,-1-3 107 0</inkml:trace>
  <inkml:trace contextRef="#ctx0" brushRef="#br0" timeOffset="237890.295">13023 16888 2096 0,'-29'0'32'0,"6"0"29"0,5 0 36 16,4 0 33-16,6 0-8 0,1 0-7 0,7 0-27 16,0-18-30-16,0 18-25 0,0 0-19 0,31 0-10 15,-11 0 0-15,11 0-3 0,8-13-1 0,8 13 2 16,14-9-3-16,9 1-2 0,6 3 4 0,9-5 2 15,3 5-7-15,4-2 8 0,1 2-6 0,-3 1-33 16,-5 3-39-16,-5 1-48 0,-5 0-55 0,-10 0-37 16,-8 0-38-16,-13 20-62 0,-8-20-41 15,-10 0-76-15,-7 22 47 0,-17-22 104 0</inkml:trace>
  <inkml:trace contextRef="#ctx0" brushRef="#br0" timeOffset="238350.5104">13573 17166 1305 0,'-4'10'31'0,"-1"0"16"0,-1-1 10 0,4 3 15 15,-2-2-18-15,-2 4 2 0,2-1 0 0,-3 5 1 16,1-1-4-16,-4 3-8 0,-1 0-14 16,2 0-9-16,-2 1-9 0,2 0-10 0,0-2 3 15,-1 1 1-15,2-3 1 0,3 0 1 0,-1-5-3 16,2 0-5-16,1-4 3 0,3-2 19 0,-3-3 32 15,3 0 27-15,0-3 2 0,0 0-9 0,0 0-23 16,25-29-23-16,-25 29-7 0,23-32-4 0,-23 10-7 16,29-2-8-16,-29-2 4 0,31-3-10 0,-18 3 3 15,-13-1 4-15,21 5-2 0,-12 0 4 0,-9 7 0 16,14 2-5-16,-10 5-4 0,-4 3-1 0,7 5 5 16,-3 0 7-16,-2 0 1 0,4 0 3 0,-2 31-3 15,4-31-2-15,-3 29 0 0,5-12-4 0,1 2-1 16,-1 1-4-16,4-1-3 0,1 0 4 15,0 3 2-15,0-4 4 0,5 3 5 0,-2-2-3 16,5 0-1-16,-3-1 1 0,3-1 0 0,-2-3 2 16,-2-1 9-16,2 1 6 0,-6-7 3 0,1 3 13 15,-3-7-1-15,-2-1-1 0,-2-2-5 0,-2 0-15 16,0 0-12-16,-1-22-1 0,0 22 1 0,-2-29-2 16,-2 9 2-16,-2-1-5 0,0-1-4 0,0-5 0 15,0 0-6-15,0-4-17 0,0 2-17 0,-25 0-16 16,25 2-34-16,0 1-23 0,0 2-47 0,0 3-70 15,0 3-111-15,0 4-129 0,0 1-15 0,0 1 88 16</inkml:trace>
  <inkml:trace contextRef="#ctx0" brushRef="#br0" timeOffset="238583.0053">14889 16804 2072 0,'0'-5'45'0,"0"0"15"0,-29 1 17 0,29 0 22 16,0 3-36-16,-24-2-11 0,24 3-21 0,0-1-20 15,0 1-10-15,0-2 2 0,0 2 6 0,0 0 3 16,0 0 0-16,0 0-3 0,28 0 1 0,-28 0-3 16,42 0 0-16,-13 0-4 0,3 0-11 15,3 0-37-15,-1 0-50 0,3 0-94 0,-6 0-97 16,1 0-109-16,-3 0-138 0,-7 0 75 0,-2 0 107 15</inkml:trace>
  <inkml:trace contextRef="#ctx0" brushRef="#br0" timeOffset="238790.4509">14888 17166 2293 0,'-12'7'28'0,"4"-2"14"0,2-2 17 16,2 2 16-16,4-5-19 0,0 0-13 15,0 0-12-15,0 0-16 0,31 0-1 0,-31 0 4 16,38-20-4-16,-11 20 1 0,3 0-9 0,4-17 0 16,3 17-4-16,1 0-3 0,5-17 2 0,-3 17-3 15,-1-9-1-15,-2 9-19 0,-2-10-57 0,-5 10-73 16,-1-8-99-16,-7 4-110 0,-4-1-70 0,-4 0-97 16,-3 2 103-16</inkml:trace>
  <inkml:trace contextRef="#ctx0" brushRef="#br0" timeOffset="239746.3601">15810 16833 1834 0,'4'-15'20'16,"2"0"3"-16,-1 0 14 0,4 1 10 0,-1 2 2 15,-2 4 31-15,-1 2 19 0,-1 0 25 0,-1 2 1 16,0 2-18-16,-2 0-34 0,-1 2-33 0,0 0-21 16,0 0-14-16,0 0 0 0,0 0-3 15,-27 23 5-15,27-23-1 0,-24 0 5 0,24 28 3 0,-26-13 0 16,26 3 1-16,-28 1-6 0,28 2-3 15,-20 4 2-15,20 3 6 0,-11-2 4 0,11 0 3 16,0-1-2-16,0 1-3 0,0-4 5 0,27-3-3 16,-27-2-2-16,35-3 0 0,-12-1-7 0,2-6-1 15,2-2-4-15,1-4 3 0,0-1-3 0,-2 0-2 16,1 0 0-16,-2-30-5 0,-3 30 1 0,-5-35 1 16,-3 15-1-16,-4-3-3 0,-5-3-3 0,-2 0-2 15,-3-4-1-15,0 3-2 0,0 0-8 0,-39 3-2 16,39 0 1-16,-44 3-3 0,19 4 11 15,-1 4-12-15,-1 4-49 0,0 4-46 0,2 0-64 16,3 4-67-16,1 1-41 0,9 0-73 0,-1 0-104 16,13 0 38-16,-8 23 94 0</inkml:trace>
  <inkml:trace contextRef="#ctx0" brushRef="#br0" timeOffset="239910.86">16275 16944 2252 0,'0'0'11'0,"0"0"12"16,0 0 27-16,0 0 13 0,0 0-6 0,0-22-8 16,-21 22-23-16,21 0-18 0,0 0-4 0,0-18-5 15,0 18-29-15,0 0-81 0,0 0-114 16,0-9-174-16,0 9-200 0,0 0 75 0,0 0 114 16</inkml:trace>
  <inkml:trace contextRef="#ctx0" brushRef="#br0" timeOffset="240302.1261">16562 16669 2164 0,'2'-5'42'0,"-2"2"8"0,0 3 0 16,0-3 1-16,0 3-42 0,0 0-11 16,0 0 1-16,0 0 27 0,0 0 11 0,0 0 11 0,0 22 6 15,0-22-29-15,0 26-8 0,0-26-7 16,0 30-6-16,0-14 1 0,20 1-5 0,-20 1 0 15,0-2-5-15,24-1 1 0,-24 0 0 0,21-2 1 16,-9 2 4-16,3-5 2 0,-2 0 0 0,2-8-4 16,1 1 3-16,0-3-3 0,1 0 2 0,0 0 4 15,-2-24-5-15,1 24 5 0,1-25-4 0,-1 25 0 16,-3-28-1-16,1 28 1 0,-2-27-2 0,-1 12-2 16,-2 15 13-16,-2-19 6 0,-2 19 12 0,-2-15 5 15,-1 15-2-15,0-6-9 0,-2 6-12 16,0 0-6-16,0 0-1 0,0 0-1 0,0 0 4 15,0 0 2-15,0 25-2 0,0-25 2 0,0 20-1 16,-19-20-2-16,19 28 3 0,0-12 1 0,-17 3-5 16,17-2-1-16,-11 7 0 0,11-2-2 0,-10 1 4 15,10 0-2-15,-8 0-4 0,8 0-3 0,0 1-2 16,0-2 2-16,0-1-21 0,0-1-62 0,0 2-86 16,0-3-123-16,35-1-204 0,-35-5-117 0,30 0 89 15</inkml:trace>
  <inkml:trace contextRef="#ctx0" brushRef="#br0" timeOffset="240536.3794">18220 16963 2708 0,'0'0'5'16,"0"0"2"-16,0 0 20 0,0 0 24 0,0 0 5 15,0 0 10-15,0 0-17 0,0 0-20 0,0 0-10 16,0-15-13-16,0 15-4 0,41 0-3 0,-19-14-1 16,7 14 0-16,4-8-7 0,6 8-45 0,-2-8-52 15,0 8-64-15,2 0-65 0,-3 0-77 0,-4 0-105 16,-5 0-140-16,-2 0 48 0,-6 0 119 0</inkml:trace>
  <inkml:trace contextRef="#ctx0" brushRef="#br0" timeOffset="240694.8837">18230 17199 2538 0,'-11'6'39'0,"1"0"14"0,5-5 7 15,4 0-5-15,1-1-37 0,0 0-12 0,25 0-6 16,-25 0 0-16,45 0-2 0,-13-27 0 0,5 27-1 16,4 0-15-16,0-20-52 0,-1 20-86 0,5 0-112 15,-3-21-191-15,-5 21-159 0,-1-18 83 16,-4 6 113-16</inkml:trace>
  <inkml:trace contextRef="#ctx0" brushRef="#br0" timeOffset="240962.8722">18772 16548 2309 0,'0'-5'15'0,"-14"2"18"16,14 0 12-16,0 3 10 0,0-2-13 0,0 0-11 15,0 2-9-15,0 0-4 0,0 0 0 0,0 0-6 16,0 0 1-16,24 0-4 0,-24 24-5 0,26-24-1 15,-6 22-1-15,3-22-2 0,3 30 0 0,0-12 5 16,4 3-9-16,0 1 6 0,2 0 6 0,-1 2-7 16,0 0 5-16,-1 1-1 0,-2 3-11 15,-1 2 10-15,-4-2 2 0,-1 2-2 0,-5 1 5 16,-6-2-8-16,-4 3 2 0,-4-3 3 0,-3-2-3 16,0-1 5-16,0-4-5 0,-40 0-4 0,40-3 4 15,-43 0-9-15,18-2 2 0,0-2-19 0,-2-1-40 16,3-2-71-16,-1 0-125 0,5-2-178 0,4-3-174 15,4-2 75-15</inkml:trace>
  <inkml:trace contextRef="#ctx0" brushRef="#br0" timeOffset="241634.5129">20648 16683 2450 0,'6'0'24'15,"0"0"4"-15,-2 0 0 0,0 0 1 0,2 0-24 16,0 0-6-16,-2 0 7 0,1 0 24 0,-1 0 21 15,-3 0 20-15,0 0 1 0,-1 26-20 16,0-26-17-16,0 32-15 0,0-13-8 0,0 3-2 16,-34 2 1-16,34 5-2 0,-29-5 4 15,29 3-1-15,-37 3-3 0,18 0-8 0,1-2 3 0,0-3-5 16,3-3-2-16,4-4 6 0,0-2-7 0,11-6 2 16,-13-1-2-16,13-4 7 0,0-2 12 0,0-3 0 15,0 0 1-15,0 0-6 0,30-27-11 0,-30 27 2 16,31-39-9-16,-31 13 0 0,38-3-5 0,-19-6-2 15,-2 3 7-15,1-4-8 0,-6 1-4 0,1-2 2 16,-2 3-1-16,-11 1 8 0,12 4 10 0,-12 6 2 16,0 0 4-16,5 5 5 0,-5 5-3 15,0 7-4-15,0 1-4 0,0 2-3 0,0 3-3 16,0 0 4-16,0 0 0 0,0 0 2 0,0 0 8 16,0 30-4-16,0-30 7 0,0 29-2 0,0-13 1 15,0 4 3-15,0 0-5 0,23-1 2 0,-23 0-5 16,34 6 2-16,-15-3-3 0,-1 2-2 0,0 4 2 15,-1 0 0-15,-2 0 5 0,0 4-4 0,-5-4-1 16,0-1-3-16,-2-1-2 0,-2-3 6 0,2-4 2 16,-2 0 0-16,-2-5-6 0,1-1 1 0,-3-3-5 15,1-5-1-15,-2 0 15 0,2-5 9 0,-1 0 3 16,2 0 4-16,3 0-9 0,1 0-15 0,-2-28 0 16,2 28-4-16,0-35 2 0,2 11-3 15,-1-5-1-15,2-4 3 0,-5-2 1 0,2 0 0 16,0-4 1-16,0-1-1 0,-4-2-6 0,2 2 6 15,-3 4-3-15,-2 2-8 0,-1 5-2 0,0 0-28 16,0 7-30-16,0 5-38 0,0 2-68 0,0 6-56 16,1 3-86-16,-1 3-113 0,3 1-99 0,2 2 33 15,-3 0 118-15</inkml:trace>
  <inkml:trace contextRef="#ctx0" brushRef="#br0" timeOffset="241826.5293">21594 16779 2440 0,'8'2'8'0,"-1"0"-1"0,-2 0 5 0,1-2 14 15,0 0 8-15,0 0 16 0,1 0 2 0,-1 0-6 16,1 0-17-16,3 0-11 0,-1 0-11 0,3 0-7 16,2-18 0-16,3 18-4 0,3 0-31 0,4 0-51 15,2 0-71-15,-1 0-82 0,2 0-121 0,0 0-123 16,-1 0-42-16,-2 0 84 0</inkml:trace>
  <inkml:trace contextRef="#ctx0" brushRef="#br0" timeOffset="242100.5185">21580 17033 1857 0,'-24'10'38'0,"8"-1"9"0,3-3 20 15,4-2 21-15,5-1-21 0,4 1 13 0,0-3-6 16,0 1-11-16,41-1-13 0,-14 0-16 0,5-1-13 15,5 3-5-15,6-3-1 0,2 0 10 0,1 0 9 16,0 0 2-16,-1 0 6 0,-2 2-11 0,-7-2-11 16,-3 0-1-16,-6 2-10 0,-7-2-1 0,-3 0 8 15,-6 0 3-15,-6 0 4 0,-3 0 7 0,-2 1-2 16,0-1-4-16,0 0-3 0,0 0-8 16,0 0-8-16,-21 0-3 0,21 0-2 0,0 0-4 15,-17 0 1-15,17 0-7 0,0 0-6 0,0 0-30 16,-14 0-56-16,14 0-51 0,0 0-68 0,0 0-95 15,0 0-109-15,0 0-121 0,27 0 53 0,-27 0 128 16</inkml:trace>
  <inkml:trace contextRef="#ctx0" brushRef="#br0" timeOffset="242650.4098">23728 16477 2450 0,'6'0'37'0,"0"0"9"16,-1 0 20-16,-3 0 28 0,3 0 3 0,-2 0 20 15,-3 0 14-15,0 0 7 0,1 0-18 0,-1 0-23 16,0 0-25-16,0 0-37 0,0 0-20 0,0 0-10 16,0 0-7-16,0 0-1 0,0 0-1 0,0 0 6 15,0 0 1-15,0 0 5 0,0 18-2 0,-28-18-4 16,28 21 0-16,-22-7 1 0,22 2-1 0,-22 2 2 15,22 4-3-15,-17-2-1 0,17 1-4 0,-11 1 0 16,11 1 4-16,0 0-1 0,0-2 1 0,0-3-2 16,0 2 0-16,0-2 0 0,28-2 0 0,-28 0-2 15,27-2 0-15,-27-1 0 0,31-2 2 0,-31 2 0 16,28 1 0-16,-28-4-6 0,16-1 4 16,-16-2 2-16,0 2 2 0,0-1 4 0,0 0-2 15,0-1-2-15,0-1-4 0,-30 2 5 0,30-1-5 16,-30 1 4-16,30-3 4 0,-36 1-8 0,18-1 2 15,2-1-2-15,1 0-7 0,-1-1-10 0,3-1-22 16,-2 0-28-16,0-2-36 0,1 0-29 0,2 0-36 16,-1 0-36-16,1 0-31 0,0-29-32 0,1 29-25 15,-1-27-25-15,3 11-21 0,-2-4-24 0,2-2 7 16,-4-2 90-16</inkml:trace>
  <inkml:trace contextRef="#ctx0" brushRef="#br0" timeOffset="242795.9202">23418 16482 1903 0,'30'-17'62'15,"-30"0"49"-15,31 3 14 0,-31 2 11 0,34-1-57 16,-20 3-44-16,1-1-12 0,-3 3-9 0,1 3-6 16,2-1-4-16,2 1-2 0,-2 2-3 0,2 0-1 15,4 3 5-15,0 0-9 0,5 0-17 0,2 0-69 16,-3 0-112-16,4 0-175 0,3 29-197 0,-4-29 44 16,-3 0 109-16</inkml:trace>
  <inkml:trace contextRef="#ctx0" brushRef="#br0" timeOffset="242956.4883">23985 16811 2053 0,'-17'7'32'0,"17"-2"29"0,0 2 42 0,0-4 48 0,0-1 6 16,0-2-1-16,0 0-18 0,0 0-44 16,24 0-39-16,-24 0-28 0,0 0-24 0,0 0-6 15,18 0-40-15,-18 0-74 0,0-20-96 0,0 20-154 16,10 0-171-16,-10 0-104 0,0 0 99 0</inkml:trace>
  <inkml:trace contextRef="#ctx0" brushRef="#br0" timeOffset="243182.9248">24420 16571 2379 0,'5'-7'34'0,"-3"2"22"16,2 1 14-16,-2 3 13 0,1-2-21 0,1 0-10 15,-1 1-7-15,-2 2-4 0,2 0-11 0,-2 0-11 16,-1 0-9-16,0 0-5 0,0 0-4 0,0 0-4 16,0 0 6-16,0 0-4 0,0 0 3 0,0 0 1 15,0 0-6-15,0 0 2 0,0 16-5 0,0-16 3 16,0 0 1-16,0 0-1 0,0 0-24 0,21 11-80 16,-21-11-101-16,0 0-187 0,19 6-203 0,-19-6-13 15,12 2 101-15</inkml:trace>
  <inkml:trace contextRef="#ctx0" brushRef="#br0" timeOffset="243642.2292">24777 16516 2453 0,'5'-15'14'0,"2"8"21"0,-3 1 19 0,0 6 17 16,1-9-7-16,-3 7-15 0,-2-1-14 0,0 3-20 15,0 0-6-15,0 0 9 0,0 0-4 0,0 0 9 16,0 22-6-16,0-22-8 0,0 27-4 0,0-27-2 16,0 34 1-16,2-15-3 0,-1 3 0 15,0-4-2-15,1 2 1 0,1 0-3 0,2-2 3 16,0 0-3-16,4-1 1 0,1-5 4 0,0 0-3 16,5 0 1-16,0-5 3 0,0-2-1 0,5-4 0 15,-2-1 0-15,-1 0-1 0,0 0 3 0,-2-25-4 16,-2 25 0-16,2-26 0 0,-2 26-2 0,0-31 4 15,-4 16 0-15,2-2-3 0,2 3-2 0,-4 3 2 16,1 0-1-16,-3 11 1 0,-3-15 5 0,0 15-7 16,-3-7 1-16,-1 7 1 0,0 0-4 0,0 0 8 15,0 0 0-15,0 0 1 0,0 23-2 0,0-23-4 16,-21 22 5-16,21-22 0 0,0 30 7 16,0-16 3-16,-17 3-5 0,17 0 8 0,0 1-3 15,0-3-2-15,0 3 2 0,-12 1-6 0,12 5-2 16,-5 0 3-16,5 1-5 0,-11 1-1 0,5 4 2 15,-1 1-6-15,2 0-4 0,3-2-2 0,-3 1-6 16,1-1-3-16,0-1-61 0,-1-3-65 0,0 0-73 16,0-4-64-16,-1-2-3 0,0-2-29 0,-1-3-26 15,-3-4-81-15,0-3 34 0,-1-2 94 0</inkml:trace>
  <inkml:trace contextRef="#ctx0" brushRef="#br0" timeOffset="244048.5082">23303 17244 1720 0,'-14'0'38'0,"2"0"32"0,4 0 13 16,1 0 18-16,3 17-14 0,1-17-4 0,3 0 11 15,0 0 0-15,0 0-15 0,0 0-22 0,0 0-16 16,0 0-12-16,34 0-5 0,-34 0 2 0,40 0-1 16,-13 9-6-16,7-9 2 0,6 4-4 0,6 0-2 15,4 1 3-15,6 2-5 0,9-3-3 0,5 4-4 16,9 1-5-16,6 1 0 0,6 2 0 16,7 0-1-16,7 1-2 0,4 2-1 0,2-1 2 15,2 3-1-15,1-1 2 0,-2 1-2 0,-3 0-1 16,-4-1 1-16,-6 0-4 0,-7-3 3 0,-11 0-3 15,-12-4 2-15,-8-1 3 0,-13 0 0 0,-10-4 2 16,-9-1 1-16,-11 1 1 0,-3-3-2 0,-7-1-1 16,-4 3 0-16,1-3 1 0,-5 0 3 0,0 0-2 15,0 0-5-15,0 0-27 0,0 0-33 0,0 0-53 16,0 0-69-16,0 0-73 0,0 0-90 0,0 0-115 16,0 0-35-16,-19 0 97 0</inkml:trace>
  <inkml:trace contextRef="#ctx0" brushRef="#br0" timeOffset="244884.1232">24051 17616 1807 0,'0'0'3'0,"0"0"-2"16,0 17 5-16,0-17-2 0,0 0 2 0,-20 0 20 15,20 0-2-15,-19 12 15 0,8-5 10 0,-5 2-1 16,-1 1 12-16,-1 1 3 0,-1 2-7 15,1 3-11-15,1-4-2 0,3 5-8 0,-1-2 3 16,5 3 0-16,0 0-8 0,3-1-7 0,3 2-8 16,1-2-5-16,3 1-6 0,0 0 2 0,0-1-3 15,0-2 4-15,34-3 1 0,-34 0-3 0,40-3 2 16,-15-4-6-16,7 0-21 0,1-5-22 0,2 0-31 16,2 0-27-16,-2 0-3 0,-3-32-3 0,-2 32 3 15,-6-33 13-15,-3 13-10 0,-8 0-13 0,-6-3-21 16,-3-1 5-16,-4 0 27 0,0 0 42 0,0 3 68 15,-28 2 34-15,28 3 7 0,-31 3 7 0,31 4-29 16,-33 2-16-16,16 2-4 0,0 5-29 0,3 0-38 16,14 0-95-16,-22 0-143 0,22 0-40 0,-12 22 44 15</inkml:trace>
  <inkml:trace contextRef="#ctx0" brushRef="#br0" timeOffset="245040.1965">24508 17849 1492 0,'0'-20'0'0,"-16"20"-23"0,16 0-55 16,0 0-86-16,-13-20-119 0,13 20-67 16,0-14 54-16</inkml:trace>
  <inkml:trace contextRef="#ctx0" brushRef="#br0" timeOffset="245415.6695">24804 17732 1794 0,'0'0'-7'0,"0"0"4"0,0 0-3 0,0 0 4 0,0 20 7 15,-17-20 0-15,17 19 14 0,0-19 6 0,0 27-1 16,0-13 0-16,0 3-2 0,0-2-10 0,0 4 5 15,0-3 4-15,0 0-5 0,0-4-4 16,26 2 0-16,-26-2-3 0,24-4-4 0,-24-1 7 16,32-3-1-16,-12-1 0 0,1-3 5 0,-1 0-5 15,-2 0-4-15,1 0-2 0,0 0-2 0,2-26 0 16,-4 26 3-16,0-23 1 0,0 23-6 0,1-27-2 16,-2 27-2-16,2-25-1 0,-5 25 1 0,-4-18 6 15,1 18-4-15,-5-9-1 0,-1 9 6 0,-4 0 1 16,0 0 3-16,0 0 7 0,0 28 11 0,0-28 2 15,-30 30 19-15,30-13 3 0,-20 2-7 0,20-2 4 16,-24 0-11-16,24-2-8 0,-19 1-9 16,19-2-13-16,-17 1-1 0,17-2-7 0,-14-1 0 0,14 2 5 15,-7-2-9-15,7 1 6 0,-5-1-37 16,5-1-80-16,0-1-117 0,0-1-183 0,0-3-157 16,0 1 79-16</inkml:trace>
  <inkml:trace contextRef="#ctx0" brushRef="#br0" timeOffset="245921.9411">26332 17355 1915 0,'0'0'41'0,"0"0"21"0,0 0 16 15,0 0 32-15,0 0-15 0,0 0 1 0,0 0-6 16,0 0-29-16,0 0-22 0,0 0-19 0,20 0-8 16,-20 0-2-16,19 0-4 0,-4 0-4 15,1 0 1-15,-1 0-1 0,6 0-2 0,-2 0-10 16,0 0-50-16,0 0-92 0,-4 0-136 0,-4 0-152 16,-2 0-149-16,0 19 80 0,-5-19 136 0</inkml:trace>
  <inkml:trace contextRef="#ctx0" brushRef="#br0" timeOffset="246076.5283">26312 17584 1837 0,'-14'8'29'0,"3"-3"14"0,-1 0 19 0,4-5 44 15,4 2 6-15,4-2 13 0,0 0-12 0,0 0-42 16,0 0-31-16,0 0-32 0,35 0-2 16,-35 0-1-16,39 0-6 0,-15 0-29 0,5 0-71 0,3 0-93 15,-1 0-135-15,2-22-104 0,-5 22-108 16,-1-24 95-16</inkml:trace>
  <inkml:trace contextRef="#ctx0" brushRef="#br0" timeOffset="246242.6351">26629 17193 2207 0,'0'-2'16'0,"0"2"11"0,-18 0 16 16,18 0 44-16,0 0 20 0,0 22 16 0,41-22 19 16,-41 23-9-16,44-23-4 0,-15 31-17 0,3-11-32 15,2 0-31-15,2 6-31 0,-4-1-10 0,1 1-3 16,-4 3-5-16,-2-2-8 0,-7-1-2 0,-8 3-4 15,-3-3-27-15,-9 1-68 0,0-2-101 16,0 1-147-16,-41-1-162 0,12-1-186 0,-4-3 103 16,-9 1 151-16</inkml:trace>
  <inkml:trace contextRef="#ctx0" brushRef="#br0" timeOffset="247114.7159">28438 16382 2560 0,'0'-10'38'0,"16"2"44"0,-16 0 47 16,0 0 36-16,0-1-16 0,0 4-26 0,0 0-28 16,0 3-23-16,0 1-15 0,0 1-15 0,0 0-20 15,0 0-11-15,0 0-11 0,0 0-7 0,0 0 0 16,0 0 3-16,-21 0 0 0,21 27 10 0,-24-27-5 15,24 24-1-15,-27-24 2 0,14 29-3 0,1-11 3 16,12-1-2-16,-11 0 0 0,11 2 2 16,0-3 0-16,0 2 0 0,25-1 2 0,-25 1-4 0,36-1 2 15,-13 1-2-15,0-1-2 0,-2-3-2 0,4 0 0 16,-7 1 2-16,-2-2-3 0,-16-2 1 0,20-1-5 16,-20 2-1-16,0-3 4 0,0 2-2 0,0 1-2 15,-38-3-10-15,38-1-16 0,-41-1-18 0,19 0-29 16,-5-2-29-16,2 0-38 0,0-3-39 15,2-2-38-15,1 0-42 0,3 0-44 0,4 0-69 16,4 0-59-16,3-33-32 0,0 33 99 0</inkml:trace>
  <inkml:trace contextRef="#ctx0" brushRef="#br0" timeOffset="247483.821">28289 16404 1963 0,'22'-16'44'0,"-22"6"8"0,17 1 17 0,-4 1 21 15,-1 1-22-15,4 1 14 0,-1-1 4 0,6 4 2 16,5-1-10-16,1-1-19 0,5 3-20 15,2 1-25-15,0-1-9 0,1 0-5 0,-1 2 0 16,0 0-1-16,-4 0-1 0,-2 0 3 0,-4 0-3 16,-2 0 2-16,-5 0-3 0,-2 0 1 0,-4 0 3 15,-3 26 1-15,-4-26 2 0,-2 22 0 0,-2-22 0 16,0 30-1-16,0-14 0 0,0 2-4 0,0 3 0 16,0-2-1-16,0 1 2 0,-24-2 2 0,24 0 2 15,0 0-4-15,0-3-3 0,0 0 0 0,0-3-3 16,0-3 7-16,38 0-2 0,-38-4 5 0,32-2 0 15,-32-2-1-15,39-1 0 0,-19 0-6 0,1 0-4 16,-1-24 1-16,0 24 3 0,-4-27 2 16,-3 27 3-16,1-30 2 0,-2 14-5 0,-3-1 1 0,0 2 0 15,-3 1-4-15,0 5 2 0,-1 9-4 16,2-16 2-16,-3 16 1 0,-3 0 2 0,0 0 5 16,-1 0-1-16,1 34 2 0,-1-34 1 0,3 40-2 15,-1-15-4-15,-1 0 4 0,2 2-2 0,1 2 0 16,-2 0 0-16,1-2-6 0,-2 3-4 0,-1-3-5 15,0 1-61-15,0-1-120 0,0-1-177 0,0 0-268 16,0-5 28-16,-29-1 122 0</inkml:trace>
  <inkml:trace contextRef="#ctx0" brushRef="#br0" timeOffset="247703.198">28387 16941 2474 0,'-18'0'30'0,"4"0"16"16,7 0 27-16,1 0 3 0,6 0-29 0,0 0-17 16,27 0-27-16,-27 0-3 0,45-17 2 0,-12 17 3 15,7 0 1-15,10 0 23 0,10 0 19 0,4 0 21 16,6 0 19-16,1 0-14 0,5 0-23 0,4 0-21 16,2 0-31-16,-4 24-15 0,1-24-46 0,-3 26-96 15,-4-26-91-15,-7 30-114 0,-9-15-78 16,-8-3-33-16,-14 0-65 0,-9-3 120 0</inkml:trace>
  <inkml:trace contextRef="#ctx0" brushRef="#br0" timeOffset="248071.6049">28627 17261 2573 0,'-1'2'-3'16,"1"4"-4"-16,0-3-1 0,0-1 2 0,0 0 26 15,0 2 27-15,0 3 15 0,0 0 15 0,0 3-21 16,0 2-20-16,0 2-13 0,0 1-19 16,0 2-3-16,0 0-2 0,0 0-2 0,21 0-1 15,-21 1 1-15,0-3 0 0,26-1 0 0,-26-1-1 0,26 0 4 16,-4-4-2-16,-2-2 4 0,4-4 2 16,1 0-6-16,3-3 4 0,-3 0-1 0,3 0-3 15,-3 0 6-15,-3-29-2 0,0 29-1 0,-2-25 1 16,-3 25 3-16,-1-26 0 0,-2 26 4 0,-3-23 6 15,-1 23-6-15,-2-15-1 0,-2 15 1 0,-3 0 17 16,-2 0 23-16,-1 0 8 0,0 0 2 0,0 25-21 16,0-25-20-16,0 34-6 0,0-10-6 0,0 1-3 15,0 1 3-15,0-1-5 0,0 2 1 0,0-1 0 16,0 1-2-16,0-4-4 0,0-1-3 0,0-2-8 16,0-1-5-16,0-4-68 0,0-3-92 15,0-1-111-15,0-4-197 0,0-2-163 0,0-2 37 16,0-3 119-16</inkml:trace>
  <inkml:trace contextRef="#ctx0" brushRef="#br0" timeOffset="248302.5397">29883 17019 2329 0,'16'-7'21'0,"-2"2"23"0,-3 2 28 15,-3-2 32-15,-3 0-5 0,-4 1-13 0,2 1-19 16,-1 1-28-16,2 1-17 0,-2 0-10 16,1 0-9-16,4-1-5 0,1 1 0 0,4 0 1 15,2-1-3-15,5 2 1 0,1 0-1 0,6 0-3 16,2 0-27-16,-1 0-76 0,1 0-89 0,-2 0-107 16,-1 0-106-16,-2 28-50 0,-2-28-57 0,-6 19 108 15</inkml:trace>
  <inkml:trace contextRef="#ctx0" brushRef="#br0" timeOffset="248470.0847">29813 17370 2396 0,'-21'13'71'0,"1"-4"35"15,6 0 31-15,6-4 38 0,5 0-46 16,1-5-20-16,2 0-33 0,0 0-37 0,0 0-24 16,39 0-16-16,-15 0 0 0,3-21-5 0,6 21-3 15,2 0-29-15,4 0-81 0,0-20-110 0,-2 20-185 16,-3 0-249-16,-6 0-30 0,-4-12 116 0</inkml:trace>
  <inkml:trace contextRef="#ctx0" brushRef="#br0" timeOffset="255453.7027">31034 16619 1493 0,'0'-7'33'0,"2"3"27"0,0 0 23 0,2-1 29 16,-2 1-10-16,-1-1-11 0,2 3-7 0,0 0-22 15,-1-1-3-15,1 1 1 0,0-1 0 0,-2 1 6 16,2 0-1-16,-1 1 2 0,0-1 3 16,-1 1 2-16,1 0-2 0,0 0-2 0,-1 1 1 15,-1-2-1-15,0 2-4 0,0 0-9 0,0 0-14 16,0 0-14-16,0 0-8 0,0-2-2 0,0 2-3 15,0 0 1-15,0 0 0 0,0 0-4 0,0 0-3 16,0 0 0-16,0-1-4 0,0 1 2 0,0 0 3 16,0-1 0-16,0 1 6 0,0 0-4 0,0-1 3 15,0 1-4-15,0-2-6 0,0 2 3 0,0 0-5 16,0 0 1-16,0-1-1 0,0 1 1 16,0 0 1-16,0 0-3 0,0 0 0 0,0 0 1 0,0 0-2 15,0 0 0-15,0 0 2 0,0 0-2 0,0 0 0 16,0 0 0-16,0 0-2 0,0 0-1 15,0 0 3-15,0 0 0 0,0 0 1 0,0 0 1 16,0 0-2-16,0 0 0 0,0 0 1 0,0 0 1 16,0 0 0-16,0 0-1 0,0 0-2 0,0 0 1 15,0 0 3-15,0 0-1 0,0 0 1 0,0 0 0 16,0 0-5-16,0 0 4 0,0 0 2 0,0 0-1 16,0 0 2-16,0 0 0 0,0 0-3 0,0 0-2 15,0 0 0-15,0 0-1 0,0 0-2 16,0 0 1-16,0 0 2 0,0 0-1 0,0 0 2 0,0 0-1 15,0 0 0-15,0-14 2 0,0 14-1 16,0 0-3-16,0 0-1 0,0-12-2 0,0 12 2 16,0-7 1-16,0 7 1 0,0-2 2 0,0 2-2 15,0 0 2-15,0 0-1 0,0-3 0 0,0 3 0 16,0 0-4-16,0 0 3 0,0 0-3 0,0 0 3 16,0 0 2-16,0 0-2 0,0 0-1 0,0 0 1 15,0 0-2-15,0 0 1 0,0 0 4 0,0 0-4 16,0 0 2-16,0 0 0 0,0 0-3 0,0 0 3 15,0 0 0-15,0 0 0 0,0 0 0 0,0 0-1 16,0 0 0-16,0 0-1 0,0 0 1 16,0 0 0-16,0 0-1 0,0 0 3 0,0 0 0 15,0 0 0-15,0 0 1 0,0 0-3 0,0 0 3 0,0 0 0 16,0 0-1-16,0 0-1 0,0 0-3 16,0 0 3-16,0 0-1 0,0 0 1 0,0 0 1 15,0 0-2-15,0 0-1 0,0 0 5 0,0 0-3 16,0 0 0-16,0 0 3 0,0 0-3 0,0 0 2 15,0 0 1-15,0 0-1 0,0 0-1 0,0 0-1 16,0 0 2-16,0 0 0 0,0 0-1 0,0 0 4 16,0 0-4-16,0 0 1 0,0 0 0 0,0 0-6 15,0 0 5-15,0 0-1 0,0 0-4 0,0 0 8 16,0 0-5-16,0 0 0 0,0 0 4 16,0 0-3-16,0 0 0 0,0 0 0 0,0 0 1 0,0 0 0 15,0 0 1-15,0 0 1 0,0 0 0 16,0 0-3-16,0 0-2 0,0 0 2 0,0 0 2 15,0 0-2-15,0 0 1 0,0 0-1 0,0 0-3 16,0 0 5-16,0 0-1 0,0 0-1 0,0 0 0 16,0 0-3-16,0 0 2 0,0 0-1 0,0 0 0 15,0 0 2-15,0 0-1 0,0 0 1 0,0 0 1 16,0 0 1-16,0 0-1 0,0 0-1 0,0 0 1 16,0 0 1-16,0 0-2 0,0 0 1 0,0 0 0 15,0 0-3-15,0 0 2 0,0 0-1 0,0 0-1 16,0 0 2-16,0 0 1 0,0 0 2 15,0 0-3-15,0 0 0 0,0 0-2 0,0 0-1 16,0 0 3-16,0 0 0 0,0 0 3 0,0 0-3 16,0 0 0-16,0 0 0 0,0 0-2 0,0 0 3 15,0 0-1-15,0 0 0 0,0 0 0 0,0 0 3 16,0 0-3-16,0 0-1 0,0 0 1 0,0 0-1 16,0 0 3-16,0 0-2 0,0 0-2 0,0 0 4 15,0 0 2-15,0 0-3 0,0 0 2 0,0 0-3 16,0 0 0-16,0 0 0 0,0 0 0 0,0 0 0 15,0 0-2-15,0 0 2 0,0 0 0 0,0 0 0 16,0 0 1-16,0 0-1 0,0 0 2 0,0 0 4 16,0 0-8-16,0 0 7 0,0 0-1 15,0 0-3-15,0 0 3 0,0 0-2 0,0 0-1 16,0 0-4-16,0 0 3 0,0 0-2 0,0 0 1 16,0 0 2-16,0 0-1 0,0 0 0 0,0 0 0 15,0 0 0-15,0 0 0 0,0 0 0 0,0 0 0 16,0 0-1-16,0 0 1 0,0 0-1 0,0 0 1 15,0 0 0-15,0 0-4 0,0 0 5 0,0 0-2 16,0 0-1-16,0 0 5 0,0 0-8 0,0 0 0 16,0 0 3-16,0 0-1 0,0 0 3 0,0 0 2 15,0 0-4-15,0 0 2 0,0 0-1 0,0 0-3 16,0 0 3-16,0 0-1 0,0 0 0 0,0 0 0 16,0 0 2-16,0 0 0 0,0 0 0 0,0 0-1 15,0 0-1-15,0 0 4 0,0 0 1 16,0 0 0-16,0 0 1 0,0 0-6 0,0 16 2 15,0-16 1-15,0 0-1 0,0 9 3 0,0-9-4 16,0 0-3-16,0 10 4 0,0-4-4 0,0-3 3 16,0 2 4-16,0 0-1 0,0 0-2 0,0-1 1 15,0 1-1-15,0 0 1 0,0 0 1 0,0-3-1 16,0 2-1-16,0-1 0 0,0 1 4 0,0-3-5 16,0 3 2-16,0-1-1 0,0-1-1 0,0 1 1 15,0-1 2-15,0 1-1 0,0-2-3 0,0 2 4 16,0-2-6-16,0 2 2 0,0-1 2 15,0 3-2-15,0-5 4 0,0 4-4 0,0-1 4 16,0 2-4-16,0 0 5 0,0 0 2 0,0-1-4 16,0 2 5-16,0 2-8 0,0 0 1 0,0 2 0 15,0 0-1-15,0 1 3 0,0-1-1 0,0 2 1 16,0-2 2-16,0 0 2 0,0-1-3 0,0 3 1 16,0-3-2-16,0 4-5 0,0-3 5 0,0 4 1 15,-19-1-1-15,19 3 4 0,0-1-3 0,0-1-5 16,-11 0 5-16,11 2 0 0,0-2 0 0,-9 1 2 15,9-3-2-15,-4 1-3 0,4 0 4 0,-2-3-3 16,2 0 1-16,-1 2 1 0,1-3-4 0,-2-1 4 16,2 1-4-16,0 1 2 0,0-3-1 15,0 1 1-15,0-1 3 0,0-2-3 0,0 0 3 16,0-1-1-16,0 0-2 0,0-2 2 0,0 0 1 16,0-1-5-16,0 0 1 0,0-1-5 0,0 0-11 15,0 0-11-15,0 0-93 0,0 0-109 0,0 0-173 16,0 0-249-16,0 0-75 0,0-22 113 0</inkml:trace>
  <inkml:trace contextRef="#ctx0" brushRef="#br0" timeOffset="258296.8894">31402 16711 1440 0,'3'-2'38'15,"-3"2"38"-15,1 0 23 0,-1 0 24 0,1 0-16 16,-1 0-25-16,1 0-6 0,-1 0-7 0,2 0-2 16,0 0 2-16,-2 0-6 0,1 0-1 0,-1 0-9 15,1 0-7-15,-1 0 3 0,0 0-5 0,0 0-2 16,0 0-4-16,0 0-1 0,0 0-4 0,0 0-2 15,0 0-1-15,0 0-5 0,0 0-5 0,0 0-5 16,0 0-1-16,0 0-2 0,0 0 0 0,0 0-1 16,0 0-6-16,0 0-2 0,0 0 1 15,0 0-2-15,0-15 15 0,0 15 5 0,0 0 5 16,0 0 4-16,0-14-15 0,17 14-5 0,-17 0-7 16,0-10-3-16,12 10 2 0,-12-8-4 0,14 4 1 15,-4-1 0-15,0-2 0 0,2 2-2 0,1 1 1 16,0 0 2-16,0 0-4 0,0 1 3 0,0 1 0 15,0 2-5-15,-1 0 3 0,1 0 1 0,0 0-2 16,0 0 3-16,2 0-5 0,0 20 2 0,-2-20-1 16,0 18-1-16,0-18 2 0,-3 18 0 0,-1-18 1 15,-1 19 0-15,-3-19 3 0,-3 20-2 16,-2-11 1-16,0-1-2 0,0 1-1 0,0 0 3 16,0-1-3-16,-32-3 2 0,32 2 2 0,-29 1 0 15,29-2-1-15,-38 0 2 0,17-1-3 0,-1 2 0 16,1 0 3-16,0 0-2 0,2 0 2 0,3-1-1 15,0-2-1-15,3 0 2 0,6 0-1 0,1-3 2 16,2 1-4-16,0-2 2 0,4 0 0 0,0 0-4 16,0 0 7-16,0 0-4 0,0 0-1 0,29 0 1 15,-29 0 1-15,29 0-2 0,-29 0 1 0,37 0 1 16,-16 0-4-16,2 0 2 0,-5 0-1 0,0 0 0 16,0 23 4-16,-2-23-3 0,0 24 0 0,-6-24 0 15,-1 29 0-15,-3-14-3 0,-2 2 3 0,-4-1-2 16,0 2-1-16,0-1 7 0,0 0-3 15,-36-2 0-15,36 1 2 0,-35 1-6 0,14-5 4 16,0 1 0-16,-2-2-1 0,3-1 4 0,0-3-3 16,1 0 2-16,0-2-3 0,3-1 1 0,1-1 0 15,0-3-2-15,1 1-7 0,3-1-32 0,0 0-52 16,1 0-58-16,2 0-85 0,2 0-88 0,1 0-148 16,1-25-118-16,1 25 92 0</inkml:trace>
  <inkml:trace contextRef="#ctx0" brushRef="#br0" timeOffset="258487.7599">31908 17120 2001 0,'5'0'34'0,"-2"0"18"0,-1 0 24 15,0 0 22-15,-2 0-19 0,0 0-10 0,0 0-21 16,0-20-22-16,1 20-15 0,-1 0-8 0,0 0-4 15,2 0-29-15,-2 0-84 0,1-13-102 0,3 13-128 16,-1 0-136-16,4-10-31 0,3 2 103 0</inkml:trace>
  <inkml:trace contextRef="#ctx0" brushRef="#br0" timeOffset="258796.4639">32392 16783 1980 0,'2'-2'47'0,"0"2"32"0,-1-2 27 0,-1 2 13 16,0 0-43-16,0 0-29 0,0 0-26 0,0 0 5 15,0 0 15-15,0 0 6 0,0 0-3 0,0 22-14 16,0-22-9-16,0 22-5 0,-18-22 6 0,18 32-10 16,0-14-5-16,0 2-3 0,0-1-4 0,0-2 4 15,0-2-1-15,24 3-1 0,-24-2-2 0,0-2 1 16,29 1-1-16,-29-2 1 0,20 0 0 15,-20-1 0-15,21 3-6 0,-21-2-3 0,15-2 1 16,-15 2 0-16,10 1 7 0,-10-2 2 0,0 5 1 16,0-5-3-16,0 2-3 0,0-2-19 0,-30 1-21 15,30-2-22-15,-29-1-15 0,29 0-17 0,-32-1-30 16,14-4-45-16,1 0-73 0,0-2-101 0,2-3-102 16,1 0 3-16,0 0 87 0</inkml:trace>
  <inkml:trace contextRef="#ctx0" brushRef="#br0" timeOffset="258970.6588">32387 16827 2148 0,'10'-2'40'0,"1"2"30"16,-1 0 39-16,5 0 37 0,0 0-20 0,0 0-15 16,5 0-37-16,-1 0-34 0,2 0-20 0,2 0-20 15,2 0-1-15,-1-17-4 0,-1 17-3 0,-1 0-6 16,-1 0-68-16,-6-12-98 0,0 12-133 0,-4 0-145 15,-2 0-136-15,-8 0 57 0,-1 0 135 0</inkml:trace>
  <inkml:trace contextRef="#ctx0" brushRef="#br0" timeOffset="259567.0893">30516 17529 1997 0,'20'0'18'16,"-20"0"10"-16,15 0 19 0,-15 0 14 0,13 0-7 15,-13 0-7-15,6 0-16 0,-6 0-14 0,4 0-7 16,-3 0-3-16,-1 0 2 0,0 0 18 0,0 0 11 16,0 0 11-16,0 15 10 0,0-15-1 0,0 0-12 15,0 14-1-15,0-14-12 0,0 8-15 0,0-8-2 16,-19 8-9-16,19-8-3 0,0 5 4 0,0-4 16 15,0 1 18-15,0-2 18 0,0 0 6 0,0 0-17 16,0 0-20-16,0 0-17 0,0 0-7 0,0-24-2 16,0 24 3-16,31-19-5 0,-31 19-3 15,26-27 0-15,-9 13-1 0,-1-3 5 0,3 2-6 16,-1 0-3-16,-2 4 0 0,3-1-5 0,-3 4 4 16,0 8 2-16,-3-5 1 0,0 5 2 0,0 0 1 15,3 0 1-15,-3 29 1 0,-1-29 1 0,2 27 2 16,1-27 1-16,-2 34 0 0,3-17-1 0,-4 0-2 15,2-2 1-15,2 1-4 0,-1-3 3 0,2 1-1 16,1-4 0-16,-3-1 2 0,2-1-2 0,0-2 3 16,-2-3 5-16,1-3 2 0,-1 0 0 0,-1 0-5 15,4 0-4-15,-6 0-4 0,3-27 1 16,-1 27-5-16,0-24-39 0,-3 24-43 0,2-29-46 16,-2 12-55-16,-1 1-26 0,-1 0-19 0,-1 3-46 0,-1 0-76 15,0 4-97-15,-3 0 22 0,-2 3 94 16</inkml:trace>
  <inkml:trace contextRef="#ctx0" brushRef="#br0" timeOffset="259994.6562">30676 17776 2380 0,'-3'2'13'0,"3"-1"16"0,-2-1 24 0,2 0 31 0,-1 2 15 16,0-2 4-16,0 0-12 0,-1 0-25 0,1 0-25 16,-2 0-17-16,2 0-13 0,1 0-8 15,-2 0-2-15,2 0-5 0,-1 0 2 0,-1 0 4 16,1 0-4-16,1 0 2 0,-1 0-1 0,0 0-2 16,-1 0 4-16,1 0 0 0,1 0 4 0,0 0 5 15,0 0 7-15,0 0-2 0,0 0-6 0,0 0-6 16,0 0-5-16,27-23-2 0,-27 23-1 0,23-21 0 15,-23 21-3-15,33-22 2 0,-13 22 0 0,-3-18 2 16,1 18 1-16,-1-8 2 0,-3 8-1 0,1 0 4 16,0 0-1-16,-3 0-3 0,0 22 5 0,-1-22-6 15,1 22 2-15,0-22 2 0,2 25 0 16,-2-25 0-16,1 28-1 0,2-28 1 0,0 22 0 16,0-22-1-16,-1 19 2 0,3-19 2 0,-3 12 0 15,2-12 1-15,-1 5 3 0,1-5-7 0,-2 0 0 16,2 0 5-16,-3 0-4 0,1 0 2 0,-2 0-1 15,0-27-14-15,-1 27-33 0,-2-19-54 0,0 19-68 16,-3-22-90-16,1 9-83 0,-2 1-130 0,0 1-125 16,1-1 98-16</inkml:trace>
  <inkml:trace contextRef="#ctx0" brushRef="#br0" timeOffset="260269.9241">31541 17620 2222 0,'6'-18'41'0,"-2"13"31"0,1 5 31 16,-3-7 24-16,2 7-21 0,-1-5-20 0,-2 5-22 16,-1 0-26-16,1 0-1 0,-1 0 29 0,0 0 17 15,0 0 17-15,0 27 3 0,1-27-31 0,1 22-11 16,0-6-7-16,0 2-14 0,-1 1-4 0,0 0-10 15,-1-2-9-15,0 5-4 0,0-4-4 16,0 2-5-16,0 0 0 0,0-2-3 0,-20 1-8 16,20-1-13-16,0-3-72 0,-19 2-88 0,19-5-96 15,0 1-135-15,0-4-153 0,0-2-152 0,0-4 101 16</inkml:trace>
  <inkml:trace contextRef="#ctx0" brushRef="#br0" timeOffset="260699.103">31751 17637 2553 0,'7'-4'25'0,"-2"1"16"16,2-1 19-16,0 2 26 0,0-2-10 15,-5 4-5-15,2-1-17 0,0 1-24 0,1 0 8 16,-3 0-1-16,2 0 10 0,1 0 2 0,-1 20-20 16,1-20-11-16,1 23-11 0,1-23-2 0,0 29-4 15,-1-12-2-15,0-2-2 0,2 3-5 0,-3-2 1 16,0-2-1-16,0-4 0 0,0 4 2 0,1-5-1 15,2-1 3-15,-1-3 4 0,2-2-1 0,2-1 3 16,2-2-4-16,0 0 0 0,4 0 2 0,-2 0-1 16,2-22 3-16,1 22 3 0,-1-19-1 0,1 19 1 15,-3-24-2-15,2 24-4 0,-3-26 1 16,1 13 2-16,-3-1 8 0,-3 4 3 0,1 2 3 16,-3 8 0-16,-4-12 2 0,0 12-5 0,-1-3-1 0,-2 3-6 15,0 0-11-15,0 0 2 0,0 0 7 16,0 0 7-16,0 0 6 0,0 0 0 0,0 26-4 15,0-26 3-15,0 23 3 0,0-23 11 0,0 26 5 16,-19-10 2-16,19 3-2 0,0-2-10 0,-17 2-2 16,17 3-8-16,-15 0-8 0,6-3 1 0,0 6-4 15,2-5-4-15,-3-2 7 0,3 1-5 0,0 1 0 16,0-1-6-16,-1-1-6 0,3 0-3 0,1-1-16 16,1 0-44-16,2 1-65 0,-1-3-77 0,2-2-94 15,0-1-82-15,0-1-123 0,0-3-160 0,0-6 106 16,0-2 135-16</inkml:trace>
  <inkml:trace contextRef="#ctx0" brushRef="#br0" timeOffset="261658.7945">32248 18298 1750 0,'-20'8'17'0,"20"2"9"0,0-3 20 0,-24-1 12 15,24-1 1-15,-22-2 9 0,9 2-1 0,-1-2 5 16,1-1-8-16,-2 0-13 0,-2 0-16 0,1-1-5 15,1 1-6-15,-5-2-2 0,1 0 4 0,0 0-8 16,-1 0-5-16,0 0 2 0,-1 0-5 0,-1 0-5 16,0 0 2-16,1 0-8 0,-3 0-3 0,1-21 4 15,-1 21 0-15,0 0 2 0,1-14-3 0,-2 14 1 16,2-13-5-16,-2 13 6 0,3-14 1 0,-1 6-5 16,1 0-4-16,-1 0-9 0,1-2-12 0,0 0-6 15,2-1-9-15,1-1-1 0,0 0 12 16,2-2 3-16,-1-2 16 0,2-2 6 0,0-3-6 0,2 1 7 15,3-2-3-15,-1-1 0 0,2-1 8 16,2 1 1-16,2-3 3 0,1-1 3 0,3 0-8 16,2 1 19-16,0 2-3 0,0-5 3 0,0 0 15 15,23 5-15-15,-23-1 24 0,25 1 3 0,-25 2-6 16,31 4 11-16,-15 0-16 0,-1 4-1 0,4 1-2 16,-1 1-14-16,0 0-4 0,2 2-5 0,-2 1 5 15,3 0 3-15,0 1-5 0,1 1 0 0,-1-1-6 16,1 1-7-16,1 0 1 0,1 2 4 0,1 0-4 15,2 0 2-15,1-1 2 0,-2 3-5 0,4 0 0 16,0-1 5-16,-2 1-4 0,-2 1 2 16,-2 2 1-16,1-3-6 0,-1 3 2 0,-2 0 1 0,-3 0-2 15,3 0 1-15,-2 0 2 0,0 0-2 16,-1 0 2-16,2 22 2 0,-3-22-2 0,3 0 0 16,0 22 3-16,-2-22-1 0,2 21 1 0,1-21 2 15,-1 22-3-15,0-12 1 0,0 0-1 0,0 4-2 16,-3-2 3-16,0 0-2 0,-2-2-1 0,0 0 2 15,-2 4-2-15,0-4-1 0,-3 2 0 0,-2 0 0 16,1-2-2-16,-2 3 4 0,-2-2 7 0,-1 2-6 16,-3 0 3-16,2 0 4 0,-3 4-10 0,-1-4 7 15,0 3 3-15,0 1-10 0,0 1 8 16,0-1-4-16,0-1 0 0,0 2 3 0,0 0 1 16,0 1 2-16,0 2-2 0,-22-1 3 0,22 4-6 15,0 1-1-15,0-1 4 0,-18 4-5 0,18-3 7 16,-13 3-3-16,3-3 0 0,1 2 1 0,0-3-3 15,-1 0 3-15,-4 0-2 0,3-2 0 0,-4 0 2 16,0-3-3-16,-3-1-1 0,1-2-1 0,-6 0-1 16,-1-3 0-16,-2-3 2 0,0-1-2 0,-2-3-7 15,-3-2-43-15,-1-1-75 0,-4-3-99 0,-1 0-144 16,-2 0-182-16,-6 0-13 0,-1-25 97 0</inkml:trace>
  <inkml:trace contextRef="#ctx0" brushRef="#br0" timeOffset="263650.6645">14550 10607 1409 0,'0'0'23'0,"0"0"17"15,15 0 9-15,-15 0 13 0,0-16-15 0,0 16-9 16,0 0-5-16,0 0-3 0,0 0-1 0,0 0 5 16,0 0 10-16,0 0-8 0,0 0 3 15,0 0-5-15,0 0-6 0,0 0 11 0,0 0-4 16,0 0-4-16,-16 0-6 0,16 0-10 0,0 0-3 15,0 0 2-15,0 0 2 0,0 0 2 0,0 0-1 16,0 0-10-16,0 0-7 0,0 0-3 0,0 0-7 16,0 0 4-16,0 0-7 0,0 0-27 0,0 0-57 15,0 0-77-15,0 0-123 0,0 0-208 0,0 0 58 16,0 0 77-16</inkml:trace>
  <inkml:trace contextRef="#ctx0" brushRef="#br0" timeOffset="267537.8525">19887 5107 862 0,'-5'-14'19'0,"0"2"28"16,1-3 24-16,2 0 43 0,-2-2 11 0,2-4 11 16,-2 1 3-16,-1-2-28 0,-3 0-7 0,-1-4-21 15,-2-1-8-15,0-2-1 0,-2 3 2 0,2-1 0 16,-3 2-10-16,2 4 1 0,0-1-16 0,-1 5-5 15,4 4-5-15,0 3-7 0,2 2-5 0,-1 3-13 16,6 0-4-16,-1 3-12 0,0 2-4 0,1 0-1 16,2 0-3-16,0 0 8 0,0 0 0 0,0 0 3 15,0 25-1-15,0-25 3 0,0 25-4 16,0-25 1-16,23 34 1 0,-23-17-3 0,0 0-4 16,0-1 1-16,0 0 4 0,0 3-2 0,0-3 7 15,0-1-6-15,0 2-2 0,0 2-4 0,0 2 5 16,0 2 6-16,0 2-7 0,0 1 10 0,0 3-6 15,-17 3-4-15,17-3 11 0,0 2-10 0,0 1 2 16,0-2 5-16,0 0-6 0,0-1 2 0,0 0-3 16,0 0 3-16,22 0 0 0,-22 0 1 0,0-2 4 15,0 3-7-15,0-2-1 0,0 1-3 0,14-1 1 16,-14 0 6-16,0 1 2 0,0 1 3 16,0 0-2-16,0-1 0 0,0 0-3 0,-27 3-1 15,27-1 2-15,0 1 0 0,0 1 2 0,-22 1 1 16,22 3 0-16,0 1-7 0,0 2 2 0,0 0 1 15,0 1-7-15,0 3 4 0,0-1-2 0,0-1 1 16,0-1 3-16,0 0 2 0,0-2 0 0,0-1-2 16,0 3 6-16,0-2-2 0,0 0-1 0,0-2 1 15,0-2-5-15,0 2-4 0,0-3 2 0,0 0 0 16,0-3 5-16,0 1 4 0,0-1-2 0,0-2 5 16,-19 4-8-16,19-6-3 0,0 5 1 0,-19-2-7 15,19 0 8-15,0 1 3 0,0 2 1 16,-12-2 4-16,12 1-8 0,0 3 3 0,0 0 0 0,0 3-6 15,0-1 4-15,0 3-3 0,0 1-5 0,0 3 9 16,0-1-2-16,0 2-2 0,0-2 5 16,0 1-7-16,0-1 0 0,0 0 0 0,0-2-2 15,0 0 6-15,0-1 1 0,-20-2 3 0,20-2 2 16,0-1-8-16,-18 0 1 0,18-3-2 0,0 0 3 16,0-1-1-16,-12-1 6 0,12-2-6 0,0 0-1 15,0-2 5-15,0 2-6 0,0-1 5 0,0 0 0 16,25 0-1-16,-25 0 0 0,0 2-2 0,0-2 1 15,0-2 5-15,0 1-4 0,0 4-2 0,0-1 0 16,0 1-4-16,0 1 1 0,0-2 6 16,-30 4-2-16,30-1-4 0,-20-1 4 0,20 1-4 0,-17-2-2 15,17-2 7-15,-15-1-2 0,15 2 0 16,-16-3 0-16,16 3-2 0,-10-5-2 0,10 3 5 16,-7-4-5-16,7 0 2 0,-4-1 3 0,4-1-3 15,0-1 2-15,0-3-1 0,0 0-1 0,0-1 1 16,0-1-2-16,0-2 0 0,0-2 4 0,0 1 1 15,0 1-2-15,0-4 4 0,0 0-5 0,0-3 0 16,0 2 0-16,0-3 0 0,0 0 0 0,0-1-2 16,0 0 2-16,0-4 0 0,0 3 2 0,0-3 2 15,0 0-8-15,0 0-19 0,0 0-56 0,0 0-97 16,0 0-150-16,0 0-175 0,0-25-101 16,0 25 95-16</inkml:trace>
  <inkml:trace contextRef="#ctx0" brushRef="#br0" timeOffset="270719.9238">20750 5102 1656 0,'0'0'15'0,"0"-10"5"0,4 10 15 15,-4 0 26-15,0-5 9 0,0 5 12 0,0 0 1 16,0 0-12-16,0-3-11 0,0 3-5 0,0 0-6 16,0 0-1-16,0-1-12 0,0 0-15 0,0-2-5 15,0 2-8-15,0-4 4 0,0 0 13 0,0 0-6 16,0-1 9-16,16 0 4 0,-16-1 5 0,0 0 20 16,0 1 0-16,0 3-2 0,0-2-4 0,0 2-17 15,0-1-11-15,0 0 0 0,0 2-6 0,0-1 4 16,0 1 6-16,0-3-9 0,0 4-4 0,0 0-5 15,0-2-6-15,0 1 1 0,0 0-7 16,0 2 2-16,-15-3-4 0,15 3 4 0,0 0 1 16,0 0-1-16,-13 0 0 0,13 0 1 0,-9 0 0 15,2 0-6-15,0 0 5 0,1 0-5 0,-3 25 4 16,0-25 5-16,-1 21-1 0,3-21 0 0,-3 27 0 16,1-13 0-16,-1 3 0 0,2 0 0 0,1 3 1 15,-3 0 0-15,5 1-3 0,-1-1 2 0,1 3 2 16,1-3 0-16,3 1-3 0,-1 3 3 0,2 1-1 15,0-2-3-15,0 2 8 0,0-1-3 16,0 1-1-16,21-1 0 0,-21 2 0 0,0-4-2 0,19 1-1 16,-19-1 0-16,0 0 0 0,20-4 2 15,-20 1 1-15,0-1 0 0,11-1-2 0,-11-2 1 16,0 0 4-16,0-2 3 0,0 0-8 0,0-1-1 16,-23 1 0-16,23-3-10 0,0-1-5 0,-29-1-18 15,29-3-27-15,-16 2-26 0,16-4-31 0,0-1-22 16,-20-2-33-16,20 0-61 0,-10 0-93 0,10 0-89 15,0 0-106-15,-9 0 86 0,9-27 132 0</inkml:trace>
  <inkml:trace contextRef="#ctx0" brushRef="#br0" timeOffset="270940.5139">20433 5505 1865 0,'0'-2'54'0,"0"-1"52"16,0 2 30-16,0-2 31 0,0 1-21 0,22-2-26 16,-22 1-15-16,0 0-22 0,0 1-24 0,0-1-24 15,13-1-15-15,-13 1-7 0,11-2-13 0,-2 1-1 16,3-1-2-16,3 0-3 0,4-1 3 0,6 0-19 16,1-1-52-16,3 1-62 0,1-1-94 0,-1 1-109 15,1 0-131-15,0-1-116 0,-4-2 92 0</inkml:trace>
  <inkml:trace contextRef="#ctx0" brushRef="#br0" timeOffset="271324.9137">21187 5382 2039 0,'0'0'47'0,"0"0"34"15,0 0 41-15,-16 0 43 0,16 0-14 0,0 0-9 16,0 0-15-16,-11-13-29 0,11 13-20 0,0 0-13 15,0 0-16-15,-5 0-6 0,5 0-8 0,0 0-2 16,0 0-10-16,0 0-5 0,0 0-6 0,0 0-10 16,0 0 0-16,0-8-2 0,27 8 1 0,-27-5-3 15,29 0-3-15,-13 0-8 0,5 3-12 0,4-4-18 16,1 2-24-16,-1-1-18 0,-1 1-22 0,0 0-13 16,1 0-20-16,-4 3-32 0,0-2-38 15,-1 1-53-15,-5 2-37 0,0 0-48 0,-5 0-70 16,-4 0 13-16,-2 0 85 0</inkml:trace>
  <inkml:trace contextRef="#ctx0" brushRef="#br0" timeOffset="271532.5733">21132 5530 1959 0,'-1'0'48'0,"1"3"33"15,0 0 37-15,0-2 34 0,0-1-15 0,0 0-7 16,0 0-13-16,0 0-20 0,0 0-18 15,0 0-16-15,0 0-16 0,17 0-11 0,-17 0-18 0,0 0-8 16,16 0-8-16,-3 0-1 0,1 0 2 16,7-21-10-16,0 21 1 0,8 0-27 0,1-21-60 15,4 21-63-15,0-17-87 0,-1 17-94 0,-1-18-90 16,0 10-57-16,2 0-40 0,-3 0 118 0</inkml:trace>
  <inkml:trace contextRef="#ctx0" brushRef="#br0" timeOffset="271788.3404">21916 5232 2060 0,'0'-11'59'0,"0"0"38"0,0 1 60 16,-18 2 53-16,18 1-26 0,0 0-13 0,0 1-42 16,0 1-45-16,0 3-32 0,0-1-25 0,0 0-15 15,0 1-10-15,0 0-4 0,0 2 0 0,0 0 1 16,0 0 7-16,0 0 8 0,0 0 6 0,0 24 0 15,0-24 3-15,0 25-8 0,0-25-2 0,0 37-4 16,0-19-7-16,0 4-2 0,0 1 2 0,0 1-1 16,-28-3-1-16,28 3 4 0,0-4-12 0,-21 3-18 15,21-3-61-15,0-3-87 0,0 0-72 0,0-2-65 16,0-1-75-16,0-4-74 0,0-2-130 16,0-2 87-16</inkml:trace>
  <inkml:trace contextRef="#ctx0" brushRef="#br0" timeOffset="272164.8709">22099 5266 2226 0,'3'-9'57'0,"-1"2"50"0,-1 2 52 16,-1-2 54-16,2 2-9 0,0 0-14 0,0 0-26 16,-2 0-39-16,1 3-31 0,-1-1-34 0,0 3-24 15,0 0-17-15,0 0-15 0,0 0-2 0,0 0-6 16,0 0-2-16,0 0 0 0,0 0 2 0,0 0 4 15,0 20 8-15,0-20-5 0,0 21-3 0,-17-21-1 16,17 32-3-16,0-14 4 0,0 2 2 16,-16 0-2-16,16-1 0 0,0 0-2 0,-7 1 3 15,7-2 1-15,0 0-2 0,0-2 2 0,0 0-4 16,0-2-9-16,0-2 3 0,0-1-1 0,0-2-3 16,30-4 7-16,-30-1-1 0,21-4-3 0,-21 0 7 15,27 0-3-15,-14 0 1 0,3 0 4 0,-3-25-3 16,-2 25 1-16,0-21 6 0,-2 21-1 0,-4-29-3 15,0 15-3-15,-5-3-5 0,0-3-1 0,0 0 3 16,0 0 0-16,0-1-1 0,0 3-3 0,-24 0-9 16,24 2-5-16,0 3-25 0,-27 3-23 15,27 4-34-15,-21 3-45 0,21 3-46 0,-23 0-52 0,23 0-52 16,-21 0-83-16,9 21-119 0,4-21-54 16,-2 0 95-16</inkml:trace>
  <inkml:trace contextRef="#ctx0" brushRef="#br0" timeOffset="272760.9134">22453 4862 1952 0,'9'-17'49'0,"-4"3"56"0,1 2 58 0,1 2 51 16,0 1-6-16,-3 1-26 0,-3 4-46 0,0 2-42 15,-1 0-34-15,0 2-33 0,0 0-10 0,0 0-10 16,0 0-7-16,0 0 2 0,-28 0 0 0,28 30 2 16,-24-30-4-16,24 22-2 0,-26-22-1 0,26 29-1 15,-23-12 4-15,23-3 1 0,-14 1-5 0,14 2 2 16,0-3 0-16,0-2-3 0,0 0 2 0,0-3-4 16,25-3 1-16,-25-1 0 0,29-5-4 0,-8 0-4 15,-21 0-2-15,35 0 2 0,-20 0 4 0,-15-25 5 16,26 25-2-16,-26-26-3 0,14 26 7 0,-14-30-3 15,0 12 2-15,0 1 1 0,0-4-3 16,0 1 5-16,0 2-1 0,-25 2 6 0,25-1-3 16,0 3 0-16,-25 3 2 0,25 1-4 0,0 6 1 15,-16 1-4-15,16 1-3 0,0 2 1 0,0 0 0 16,0 0 3-16,0 0-3 0,0 0 3 0,0 0 0 16,34 0 3-16,-34 22 2 0,33-22-8 0,-13 0-4 15,2 0-2-15,0 0 0 0,1 0 2 0,-4 0 4 16,2 0 6-16,-6 0 0 0,0 0 1 0,-2 0 2 15,-4 0-8-15,-2 0 4 0,-2 0 4 0,-3 0 3 16,0 0 3-16,-2 0-3 0,0 0-5 0,0 0-1 16,0 0 3-16,0 0 4 0,0 0 4 0,0 25-1 15,-25-25-3-15,25 23 3 0,0-23 8 16,-24 32 7-16,24-13 2 0,-14-2-2 0,14 3-1 16,-17 1-6-16,17 3-2 0,-16 1 2 0,9 1-5 15,-4 3-5-15,1 3-1 0,-2-2-4 0,1 3-3 16,1 1 5-16,-3-1-3 0,2 1 2 0,0-2-2 15,1 1 1-15,4 0 1 0,-3-3-2 0,4-1 2 16,0 0-27-16,1-3-65 0,2-1-39 0,1-3-90 16,-1 0-90-16,0-3-83 0,1-4-165 0,-1-2-49 15,-1-2 113-15</inkml:trace>
  <inkml:trace contextRef="#ctx0" brushRef="#br0" timeOffset="273078.0691">22602 5490 2490 0,'14'-8'39'16,"-7"7"35"-16,-1-2 41 0,0 0 37 0,-3 0-8 15,1 1-6-15,-4-1-23 0,1 1-11 0,-1 2-21 16,0 0-26-16,0 0-20 0,0 0-22 0,0 0-20 16,0 0 1-16,0 0 6 0,0 0-2 0,0 0 9 15,0 25-7-15,-17-25-2 0,17 20 0 0,0-20-1 16,0 25 1-16,0-14-2 0,0 2 0 0,0-1-1 15,0-2 4-15,0 0-3 0,0-1 4 16,24-2 0-16,-24-2-2 0,26-1 0 0,-26-3-4 16,32-1 1-16,-13 0 1 0,-4 0 2 0,3 0 0 15,-4-23 2-15,-1 23 2 0,0-21 1 0,-6 21-1 16,-7-23-4-16,8 23-7 0,-8-25-4 0,0 25-12 16,0-22-12-16,0 22-22 0,-40-18-43 0,40 18-50 15,-41-8-63-15,13 8-68 0,-1 0-95 0,-5 0-130 16,-1 0-137-16,-2 23 95 0</inkml:trace>
  <inkml:trace contextRef="#ctx0" brushRef="#br0" timeOffset="274339.6157">24927 5031 2133 0,'5'-7'45'15,"1"0"37"-15,-3 0 40 0,0 0 39 0,1 0-1 16,-1-3 1-16,-3 4 0 0,1 1-9 0,-1-2-19 16,0 2-21-16,0 2-18 0,0 0-14 0,0 0-13 15,0 2-12-15,0 0-11 0,0-1-12 0,0 1-17 16,0 1-8-16,-24 0-9 0,24 0-3 0,-30 0 2 15,13 0 5-15,-8 0-5 0,1 26-3 0,-4-26 8 16,1 25-9-16,4-25 6 0,1 31 3 0,4-16-8 16,3 2 5-16,2-2-2 0,3 0-2 15,3 1 0-15,1-1 3 0,5-1-2 0,1 0 1 16,0 1 5-16,0 0-3 0,0-2 2 0,35 0 1 16,-35-1-2-16,30 1 4 0,-11-1-1 0,-1 0-3 15,0 1 0-15,2-2-9 0,0 3-2 0,-2-1-6 16,0 0-7-16,-2 2-1 0,-1-2-11 0,-3 1 4 15,0-2 2-15,-2 1 7 0,-5-1 11 0,-1-3 1 16,-3 2 1-16,-1-2 2 0,0 0 2 0,0-1 2 16,0-1 8-16,-35 0-2 0,35-2-2 0,-31 0 2 15,12-1-4-15,-2 0 2 0,0-3 2 0,-1 1-2 16,2-2-2-16,0 0 2 0,3 0 0 16,0 0 0-16,0 0 2 0,6 0-2 0,3 0-19 15,1 0-27-15,1-19-42 0,3 19-57 0,3 0-54 16,0 0-61-16,0-18-80 0,0 18-126 0,0-13-166 15,28 13 57-15,-28-17 122 0</inkml:trace>
  <inkml:trace contextRef="#ctx0" brushRef="#br0" timeOffset="274796.7073">25218 5121 2306 0,'4'-12'44'0,"1"-1"48"0,-3 3 53 15,0 2 52-15,-2-1-6 0,3 1-14 16,-2 0-21-16,1 1-27 0,1 2-22 0,0 1-25 16,-3 1-26-16,3 0-23 0,-2 1-18 0,3 2-10 15,-4 0-5-15,0 0-2 0,0 0-1 0,0 0 3 16,0 0 2-16,0 0 1 0,0 0 3 0,0 0 2 16,0 25-2-16,0-25-1 0,0 21-1 0,0-21-1 15,0 32-3-15,0-15 0 0,0 0 1 0,0 2 1 16,0 3 0-16,0-2-2 0,-16 1 2 0,16 1-2 15,0-2 3-15,0 1 4 0,0 0-7 0,0-2-3 16,0-1 4-16,0-1-2 0,0 0-1 0,0-3 12 16,24-2-10-16,-24 0 3 0,19-3 2 0,-19-1-8 15,23 0 5-15,-5-4-1 0,0-2 1 16,0 1 1-16,4-3 1 0,1 0-2 0,-1 0 2 16,0 0-3-16,2-23-3 0,-2 23 6 0,-3-20-1 15,0 20-3-15,1-28 2 0,-4 13-3 0,-2-3-2 16,-1 1 3-16,-4-4 0 0,0-1-4 0,-5-3-3 15,-2 0 4-15,-2-1-5 0,0 0 6 0,0 0 0 16,0 1-2-16,0 1 7 0,-22 4-4 0,22 2-1 16,0 4 0-16,0 3-2 0,0 3 2 0,-19 4-4 15,19-1-21-15,0 2-42 0,0 3-63 0,0 0-53 16,0 0-57-16,0 0-58 0,0 0-72 16,0 0-151-16,30 0-153 0,-30 20 101 0</inkml:trace>
  <inkml:trace contextRef="#ctx0" brushRef="#br0" timeOffset="275036.0749">26041 5238 2455 0,'1'-22'67'0,"-1"22"51"0,0 0 50 15,0-16 41-15,0 16-25 0,0 0-8 0,0-15-25 16,0 15-19-16,0-8-31 0,0 8-35 0,0-7-19 15,0 7-26-15,0-3-8 0,0 1-8 16,0-1-9-16,30 0 2 0,-30 2-5 0,31-2 2 16,-6 2-4-16,2 1-32 0,-1 0-58 0,1 0-76 15,-2 0-73-15,-2 0-54 0,0 0-36 0,-6 0-45 16,-1 0-71-16,-5 0-138 0,-2 23 57 0,-4-23 120 16</inkml:trace>
  <inkml:trace contextRef="#ctx0" brushRef="#br0" timeOffset="275212.6001">25980 5442 2610 0,'-7'8'50'0,"2"-4"57"0,0 0 43 0,4-2 31 0,1-2-40 15,0 0-55-15,0 0-41 0,25 0-31 0,-25 0-11 16,35 0-2-16,-15-19-7 0,8 19-4 16,-1 0-58-16,2-17-89 0,0 17-127 0,-3 0-102 15,-1 0-136-15,0 0-167 0,-4 0 132 0</inkml:trace>
  <inkml:trace contextRef="#ctx0" brushRef="#br0" timeOffset="277272.2071">26901 5017 2135 0,'0'-2'31'0,"0"-2"23"0,0 1 30 0,4 2 36 16,0-1 2-16,-4-3 17 0,2 4 6 0,-2-3-17 15,2 2-10-15,0 0-26 0,-2-3-16 0,0 2 0 16,2-1 2-16,0 1 2 0,-2 0 0 0,0 1-4 15,2 1-17-15,-2-1-5 0,3 2-12 0,-3 0-14 16,0-1 1-16,0 1-16 0,0 0-6 0,0 0-5 16,0 0-5-16,0 0-2 0,0 0-1 0,0 0 5 15,0 0-3-15,0 0 7 0,0 26 1 16,0-26 1-16,0 27 2 0,0-10 1 0,0 4-2 16,0 2-2-16,0 0 1 0,0 1-2 0,0 2 3 15,0 2-4-15,0-2 1 0,0 1-2 0,0-1 3 16,0 1-2-16,0 1 1 0,0-5 1 0,0 2-4 15,-23-3 5-15,23-4-1 0,0 2-5 0,0-6 2 16,-15 1-5-16,15-3-12 0,0-2-49 0,-10 0-60 16,10-4-74-16,0-1-79 0,-5-1-49 0,5-1-77 15,0-3-100-15,0 0-173 0,0 0 89 0,0 0 136 16</inkml:trace>
  <inkml:trace contextRef="#ctx0" brushRef="#br0" timeOffset="277693.1404">27296 5182 2118 0,'2'-15'49'16,"-1"0"30"-16,-1 1 31 0,2 0 43 0,-2 1-3 15,2-2 15-15,-2 3 9 0,0 2-4 0,0 0-15 16,0 2-23-16,3 1-19 0,-3 2-19 0,2 0-22 15,-2 2-13-15,2 1-14 0,1-1-20 16,1 1-6-16,2-2-10 0,3 0-8 0,7 0-2 16,3 2-2-16,3-3 1 0,5 1 2 0,2 1 3 15,2 3-1-15,0 0-1 0,-1 0-1 0,-1 0 0 16,-2 0-1-16,-4 25-3 0,-4-25 1 0,-4 23-4 16,-4-23 0-16,-7 35 2 0,-4-14-6 0,0 3 0 15,0 0-9-15,-38 3-16 0,38 0-3 0,-50 1-8 16,18 0 3-16,-1 0 14 0,-3-1 5 0,0-3 6 15,1 1 11-15,1-2 2 0,3-3 6 0,5-1 1 16,4-3-3-16,3-3-2 0,8-3-5 0,1-2 5 16,10-4 2-16,0-1 10 0,0-2 9 15,0-1-2-15,33 0-5 0,-8 0-2 0,7 0-4 16,5 0-2-16,10 0 0 0,9 0-10 0,1 0-74 16,4 0-85-16,2 0-96 0,-1 0-128 0,-3 0-124 15,-3 0-206-15,-8 0 82 0,-10 0 134 0</inkml:trace>
  <inkml:trace contextRef="#ctx0" brushRef="#br0" timeOffset="279680.7409">29814 5011 2443 0,'0'-18'19'0,"0"4"32"0,0 0 49 15,0 4 44-15,-19 2 16 0,19 1-6 0,0 2-30 16,0 2-36-16,0 1-35 0,0 2-23 0,0 0-20 16,0 0-12-16,0 0-2 0,0 0-2 0,0 0 2 15,0 0 3-15,0 0 1 0,0 0 5 0,0 19-5 16,0-19 0-16,0 19-1 0,0-19 0 16,0 30 4-16,0-13-4 0,-22 2 1 0,22 0-2 15,0 2 2-15,-21-2 4 0,21 2 0 0,-17-1 0 16,17 0-3-16,-18-2 1 0,18-4-1 0,-12 0-1 15,12-1-2-15,-8-6 0 0,8-2 5 0,-4 0-1 16,4-2 5-16,0-1 2 0,0-2 2 0,0 0-1 16,0 0-1-16,0 0-7 0,0-27-4 0,21 27 2 15,-21-31-4-15,0 9 4 0,24 0 0 0,-24-4-5 16,17 0 4-16,-17-4-1 0,22 2 7 0,-22 0 21 16,16 1 15-16,-16 4 8 0,14 3-2 0,-8 5-16 15,-2 4-14-15,1 3-9 0,-3 3-6 0,2 3-2 16,0 2-2-16,-1 0 1 0,4 0 0 0,2 0 0 15,1 0-2-15,3 21 3 0,2-21-2 16,-1 20 0-16,3-20 4 0,-3 23-1 0,0-23-2 16,1 27 4-16,-4-11 1 0,2 0-2 0,-4 3 5 15,1 1-4-15,0 3 0 0,-2 0 0 0,0 1-2 16,1 1 3-16,-1-1-2 0,0 0 0 0,1 0-1 16,-1-4 1-16,1 1-1 0,0-4-1 0,0 0 0 15,-2-3-2-15,0-5 7 0,-2-3 7 0,-2 0 13 16,1-4 16-16,2-2 16 0,-2 0 3 0,0 0-10 15,0 0-13-15,3 0-12 0,-1-32-3 0,3 32 0 16,1-31-5-16,-2 11-10 0,0-5-3 0,0 0-9 16,-2-2 3-16,1-4-2 0,2-3-1 0,0-2 3 15,-1-4-4-15,3-1-3 0,-2 1-13 16,2 2-41-16,0 4-65 0,-1 4-84 0,-1 3-105 16,1 9-122-16,-3 5-135 0,2 5-167 0,0 7 72 15,0 1 164-15</inkml:trace>
  <inkml:trace contextRef="#ctx0" brushRef="#br0" timeOffset="279880.432">30606 5049 2897 0,'0'0'51'0,"0"0"33"0,0 0 32 0,0 0 34 15,0 0-27-15,0 0-11 0,0 0-17 0,0 0-27 16,0-15-21-16,0 15-26 0,0 0-18 0,0 0-16 15,0 0-40-15,0-8-42 0,27 8-59 0,-27-6-50 16,29 6-37-16,-10-4-30 0,-1 1-35 0,4 2-47 16,-2 1-51-16,-1 0-59 0,-3 0-14 0,-5 0 105 15</inkml:trace>
  <inkml:trace contextRef="#ctx0" brushRef="#br0" timeOffset="280056.2781">30497 5266 2238 0,'0'8'67'0,"-16"-1"42"0,16-2 32 15,0 0 11-15,0-5-66 0,0 0-46 0,0 0-30 16,39 0-8-16,-39 0-4 0,48-21-20 0,-17 21-82 16,3 0-154-16,4-20-225 0,2 20-204 0,0-18 81 15</inkml:trace>
  <inkml:trace contextRef="#ctx0" brushRef="#br0" timeOffset="280316.5919">31357 4771 2531 0,'0'-10'53'0,"0"-1"46"16,0-1 34-16,0 3 29 0,0-2-29 0,22 3-34 15,-22 1-24-15,0 2-32 0,19-2-23 16,-19-1-13-16,29 3-12 0,-11 2 2 0,4-1-1 16,2 1 0-16,3 1 1 0,2 2-1 0,-2 0 3 15,0 0-3-15,-2 0 3 0,-1 0 0 0,-5 20-2 16,-3-20 4-16,-6 22-4 0,-3-22 1 0,-3 33 2 15,-4-13-1-15,0 3 2 0,0 4 2 0,-36 1-2 16,36 0-1-16,-41 1 4 0,16 3 1 0,-4-5-3 16,2 2 4-16,0-2-2 0,1-4-3 0,2 1 1 15,1-4-4-15,6-1-2 0,3-2-3 0,4 1 2 16,1-3 3-16,9 0 2 0,0 1 0 0,0 1-18 16,0 1-72-16,0-3-74 0,34 4-58 15,-34 0-135-15,31 1-153 0,-31-3-159 0,35 0 62 16</inkml:trace>
  <inkml:trace contextRef="#ctx0" brushRef="#br0" timeOffset="280492.4648">31386 5750 3312 0,'0'0'24'0,"0"0"-1"15,19 0 1-15,-19 0 1 0,0 0-27 0,11 0-16 16,-11-21-148-16,0 21-249 0,0 0-437 15,0 0 20-15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02T10:18:18.3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4207 2114 2228 0,'0'-9'32'0,"0"2"31"0,-31 1 41 15,31-1 42-15,-33-1 9 0,33 3 10 0,-33-3-6 16,33 4-3-16,-25-1-5 0,25-1-2 0,-18 3-10 16,18-2-18-16,0 0-21 0,0 0-26 0,0-1-17 15,0 0-6-15,0 1-21 0,0-4-7 0,0 1 1 16,0-1 5-16,0 1 29 0,0 1 15 0,0 2 14 16,0-2-12-16,0 2-19 0,0 1-22 15,0 3-28-15,0 1-7 0,0 0-6 0,-33 0-3 0,33 0-3 16,-40 29 3-16,15-29 2 0,-2 34 2 15,0-8 4-15,3 1 0 0,0 1-6 0,7 3 0 16,2-1 8-16,7-2-5 0,8 5 10 0,0 2 1 16,0 0-5-16,29 2 6 0,-29 2-11 0,39 4 11 15,-15 1-6-15,-1 2-2 0,0 0 6 0,-2 0-1 16,-3 0 3-16,-18 0-1 0,22-1 0 0,-22 1-3 16,0-1-9-16,0 1-7 0,0-3-20 0,0-2-29 15,-32-1-36-15,32-5-41 0,-32 1-36 0,32-6-40 16,-29-5-29-16,29-3-26 0,-24-5-22 0,24-4-13 15,-17-6-54-15,17-4-84 0,0-3-99 0,0 0-8 16,0 0 128-16</inkml:trace>
  <inkml:trace contextRef="#ctx0" brushRef="#br0" timeOffset="159.4136">3621 2905 2488 0,'-13'19'60'0,"4"-19"46"0,2 0 38 0,3 0 14 0,4 0-62 15,0 0-42-15,0 0-42 0,25-22-13 0,-25 22 3 16,49-24-1-16,-14 24 0 0,5-34-29 0,6 15-66 16,5-2-95-16,1 1-111 0,3 0-134 15,-2 1-136-15,-4-3-24 0,-2 3 115 0</inkml:trace>
  <inkml:trace contextRef="#ctx0" brushRef="#br0" timeOffset="335.3719">4654 2646 2893 0,'0'0'64'0,"0"0"49"0,0 0 47 16,0 0 41-16,0 0-35 0,0 0-33 0,0 0-42 15,0 0-35-15,0-22-34 0,0 22-14 0,20-15-9 16,-20 15-7-16,24-22-22 0,-9 9-77 16,5 1-82-16,1 1-104 0,-1-1-92 0,2 0-45 15,3 4-78-15,-5 2-71 0,4 1 18 0,-3 3 121 0</inkml:trace>
  <inkml:trace contextRef="#ctx0" brushRef="#br0" timeOffset="492.7505">4753 2895 2562 0,'-19'22'54'0,"1"-5"47"0,4-5 61 0,1 0 66 16,5-5-1-16,8-4 5 0,-8-1-34 0,8 0-42 16,0-2-49-16,0 0-54 0,0 0-29 0,0 0-26 15,34-31-28-15,-34 31-66 0,40-32-97 0,-13 10-125 16,4-1-129-16,0-2-96 0,6 3-48 15,2 1-114-15,1-4 154 0</inkml:trace>
  <inkml:trace contextRef="#ctx0" brushRef="#br0" timeOffset="713.1392">5619 2433 2936 0,'1'-10'59'0,"-1"0"78"0,0 2 79 0,0-1 60 0,0 0-14 16,0 2-46-16,-28 0-51 0,28 1-46 0,0 2-41 15,0 4-30-15,-16-3-31 0,16 3-18 0,0 0-9 16,0 0 3-16,0 0-3 0,0 0 12 0,0 35 1 16,-8-14-6-16,8 6 8 0,-9 4-2 15,4 8-2-15,0 3-3 0,0 1-23 0,-4 4-23 16,3-1-22-16,1-2-24 0,0-2-22 0,4-2-57 16,1-3-72-16,0-4-83 0,0-6-37 0,0-3-16 15,35-6-88-15,-35-4-138 0,39-9-15 0,-15-5 91 16</inkml:trace>
  <inkml:trace contextRef="#ctx0" brushRef="#br0" timeOffset="1006.6487">5941 2519 2994 0,'3'-18'57'0,"-1"3"57"16,-1 5 47-16,-1 4 35 0,0 2-29 0,0 1-37 16,0 2-35-16,0 0-27 0,0 1-23 15,0 0-17-15,0 0-13 0,0 0-4 0,0 20-5 0,-20-20-2 16,20 31-2-16,0-11-4 0,-15 7 3 15,15 2-3-15,0 6 6 0,-15 2-5 0,15-2 2 16,0 3-4-16,-8-1-6 0,8 1 2 0,0-4-15 16,0-2 2-16,24-4-13 0,-24-3-11 0,29-7 4 15,-10-5-3-15,4-3 16 0,2-8 14 0,2-2 4 16,-2 0 9-16,-4 0 0 0,1-36 1 0,-5 36 4 16,-3-37-2-16,-6 14 1 0,-8 0-2 0,0-3-4 15,0-1 4-15,0-1-11 0,-33-4-4 0,33 3-16 16,-43-2-37-16,17 4-21 0,-1 0-44 15,-1 5-42-15,0 5-45 0,3 5-80 0,0 6-64 16,4 5-103-16,1 1-145 0,6 0 43 0,3 0 112 16</inkml:trace>
  <inkml:trace contextRef="#ctx0" brushRef="#br0" timeOffset="1466.2245">6490 2150 3053 0,'1'-19'53'0,"-1"6"46"0,0 2 29 0,0 4 15 0,0-1-51 16,0 5-46-16,0 1-32 0,0 2-15 15,-24 0-4-15,24 0 1 0,0 22 3 0,-26-22-1 16,26 26 1-16,-15-26-5 0,15 34-3 0,0-15-12 16,0-3-8-16,0 0-6 0,0-3-8 0,0-2 1 15,27-1 5-15,-27-10 5 0,31 10 9 0,-13-10 11 16,1 0 2-16,-1 0 7 0,-1 0 0 0,-3 0 6 15,0-30 0-15,-4 30 3 0,-10-26 2 0,11 9 3 16,-11 0 3-16,0-1 0 0,0-3 8 0,0 4-2 16,-25-2 4-16,25 2 2 0,-21-1-9 0,21 5 4 15,-23 2-5-15,23 2 1 0,-16 2-2 0,16 2-10 16,0 3-10-16,-12-1-8 0,12 3-6 16,0 0-6-16,0 0 0 0,0 0 4 0,0 0 8 15,37-4 11-15,-37 3 6 0,36-3-1 0,-12 1 2 16,-1-2-9-16,0 0 2 0,0 1 2 0,-7 1-5 15,0 1 9-15,-3-1-8 0,-13 3 2 0,14 0 4 16,-14 0 2-16,8 0 6 0,-8 27-3 0,3-27 8 16,-3 39-1-16,0-12 4 0,0 5 4 0,0 1-6 15,-24 8-4-15,24 2-3 0,-24 6-5 0,24 2-2 16,-25 4 2-16,25 1-3 0,-22 0 3 0,22 2-4 16,-14-3-30-16,14-2-52 0,0-5-68 0,0-6-84 15,0-3-67-15,0-7-85 0,0-2-132 0,0-7-138 16,0-7 94-16</inkml:trace>
  <inkml:trace contextRef="#ctx0" brushRef="#br0" timeOffset="1746.8002">7037 2801 2557 0,'0'0'30'16,"0"0"15"-16,0 19 23 0,-32-19 33 0,32 0-18 15,0 0-3-15,-21 0-14 0,21 0-26 0,0 0-9 16,0 14-11-16,0-14-8 0,0 13-4 15,0-6-4-15,0 1 1 0,0 1-4 0,0 2-2 16,0-3 1-16,0 0-6 0,27-1-8 0,-27-2-14 0,27-1-14 16,-27-4-10-16,29 0 1 0,-29 0 10 15,27 0 13-15,-15 0 13 0,-1-26 8 0,-1 26 7 16,-10-19-3-16,11 19 2 0,-11-27 9 0,4 27-5 16,-4-28 12-16,0 13 3 0,0 0 6 0,0-2 8 15,0 3-5-15,-31 2-4 0,31 2-12 0,-22 0-7 16,22 5-6-16,-27 2-20 0,27 3-49 0,-29 0-72 15,13 0-99-15,2 0-127 0,0 22-151 0,3-22-94 16,3 0 102-16</inkml:trace>
  <inkml:trace contextRef="#ctx0" brushRef="#br0" timeOffset="2111.5243">8695 2317 3278 0,'25'-18'7'0,"-8"-1"17"0,-3 3 38 0,-5 4 43 16,-6-1 24-16,-1 1-4 0,-2 2-35 0,0 3-42 15,0 1-33-15,-25 3-10 0,25 0-2 0,-27 3-2 16,27 0-4-16,-37 0 4 0,16 0-3 0,-1 29-1 16,0-29 5-16,-1 29 1 0,1-9-5 0,-1 1 1 15,5 4-2-15,1-1-8 0,3 3 5 0,5 0 6 16,1 3-2-16,6-3-1 0,2 0 0 15,0-2-3-15,0-2-1 0,37-1 7 0,-13-3 0 0,1-4 5 16,6 2-1-16,3 0 0 0,1-4-3 16,-2 0-2-16,1-1 2 0,-6 1 0 0,-3-1 1 15,-4-1 0-15,-7-1 4 0,-4 2-1 0,-10-2-4 16,0 0 5-16,0 2-5 0,0 1-1 0,-37 0 1 16,14 0-3-16,-4 0-4 0,-2-1-13 0,-5-1-22 15,-1-1-39-15,2 1-31 0,3-5-41 0,3-2-36 16,4-1-47-16,5-3-66 0,6 0-110 0,12 0-120 15,0 0-124-15,0-38 102 0</inkml:trace>
  <inkml:trace contextRef="#ctx0" brushRef="#br0" timeOffset="2435.0878">8971 2377 2862 0,'11'-10'43'0,"0"3"45"0,-2-2 43 0,-1 0 33 16,-2-1-16-16,-1 5-23 0,-2 0-40 0,1 2-32 15,-3 1-27-15,-1-1-19 0,0 3-8 0,1 0 1 16,-1 0 6-16,0 0 1 0,0 26 6 0,0-26 0 16,0 33-9-16,0-8 6 0,0 3-7 0,0 4-2 15,0 4 6-15,0 0-12 0,0 0 6 0,0 0-1 16,24 0 2-16,-24-2-1 0,26-3-3 16,-26-3 5-16,38-3-3 0,-16-4 0 0,4-2 3 15,2-6-1-15,-1-3 0 0,2-7 2 0,-1-1-2 16,-4-2-3-16,1 0 0 0,-5-26-3 0,-4 26 0 15,1-35-3-15,-5 12 1 0,-1-4-12 0,-2-1-18 16,-4-6-12-16,-2-3-21 0,0-1-3 0,1-3 14 16,-2 0 12-16,1 3 23 0,0 3 13 0,1 3-7 15,1 8-26-15,-1 5-59 0,2 5-74 0,0 7-82 16,-1 6-82-16,0 1-117 0,0 0-177 0,-1 0 54 16,-1 0 113-16</inkml:trace>
  <inkml:trace contextRef="#ctx0" brushRef="#br0" timeOffset="2743.5671">10128 2335 2726 0,'2'0'25'0,"-2"0"9"0,1 0 25 0,-1 0 24 16,4 0 2-16,-3-4 20 0,0 4-3 0,2-3-5 16,-1 2-16-16,1-1-17 0,0 2-13 15,-2 0-13-15,1 0-8 0,3-3-13 0,1 0-12 16,2-2-5-16,-1 3-5 0,1-3-1 0,-1-1 4 16,0-2 3-16,3 2 2 0,0 1-2 0,-2 1-6 15,1-1-15-15,2 3-34 0,1 0-46 0,-1 0-55 16,3 2-48-16,-3 0-58 0,-2 0-42 0,-1 0-54 15,-4 0-99-15,-2 0-97 0,-2 0 58 0,0 0 116 16</inkml:trace>
  <inkml:trace contextRef="#ctx0" brushRef="#br0" timeOffset="3018.0947">10107 2640 2662 0,'-8'6'44'0,"-1"-1"51"0,4-1 58 0,0-4 59 15,3 0 0-15,2 0-15 0,-1 0-30 0,1 0-39 16,0 0-32-16,0 0-28 0,0 0-22 0,0 0-20 16,0 0-10-16,24 0-13 0,-24 0-2 0,27-20-1 15,-27 20 0-15,34-15 0 0,-17 15-2 16,4-18 0-16,3 18 1 0,-1-14-2 0,1 14 1 15,1-12-3-15,-1 6-6 0,0 6-18 0,-4-8-53 16,-1 8-72-16,-3-3-86 0,-7 0-90 0,-3 3-101 16,-3 0-153-16,-3 0-196 0,0 0 113 0</inkml:trace>
  <inkml:trace contextRef="#ctx0" brushRef="#br0" timeOffset="3579.6659">11069 2178 2389 0,'0'-8'54'15,"2"0"62"-15,-2 2 61 0,0 2 49 0,0-2-2 16,0 0-5-16,0 1-18 0,0 0-16 0,0 1-31 16,0 4-40-16,0-3-45 0,0 1-28 0,0 2-22 15,0 0-15-15,0 0-4 0,0 0-4 0,0 0 2 16,0 0 1-16,0 28 12 0,0-28-3 15,0 27-2-15,0-9 5 0,0 5-6 0,0 2 9 16,0 3-6-16,0 1-2 0,0 3-3 0,0 2-4 16,0 1 3-16,0 0-1 0,-22 1 1 0,22 1-4 15,0-3 5-15,-18-3-4 0,18-4-7 0,0-4-12 16,0-3-41-16,0 0-45 0,0-8-61 0,0-1-80 16,0-3-60-16,0-3-61 0,0-3-85 0,0-2-101 15,0 0-145-15,0 0 107 0</inkml:trace>
  <inkml:trace contextRef="#ctx0" brushRef="#br0" timeOffset="4106.2502">11259 2269 2454 0,'13'-7'37'0,"-2"1"24"0,1 2 26 0,-3-4 29 16,2-1-15-16,-2 0-6 0,-3-2-21 0,0 0-22 15,3 1-17-15,-3 0-20 0,3 2-2 0,-2-1-2 16,2 1-1-16,1 1 6 0,4 0 2 0,0 2 0 16,0 0 9-16,3 1 13 0,-1 3 7 0,2-1-2 15,2 2-2-15,-5 0-2 0,6 0 5 0,-5 0 2 16,2 0-4-16,3 24-13 0,1-24-13 16,-4 22-3-16,2-22-6 0,1 29 8 0,-2-15-4 0,-3 1-2 15,-3 2 5-15,-4 3 3 0,-5-2 4 16,-2 2 10-16,-2 2 2 0,0 0-15 0,-28 4 0 15,28 1-9-15,-41 0-6 0,20 0 8 0,-2 1-1 16,0 0-3-16,0-3 0 0,-1 2-7 0,4-3-4 16,0-2 1-16,4-2 2 0,-1-1 1 0,3-3 0 15,1-3 0-15,5-2-6 0,1-4-1 0,7 0 0 16,0-3 7-16,0 1 0 0,0-1 2 0,0-1 3 16,39-3-5-16,-39 0-5 0,41 0 2 0,-11 0-1 15,-1 0 1-15,10 0 4 0,-1 0-2 0,4 0 0 16,4-23-4-16,5 23-2 0,3 0 3 0,0 0 1 15,1 0 0-15,-1-15 3 0,-4 15-2 16,0 0 0-16,-10 0-3 0,-6 0 8 0,-5 0-5 16,-6 0-3-16,-7 0 13 0,-7 0-4 0,-2 0 4 15,-6 0 4-15,0 0-6 0,-1 0 0 0,0 0-4 16,0 0-6-16,0 0-8 0,0 0-20 0,0 0-8 16,0 0-23-16,0 0-29 0,-16 0-21 0,16 0-31 15,0 0-11-15,0 0-8 0,0 0-13 0,0 0-28 16,0 0-65-16,0 0-131 0,0 0-159 0,0 0-58 15,0 0 103-15</inkml:trace>
  <inkml:trace contextRef="#ctx0" brushRef="#br0" timeOffset="4998.6477">14856 2232 2932 0,'12'-15'30'0,"-2"2"23"0,-3 0 34 15,-3 3 36-15,0 0-7 0,-4 5-8 0,0 0-28 16,0 2-30-16,0 2-20 0,0 0-19 0,0 0-8 16,0 1-6-16,0 0-3 0,0 0 4 0,0 0 3 15,0 24 0-15,0-24 3 0,0 27 1 0,0-8 0 16,0 2 2-16,0 6-4 0,0-1 1 0,0 2-1 15,0 0 0-15,-23-3-1 0,23 4-6 0,-22-5 1 16,22-4-13-16,-21-2-25 0,21-3-22 0,0-5-22 16,-13-3 2-16,13-3 24 0,0-4 2 0,0 0-3 15,0 0-5-15,0-28-3 0,24 28 10 0,-24-35 11 16,0 9 5-16,25-1 8 0,-25-1 13 16,0 1 16-16,15 0 9 0,-15 0-4 0,0 1 18 0,0 2 20 15,0 5 30-15,0 2 31 0,0 5-1 16,0-1-8-16,0 5-19 0,0 2-25 0,0 4-6 15,0 0-6-15,0 1-9 0,0 1-10 0,0 0-4 16,0 0-4-16,0 0 13 0,0 0 8 0,23 0-2 16,-23 0-5-16,27 18-11 0,-9-18-8 15,1 0 1-15,1 21-2 0,0-21 1 0,0 21 2 0,-1-11 3 16,-2 5 1-16,3 2 0 0,-2 5 0 0,0 2-2 16,2 3-1-16,-2 1-2 0,2 3-4 0,-4 4 2 15,5-3-2-15,-3 1-2 0,1-3 5 0,-1-4-25 16,3-1-62-16,-3-5-78 0,5-5-92 15,3-3-75-15,1-9-72 0,1-1-85 0,-1-2-93 16,-3 0 15-16,1-29 136 0</inkml:trace>
  <inkml:trace contextRef="#ctx0" brushRef="#br0" timeOffset="5228.4684">15429 2046 2560 0,'25'-9'43'0,"-25"4"45"0,0 1 27 16,22 1 31-16,-22 0-21 0,0 0-19 0,0 1-14 15,14-1-24-15,-14 3-13 0,0-2-23 0,0 2-7 16,0 0 10-16,0 0 17 0,0 0 9 16,9 0 6-16,-9 32-11 0,4-32-20 0,-4 33-2 0,3-7-12 15,-3 1-10-15,0 2-3 0,0 3-4 16,0 2-3-16,0 2 2 0,0 3 4 0,0-2-8 16,-22 2-1-16,22-4-20 0,0 2-63 0,0-4-68 15,0-5-69-15,0-3-34 0,0-4-24 0,28-5-61 16,-28-5-111-16,29-5-165 0,-9-6 11 0,-2 0 132 15</inkml:trace>
  <inkml:trace contextRef="#ctx0" brushRef="#br0" timeOffset="5411.6953">16174 2194 3119 0,'8'-6'33'15,"-3"2"37"-15,-1-4 50 0,-3 3 32 0,3 0-26 16,-4-2-29-16,0 3-49 0,0-1-29 0,0 3-5 15,0-3-12-15,0 0-7 0,0 2-12 0,0 1-47 16,25-1-60-16,-25-1-75 0,40 1-63 0,-16 0-38 16,4 1-28-16,1-3-29 0,3 3-26 0,-3 0-13 15,0 2-85-15,-1 0 93 0,-6 0 99 0</inkml:trace>
  <inkml:trace contextRef="#ctx0" brushRef="#br0" timeOffset="5576.5008">16210 2499 2938 0,'-8'9'50'0,"8"-3"39"0,-6-3 26 16,6-1 37-16,0-2-29 0,0 0-28 0,0 0-28 15,0 0-43-15,27 0-14 0,-27 0-14 0,29-23-1 16,-6 23 7-16,3 0-9 0,6-20-35 0,3 20-98 16,3 0-132-16,2-13-173 0,1 13-202 0,2 0-126 15,-1-11 133-15</inkml:trace>
  <inkml:trace contextRef="#ctx0" brushRef="#br0" timeOffset="5928.2624">17169 2082 2326 0,'0'-12'39'0,"0"-1"60"15,0 1 47-15,0-1 37 0,0 0-6 0,0 1-39 16,0-2-38-16,0 3-32 0,0 0-27 0,0-1-19 15,24 0-7-15,-24 4-5 0,30-3-8 0,-9 2-1 16,1 0 0-16,4 2 1 0,1 2-2 0,1 0-1 16,2 1-1-16,1 3-4 0,-2 1 8 0,0 0-4 15,-3 0 2-15,-1 0 0 0,-5 29-4 0,-2-29 9 16,-3 29-1-16,-8-13-1 0,1 4 2 0,-7 3-5 16,-1-1-1-16,0 2 5 0,0 2-4 15,-40 3 1-15,40 0 3 0,-44 0-4 0,16-2 5 16,1 1-3-16,-1 0-1 0,1 1 0 0,1 0 3 15,-1-3-1-15,4-2 0 0,4 1-2 0,4-1-3 16,2-2 3-16,5-3 1 0,8-2 3 0,-7-2 1 16,7-1 2-16,0-1-5 0,0 0-1 0,30 0-13 15,-30-1-68-15,25 1-85 0,-25-1-126 0,27 1-146 16,-27 2-149-16,18-3-107 0,-18 0 126 0</inkml:trace>
  <inkml:trace contextRef="#ctx0" brushRef="#br0" timeOffset="6250.4187">17308 3050 2656 0,'0'5'29'16,"14"-2"23"-16,-14 0 39 0,0-3 28 0,6 0-6 16,-6 0-8-16,0 0-31 0,0 0-26 0,0 0-23 15,0 0-17-15,0 0-8 0,0 0-4 0,0 0 0 16,0 0-2-16,0 0 2 0,0 0 0 0,0 0 2 15,-22 23 2-15,22-23-1 0,0 0 4 0,0 20-6 16,0-20 8-16,0 13-7 0,0-13 1 0,0 0 3 16,0 13-3-16,0-13 5 0,0 0-2 15,0 0 2-15,0 0-4 0,23 0 3 0,-23 0-2 16,18 0-3-16,-18 0 2 0,20 0 0 0,-20-21-2 16,16 21 0-16,-16 0-2 0,0-18 1 0,9 18 5 15,-9 0-1-15,0-15 2 0,0 15-3 0,0 0-5 16,-24 0 4-16,24 0-4 0,-23 0-13 0,23 0-42 15,-26 0-72-15,26 0-105 0,-32 0-177 0,17 0-272 16,4 0-7-16,-4 0 109 0</inkml:trace>
  <inkml:trace contextRef="#ctx0" brushRef="#br0" timeOffset="13149.1637">6167 5124 2289 0,'0'-10'9'16,"0"10"-2"-16,0 0 4 0,0 0 11 0,0 0-2 15,0 0 16-15,-28 0 6 0,28 0 0 0,-20 0 7 16,20 0-9-16,-16 0-3 0,16 20-5 0,-13-20-9 15,13 0-2-15,-10 0-5 0,10 20 3 0,0-20 1 16,0 0 2-16,0 16 6 0,0-16-4 0,0 12 2 16,0-3 0-16,0-1-7 0,0 1 4 0,0-1-7 15,0 1 1-15,21 3 2 0,-21 3 12 0,0-1 12 16,0 4 4-16,0 1 5 0,0 2-12 0,0 1-12 16,0 5-2-16,0-1-8 0,0 0-6 15,-25-1 0-15,25 3-10 0,0-3 5 0,-15 0-5 16,15-4-3-16,0 1 4 0,0-5-5 0,0-1 3 15,0 0-1-15,0-4 4 0,0 0-4 0,0 1-1 16,0-4-26-16,0-1-59 0,0-3-76 0,0-1-106 16,24-1-166-16,-24-2-251 0,21-1 27 0,-21 0 108 15</inkml:trace>
  <inkml:trace contextRef="#ctx0" brushRef="#br0" timeOffset="13709.5921">6396 5268 2377 0,'0'-6'25'16,"-21"1"38"-16,21-2 50 0,0 2 48 0,0 2 26 15,0-1 6-15,-17 1-19 0,17 1-19 0,0-1-28 16,0 3-21-16,0-2-21 0,0-1-17 0,0 1-19 15,0 0-19-15,0-1-16 0,0-2-13 0,0 0-3 16,28-3-5-16,-28 2 6 0,30-4 1 0,-10 1-2 16,4-1 5-16,1 0-3 0,4 4 2 15,-2-1-2-15,1 3-1 0,1 4 5 0,-3 0-7 16,-1 0 0-16,0 0-1 0,-5 29-2 0,-4-29 0 16,-1 37 3-16,-6-13-2 0,-4 2-1 0,-4 6-4 15,-1-1-9-15,0 3-10 0,-25 1 3 0,25-1 0 16,-34-2 12-16,34 0 8 0,-41-3 0 0,17 0 3 15,3-3 0-15,0-3 5 0,1-1 2 0,0-3 4 16,5-2 0-16,-2-2-4 0,4-4-1 0,2-3 0 16,3-2 6-16,3 0 4 0,0-4 3 0,2 1 1 15,2-3-8-15,1 0-2 0,0 0-9 0,0 0-1 16,0 0-7-16,0 0 1 0,0 0 7 16,0 0 2-16,22 0 2 0,-22 0 4 0,28 0-3 15,-5 0-6-15,5 0 5 0,8 0-3 0,5 0 3 16,4 0 1-16,5 0-2 0,0 0 0 0,5 0-5 15,1 0 5-15,2-18 0 0,-6 18 0 0,-1 0 2 16,-5-16-5-16,-5 16 0 0,-7 0 0 0,-8-10 1 16,-6 10 4-16,-8 0 3 0,-5 0 1 0,-6 0 4 15,-1 0 1-15,0 0-7 0,0 0-3 0,0 0-5 16,0-7-17-16,-22 7-21 0,22 0-38 0,0 0-52 16,0 0-62-16,-24 0-69 0,24-3-83 0,0 3-166 15,0 0-196-15,0-2 39 0,0-3 124 0</inkml:trace>
  <inkml:trace contextRef="#ctx0" brushRef="#br0" timeOffset="14009.9878">8117 5310 2716 0,'0'-3'35'0,"-23"-1"35"0,23 3 40 0,0-2 45 15,0 2 2-15,-16-2 3 0,16 1-8 0,0 2-27 16,0-2-33-16,0 2-40 0,0-5-32 0,26 2-21 16,-26-2-3-16,27 0 3 0,-27-1-1 0,34 0 3 15,-11-1 1-15,-2 3-4 0,3 1-1 0,-1 1-8 16,0-1-40-16,-3 2-49 0,2 0-54 0,-4 1-58 15,-1 0-31-15,-1 0-26 0,-4 0-26 0,2 0-50 16,-4 0-78-16,-1 17-131 0,1-17 48 0,-3 0 114 16</inkml:trace>
  <inkml:trace contextRef="#ctx0" brushRef="#br0" timeOffset="14253.2463">8212 5532 1906 0,'-15'8'66'0,"2"-2"53"0,2 1 58 16,2-3 50-16,5-2-12 0,2 0 5 0,1-2-14 16,1 1-7-16,0-1-23 0,0 0-31 0,0 0-22 15,0 0-33-15,0 0-25 0,0 0-14 0,0 0-21 16,0 0 0-16,0 0-2 0,18 0-13 0,-18 0-2 16,0 0-10-16,22 0-3 0,-11 0-3 0,6-17 2 15,3 17 2-15,3 0-4 0,5-20 5 16,2 20-6-16,3-12-9 15,3 12-38-15,2-17-59 0,1 17-82 0,5-14-88 0,-3 9-101 0,0-2-108 16,2 2-192-16,-1-3-52 0,-3 1 139 0</inkml:trace>
  <inkml:trace contextRef="#ctx0" brushRef="#br0" timeOffset="15277.5763">11560 4074 985 0,'0'-3'44'16,"0"3"39"-16,0-3 31 0,0 1 33 0,0-1-5 16,0 2 3-16,0-1 5 0,0-1 0 0,0 3-3 15,0-3-20-15,0 2-9 0,0 1-3 0,0 0-4 16,0-1 6-16,0 1 4 0,0 0-1 0,0 0-5 15,0 0-5-15,0 0-8 0,0-2-9 0,0 2-12 16,0-1-3-16,0 1-8 0,0-2-2 0,0 0 4 16,0-1-7-16,22 0 5 0,-22 2-8 0,0 0 4 15,0-1-9-15,0 1-9 0,0 1-8 16,0 0-18-16,0 0-5 0,0 0-4 0,0 0-8 16,0 0-2-16,0 0-1 0,0 0-7 0,0 0 4 15,0 0-3-15,0 0-2 0,0 0 1 0,0 0 2 16,0 0 2-16,0 0-1 0,0 0 4 0,0 0-4 15,0 23 2-15,0-23 3 0,0 22 0 0,0-8-3 16,0 4 3-16,0 0-2 0,0-1 0 0,0 3 1 16,14 1 1-16,-14 1 0 0,0 1-1 0,0 0 3 15,0 2-8-15,0 0 6 0,0 0-3 0,0 2-5 16,0-3 13-16,-20 3-7 0,20-3 4 0,0 0 5 16,0-2-13-16,0-1 2 0,0-2-4 0,0 2 2 15,0-3 7-15,0-3-1 0,0-1-2 16,0-1-1-16,0-2-2 0,0-4 1 0,0 1 2 15,0-3 1-15,0-3-2 0,0-1-4 0,15-1-7 16,-15 2-30-16,0-2-52 0,0 0-80 0,0 0-97 16,0 0-101-16,0 0-116 0,0 0-153 0,0 0-132 15,-21-18 132-15</inkml:trace>
  <inkml:trace contextRef="#ctx0" brushRef="#br0" timeOffset="15865.5372">10353 5267 1984 0,'-6'1'45'0,"3"1"40"0,0-1 19 0,1-1 19 16,-3 2-25-16,5-1-16 0,0-1-2 15,0 1-5-15,0 0-5 0,0 1-15 0,0-1-14 16,25-1 2-16,-25 2 1 0,26-2 3 0,-7 0 12 16,6 0-5-16,6 0-10 0,7 0-7 0,6 0-10 15,6 0-2-15,6 0-6 0,4 0-5 0,4-22 1 16,6 22-14-16,5 0 3 0,3 0 0 0,8-16-4 16,5 16 6-16,7 0 1 0,4-10-1 0,6 10 8 15,8 0 6-15,3 0 7 0,2-5 13 0,0 5-5 16,-1 0-1-16,1 0-1 0,-4 0-7 0,-3 0 0 15,-4 0-2-15,-7 0 0 0,1 0-2 16,-5 0 4-16,2 0 9 0,-2 0 1 0,0 0-1 16,-5 0-5-16,1 19-10 0,-3-19-8 0,-3 0-4 15,-5 15-7-15,-8-15-3 0,-6 0-3 0,-13 13 3 16,-6-13-1-16,-10 0 5 0,-10 0 3 0,-9 8-3 16,-6-8 4-16,-7 0 2 0,-5 0 1 0,1 0 0 15,-5 0-2-15,0 0-10 0,0 0-28 0,0 0-47 16,0 0-73-16,0 0-84 0,-27 0-97 0,27 0-119 15,0 0-146-15,-18 0-129 0,18 0 123 0</inkml:trace>
  <inkml:trace contextRef="#ctx0" brushRef="#br0" timeOffset="17958.0428">10530 5833 2273 0,'3'-5'39'16,"-1"2"23"-16,0 1 27 0,0-3 35 0,-1 3-2 15,1-4 10-15,-1 4 3 0,0-1-17 0,-1-1-29 16,0 3-27-16,0 0-25 0,0 1-10 0,0 0-6 15,0 0-3-15,0 0-5 0,0 0-8 16,0 0-4-16,-23 21-2 0,23-21 2 0,-22 22-1 16,22-22 4-16,-26 26-2 0,26-8-2 0,-27-1 2 15,27 5-3-15,-20 2 5 0,20-2 2 0,-13 2-1 16,13 2-2-16,0 0 0 0,0-1-4 0,0-3 3 16,0-5 1-16,32 0 0 0,-32-4 2 0,34-3-5 15,-34 0 2-15,38-5 0 0,-17-4-4 0,2-1-3 16,0 0 0-16,0 0-9 0,-2-27-5 0,0 27-5 15,-5-35-3-15,-1 15 6 0,-3-2 3 0,-5-3 10 16,-2-4 0-16,-5 5 6 0,0 0 4 0,0-1-6 16,0 0 0-16,-27 0-2 0,27 1 2 0,-24 5 4 15,24 4 0-15,-25 0 1 0,25 2-2 16,-23 5-11-16,23 4-21 0,-22 4-45 0,22 0-50 16,-18 0-49-16,18 0-45 0,-13 25-38 0,13-25-73 15,0 19-136-15,0-19-85 0,0 0 80 0</inkml:trace>
  <inkml:trace contextRef="#ctx0" brushRef="#br0" timeOffset="18118.1344">10903 6053 2656 0,'0'0'41'0,"0"0"31"0,0 0 28 15,0 0 10-15,0 0-41 0,0-21-31 0,0 21-29 0,0 0-36 16,0-17-49-16,0 17-83 0,0 0-114 15,0-18-162-15,0 18-208 0,0-9 27 0,21 9 117 16</inkml:trace>
  <inkml:trace contextRef="#ctx0" brushRef="#br0" timeOffset="18477.3581">11345 5778 2967 0,'1'-11'68'0,"-1"4"52"0,0 0 37 0,0 4 29 16,0-2-47-16,0 1-41 0,0 1-33 16,0 3-22-16,0 0-19 0,0 0-7 0,0 0-11 15,0 0-4-15,0 0 9 0,0 0 7 0,0 0 21 16,0 0 6-16,0 25-1 0,18-25-7 0,-18 19-10 16,0-19-3-16,0 26-1 0,12-9-6 0,-12-2-3 15,0 2-11-15,6 1-1 0,-6 5 0 0,0-1-1 16,0 4 1-16,0 1 0 0,4 0 0 0,-3 3-5 15,1 0 12-15,-2 0-10 0,2-2 1 0,0-3 6 16,0-2-9-16,-1-3 5 0,4-3-2 0,-3-3-3 16,0-2 5-16,0-2-4 0,0-3 4 0,-1-4-2 15,-1 1-3-15,1-3 3 0,-1 1-2 16,0-2 5-16,0 0 4 0,0 0-4 0,1 0-3 16,-1 0 0-16,0 0-8 0,2 0-12 0,-2 0-31 15,1 0-61-15,2 0-78 0,-3 0-91 0,0-22-97 16,0 22-146-16,0 0-252 0,0-19 22 0,0 19 130 15</inkml:trace>
  <inkml:trace contextRef="#ctx0" brushRef="#br0" timeOffset="19137.3818">11940 5942 2526 0,'-1'0'34'0,"1"0"28"16,0 0 38-16,0 0 28 0,0 0-12 0,0 0-5 15,0 0-22-15,0 0-10 0,0 0-14 0,0 0-11 16,0-16-7-16,0 16-10 0,23 0-3 0,-23 0-10 16,20 0-7-16,-20-10-7 0,26 10-8 0,-7 0 4 15,2-8-6-15,1 8-3 0,2-4 6 16,3 3-6-16,3 0 1 0,1-1-8 15,0 0-33-15,-1 2-61 0,-1-2-76 0,0 2-79 0,-6 0-63 16,-4-1-65-16,-5 1-59 0,-3-1-108 0,-5-2 32 16,-4 0 129-16</inkml:trace>
  <inkml:trace contextRef="#ctx0" brushRef="#br0" timeOffset="19404.442">12129 5790 2487 0,'0'-17'45'16,"0"9"44"-16,17 3 50 0,-17-2 54 0,0 4 6 0,0-4-9 16,0 5-22-16,0-1-45 0,0 3-50 15,0-2-34-15,0 2-29 0,0 0-10 0,0 0-5 16,0 0 3-16,0 0 3 0,0 19 7 0,0-19 3 16,0 23 0-16,0-23-4 0,0 27-2 0,0-9 4 15,0 0-1-15,0 0 1 0,0-2-5 0,0 4-3 16,0 1 2-16,0 0-1 0,0 3 1 0,0-2 0 15,0 4-3-15,0 1 2 0,0 3 2 0,0-4-3 16,0 0-6-16,0 1-42 0,0-6-81 0,0-1-87 16,0 0-96-16,0-5-71 0,0 0-137 15,0-5-227-15,20-3 106 0</inkml:trace>
  <inkml:trace contextRef="#ctx0" brushRef="#br0" timeOffset="20553.5838">13056 5688 2019 0,'0'0'57'0,"0"0"32"0,0 0 25 15,0 0 25-15,0-1-34 0,0 0-7 16,0-1-2-16,0 2-6 0,0-1-1 0,0 0-2 15,0-1-3-15,0 1 1 0,0 0-10 0,0 1 0 16,0 0-6-16,0 0-11 0,0-3 6 0,0 3-11 16,0 0 4-16,0-1-1 0,0 1-12 0,0-1 0 15,0-1-13-15,0 1-4 0,0 1 3 0,0-1-11 16,0 1 7-16,0 0-4 0,0 0-6 16,0 0 2-16,0 0-4 0,0 0-3 0,0 0 1 0,0 0-1 15,0 0-5-15,0 0 2 0,0 0-5 0,0 0 2 16,0 0-4-16,0 0 1 0,0 0 3 0,0 0-3 15,0 0 3-15,0 0 2 0,0 0-1 16,0 0-1-16,0 0 1 0,0 0-10 0,0 0 6 16,0 0-3-16,0 0 3 0,0 0 8 0,0 0-6 15,0 0 5-15,0 0-7 0,0 0 0 0,0 0 0 16,0 0 1-16,0 0 1 0,0 0-4 0,0 0 0 16,0 0-2-16,0 0-2 0,0 0-2 0,-20 0-2 15,20 0 1-15,-13 0 8 0,13 23 2 0,-25-23 0 16,12 20-2-16,-4-20-4 0,4 29 1 0,-3-12 1 15,6 0 3-15,1 0-6 0,3 1 3 0,2 0-2 16,2-1-2-16,0-3 7 0,2 2-7 0,0 0 3 16,0-1 6-16,0-1-4 0,27-2 3 0,-27 2 2 15,34 0-3-15,-12-4-1 0,3-1-2 16,2 0-2-16,-1-5-2 0,-1-1 3 0,0-3 1 16,0 0 1-16,-5 0 6 0,-2 0-1 0,0-32 2 15,-3 32-5-15,-3-26-1 0,-3 26-4 0,-3-26 0 16,-3 11 4-16,-3-2-6 0,0-1 2 0,0 0 2 15,0-2-3-15,-27-3-2 0,27 1 1 0,-24 1-5 16,24 0 0-16,-30 5 3 0,30 0-10 0,-25 7-19 16,25 0-37-16,-24 3-54 0,24 4-49 0,-19-1-53 15,19 3-42-15,-13 0-37 0,13 0-56 0,-9 0-104 16,9 0-184-16,0 0 87 0,0 0 117 0</inkml:trace>
  <inkml:trace contextRef="#ctx0" brushRef="#br0" timeOffset="20746.3954">13477 5902 2816 0,'2'1'60'0,"2"0"46"0,0 1 45 16,-3 0 50-16,1-2-29 0,0 0-34 0,-2 0-39 16,0 0-50-16,0 0-25 0,0 0-11 0,0 0-6 15,0 0-1-15,0 0-6 0,0 0-6 0,0 0-15 16,0 0-51-16,0 0-80 0,0 0-93 0,0 0-114 15,0 0-126-15,0 0-201 0,0 0-25 0,0 0 129 16</inkml:trace>
  <inkml:trace contextRef="#ctx0" brushRef="#br0" timeOffset="21206.1199">13917 5715 2662 0,'0'-8'46'0,"0"-2"47"0,0 1 53 16,0 3 45-16,0-1-12 0,0-2-9 0,0 3-18 16,0-1-15-16,0 3-15 0,0-3-26 0,0 1-34 15,0 1-22-15,0 0-7 0,-18 1-3 16,18 2 9-16,0-2-3 0,0 3-20 0,-14-1-10 16,6 1-10-16,-6 1-4 0,-4 0 8 0,-3 0 5 15,-2 0-5-15,-4 0-3 0,0 25 0 0,-1-25-2 16,1 19 2-16,5-19-3 0,4 22-11 0,0-22-7 15,5 21-4-15,5-21 1 0,2 20-2 0,4-11-3 16,2-1 1-16,0-1-11 0,31 0-9 0,-31-2-11 16,46 0-6-16,-17-2 2 0,2-3 13 0,0 0 17 15,1 0 13-15,-1 0 15 0,-4 0 6 0,-3 0 2 16,-5 0-1-16,1-27 5 0,-7 27-2 0,-1 0 2 16,-1-24 6-16,-6 24 13 0,-1-16 16 15,-2 16 10-15,0-14 1 0,-2 14-2 0,0-8-9 16,0 8-11-16,0 0-10 0,0 0-14 0,0 0-6 15,0 0-7-15,0 0 2 0,0 0 1 0,0 0 3 16,0 0 7-16,0 21-3 0,0-21-2 0,0 21 0 16,0-21 0-16,0 26 2 0,0-26 6 0,0 31 2 15,0-14-5-15,0 1 1 0,0 2-3 0,0-3-6 16,0 1 6-16,0 3-3 0,0 1-13 0,-24 1-75 16,24 0-115-16,0 0-127 0,0 2-122 0,0 2-171 15,-16-4-160-15,16-3 130 0</inkml:trace>
  <inkml:trace contextRef="#ctx0" brushRef="#br0" timeOffset="21673.8001">12915 6437 2491 0,'-1'1'48'0,"1"1"24"0,0-1 27 0,0 0 24 16,0-1-36-16,0 0-20 0,0 0-26 0,0 1-22 16,27-1-14-16,-27 0 4 0,27 0-4 0,-6 0-4 15,2 0 4-15,8 0-5 0,7 0-1 0,5 0 1 16,6-15-2-16,5 15 3 0,5 0 0 16,4 0-4-16,2 0 2 0,6-12-2 0,2 12-2 15,3 0-1-15,3-8 0 0,3 8-2 0,-1-7 1 16,-1 5 8-16,-7-1-5 0,-3 2 4 0,-4-1 2 15,-8 0 0-15,-7 2 11 0,-10-3 12 0,-7 1 12 16,-12 1 10-16,-2 0 8 0,-6-1 0 0,-7 2-2 16,-3 0-11-16,-2-3-16 0,-2 3-32 0,0 0-67 15,0 0-86-15,0 0-121 0,0-1-149 0,0 1-212 16,-21 0-50-16,21-1 120 0</inkml:trace>
  <inkml:trace contextRef="#ctx0" brushRef="#br0" timeOffset="22274.1942">13418 6822 2982 0,'0'-5'35'0,"0"2"17"0,0 0 22 16,0 0 22-16,0 1-15 0,0-1-4 0,0 0-10 15,0 3-14-15,0 0-22 0,0 0-10 0,0 0-14 16,0 0-10-16,0 0 3 0,0 0 1 0,0 0 6 15,0 0 0-15,0 25 0 0,0-25-3 0,0 24-6 16,0-24 3-16,0 28-3 0,-25-10 3 0,25-1-3 16,-19 1 3-16,19 0-1 0,-17 4 1 0,17-5 2 15,-13 2-2-15,13-2-6 0,-13-2-17 0,13-2-13 16,0-2-21-16,0-2-13 0,0-2 9 0,0-3 12 16,0-3 15-16,0-1 7 0,0 0-13 15,29 0-16-15,-29-26-3 0,0 26-1 0,27-29 14 16,-27 10 15-16,16-3-4 0,-16 0-3 0,0 0-3 15,15-4-4-15,-15 2 9 0,0 0 12 0,0 0 14 16,0 1 7-16,0 4 21 0,0 2 22 0,0 5 7 16,0 4 8-16,0 1-18 0,0 4-16 0,0 3-14 15,0 0-9-15,0 0 2 0,0 0-2 0,0 0 10 16,0 0 7-16,23 0 8 0,-23 27 9 0,17-27-1 16,-17 17-1-16,27-17-10 0,-10 20-9 0,2-20-3 15,-1 21-3-15,1-9-2 0,1 1 2 0,0 1-8 16,1 3 2-16,0 0 2 0,0 2 0 15,1-2-1-15,0 3-1 0,-3 1-15 0,3-1-52 16,-6 0-31-16,4-2-72 0,-1-3-67 0,-2-2-37 16,1-4-98-16,-2 1-91 0,0-6-79 0,1-1 87 15</inkml:trace>
  <inkml:trace contextRef="#ctx0" brushRef="#br0" timeOffset="22517.5443">13926 6778 2325 0,'0'-7'41'0,"0"-1"42"0,0 4 26 16,0-1 40-16,0 1-3 0,0 1 1 0,0-2 0 16,0 3-28-16,0 2-28 0,0-2-43 15,0 2-27-15,0 0-8 0,0 0-11 0,0 0 0 16,0 0 0-16,0 0 0 0,0 0 5 0,0 0 6 16,0 21-3-16,0-21-1 0,0 23-5 0,0-6-7 15,-24 1 5-15,24 2-2 0,0 4 2 16,-17 2 3-16,17 2-3 0,-15 0-3 0,15 2 3 0,-9-1-9 15,9-3-34-15,-10 0-50 0,10 2-66 0,0-4-69 16,-6-1-45-16,6 0-65 0,0-4-109 0,0-2-176 16,0-2 58-16,0-1 118 0</inkml:trace>
  <inkml:trace contextRef="#ctx0" brushRef="#br0" timeOffset="23832.2547">5076 8969 2640 0,'-11'0'39'0,"-2"0"29"16,3 0 38-16,2 0 46 0,2 0-2 0,0 0 6 15,3 0-8-15,3 0-25 0,0 0-22 0,0 0-27 16,0-15-31-16,0 15-24 0,0 0-13 0,0 0-7 16,36-10-2-16,-36 10 4 0,41-9-5 0,-10 9-6 15,4-12-25-15,8 4-45 0,5 2-55 0,3-2-62 16,-5 3-48-16,0 0-40 0,-6 3-19 0,-6-1 8 16,-6 3 17-16,-10 0 58 0,-8 0 54 0,-10 32 38 15,0-32 50-15,-28 40 22 0,0-17 21 0,-4 3 45 16,-7 2 44-16,-4 0 42 0,1-2 43 15,-1-1 5-15,2 1-5 0,3-5 7 0,7 0-18 0,6-3-11 16,5-4-12-16,5-4-19 0,7 1-7 16,8-4 9-16,0-2 12 0,0-2-13 0,27-3-12 15,-3 0-28-15,6 0-27 0,7 0-15 0,6-27-10 16,3 27-9-16,1-31-44 0,-2 13-52 0,-2-5-56 16,-5 0-67-16,-4-3-53 0,-7 0-49 0,-7-1-35 15,-5-1-74-15,-5-3 64 0,-10 0 100 0</inkml:trace>
  <inkml:trace contextRef="#ctx0" brushRef="#br0" timeOffset="24028.6185">5435 8736 2381 0,'0'0'39'0,"-14"0"23"0,14 0 21 16,0 0 25-16,0 0-24 0,0 0-5 0,0 0-4 15,0 0 5-15,0 0 13 0,25 0-3 0,-25 17-19 16,27-17-26-16,-27 0-33 0,36 15-12 16,-14-4 4-16,1-1-3 0,2 6 4 0,-4 3 2 15,3 0-5-15,-3 7 0 0,2 2 0 0,-4 1-4 16,1 4 0-16,-6 2-9 0,-1-2-19 0,-2 3-22 15,-1-2-28-15,-6 2-11 0,-3-4-11 0,-1 1-1 16,0-2 2-16,0 0-8 0,-42-4-3 0,19 2-23 16,-3-5-63-16,-5-1-122 0,-3-1-193 0,-1-3-26 15,-3 1 88-15</inkml:trace>
  <inkml:trace contextRef="#ctx0" brushRef="#br0" timeOffset="25548.5519">6970 8358 1953 0,'-4'-9'31'0,"0"-3"36"15,1 7 32-15,1-5 38 0,0 6 6 0,2-1 5 16,-1-1-2-16,0 3-9 0,1-2-7 0,0 2-25 16,0-2-16-16,0 3-17 0,0-1-26 15,0 0-6-15,0 3-7 0,0 0-4 0,0 0-3 0,0 0-6 16,0 0-6-16,0 0-11 0,0 0-3 16,0 0-3-16,0 0 3 0,0 0 17 0,0 0 8 15,0 0 10-15,0 28 0 0,0-28-8 0,0 31-5 16,0-9-5-16,0 4-8 0,0 1-3 0,0 5 0 15,0 4-5-15,0-3 3 0,0 1-3 0,0-2-2 16,0-1 0-16,0-1 1 0,24-4 4 0,-24-2-2 16,0-1 2-16,28-2-2 0,-28-3-35 0,19-2-72 15,-19-1-99-15,16-4-117 0,-16 1-114 0,0-4-159 16,9-1-123-16,-9-5 119 0</inkml:trace>
  <inkml:trace contextRef="#ctx0" brushRef="#br0" timeOffset="25857.7999">7312 8676 2680 0,'8'-5'36'16,"-3"0"28"-16,-1 3 24 0,1-1 29 0,-2 1-14 16,-1-1-16-16,0 1-10 0,-2 2-18 0,0 0-9 15,0 0-12-15,1 0-9 0,-1 0-2 0,0 0-11 16,0 0 2-16,0 0 3 0,0 0-8 15,0 0 1-15,0 0 2 0,0 18-7 0,0-18 3 16,0 0-8-16,0 0-6 0,0 15 2 0,-19-15-5 16,19 0 5-16,0 0 5 0,0 0-5 0,0 0 2 15,0 0 3-15,0 0 0 0,0 0 2 0,0 0-2 16,0 0-5-16,0 0-2 0,0 0 0 0,0 0 2 16,0-21 0-16,19 21-9 0,-19 0-17 0,0-19-31 15,0 19-39-15,0 0-46 0,0 0-57 0,0 0-52 16,0 0-53-16,0 0-44 0,0 0-110 0,0 0-134 15,0 0 92-15</inkml:trace>
  <inkml:trace contextRef="#ctx0" brushRef="#br0" timeOffset="26900.5079">7825 8390 2409 0,'0'-6'33'0,"0"0"30"0,0-1 46 0,0 1 34 16,0-1-20-16,0 0-20 0,0 0-38 0,0-1-19 16,0 4-10-16,29-2-2 0,-29 0-11 0,26-1-12 15,-10-2-7-15,6 3-4 0,1-1-1 16,1-2 1-16,3 1-4 0,3-1-1 0,0 1 4 15,-3 4-4-15,2 0 9 0,0 3-2 0,-3 1-2 16,0 0 4-16,-1 0-4 0,-1 0-3 0,-3 24 5 16,-1-24 1-16,-5 21-1 0,-1-21 2 0,-5 34-2 15,-5-12 1-15,-4 0 3 0,0 2-2 0,0 3-2 16,-29 4-1-16,29-2 1 0,-35 4-2 0,14-3 4 16,-1 1-3-16,-2-3-1 0,1 0 0 0,-1-1-1 15,0-2 0-15,4-2 1 0,-1-3 2 0,3 0-2 16,2-4 0-16,3 0-3 0,4-5-3 0,2 0 1 15,3-1 2-15,3-3 1 0,1-1 3 16,0 1 4-16,0-4 3 0,0-1-1 0,38 1 2 16,-38-3-5-16,40 0-3 0,-15 0 1 0,5 0 0 15,4 0-2-15,2 0 3 0,0-28-1 0,2 28 0 16,1 0 2-16,-4-14-2 0,-2 14 4 0,-6 0-4 16,-1 0 1-16,-6-12 0 0,-4 12-3 0,-5 0 0 15,-3 0 0-15,-3 0 5 0,-2 0-6 0,-2 0 5 16,-1 0 4-16,0 0-4 0,0 0 5 0,0 0-3 15,0 0-6-15,0 0-1 0,0 0 0 0,0 0 1 16,0 0-2-16,0 0 2 0,0 0 0 16,0 0-3-16,0 0 5 0,0 0-2 0,0 0-2 15,0 0 2-15,0 0-4 0,0 0 1 0,0 0 3 16,0 0 0-16,0 0 2 0,0 0-2 0,0 0 0 16,0 0 0-16,0 0 0 0,0 0 1 0,0 0 1 15,0 0-2-15,0 0-3 0,0 0 3 0,0 0-2 16,0 0 1-16,0 0 6 0,0 0-3 0,0 0-2 15,0 0 3-15,0 0-3 0,0 0 1 0,0 0 4 16,0 0-3-16,0 0 0 0,0 0 0 0,0 0 0 16,0 0 0-16,0 0 3 0,0 0-3 0,0 0 0 15,0 0-2-15,0 0-2 0,0 0 2 0,0 0-2 16,0 0 2-16,0 0 1 0,0 0-2 16,0 0 1-16,0 0 0 0,0 0 0 0,0 0 0 15,0 0 0-15,0 0 0 0,0 0 2 0,0 0-6 16,0 0 4-16,0 0 4 0,0 0-4 0,0 0 4 15,0 0-4-15,0 0-4 0,0 0 2 0,0 0 2 16,0 0 2-16,0 0-2 0,0 0 2 0,0 0-4 16,0 0 3-16,0 0-1 0,0 0-1 0,0 0 2 15,0 0-6-15,0 0 7 0,0 0-3 0,0 0 2 16,0 0 4-16,0 0-7 0,0 0 2 0,0 0-2 16,0 0 0-16,0 0 0 0,0 0-1 0,0 0 3 15,0 0-2-15,0 0 0 0,0 0 2 0,0 0-4 16,0 0 1-16,0 0 1 0,0 0 0 15,0 0 1-15,0 0 2 0,0 0-1 0,0 0 2 16,0 0-2-16,0 0-2 0,0 0 4 0,0 0-4 16,0 0 0-16,0 0 4 0,0 0-2 0,0 0-4 15,0 0 8-15,0 0-2 0,0 0 0 0,0 0 4 16,0 0-8-16,0 0 2 0,0 0-4 0,0 0 0 16,0 0 5-16,0 0-2 0,0 0 3 0,0 0 2 15,0 0-6-15,0 0 0 0,0 0 2 0,0 0 0 16,0 0 2-16,0 0-2 0,0 0 2 0,0 0-4 15,0 0 0-15,0 0-11 0,0 0-25 0,0 0-29 16,0 0-45-16,0 0-47 0,0 0-42 16,-20 0-76-16,20 0-103 0,0 0-158 0,0 0-52 0,0 0 107 15</inkml:trace>
  <inkml:trace contextRef="#ctx0" brushRef="#br0" timeOffset="28516.2777">8979 8550 2625 0,'0'0'28'0,"0"0"26"16,0 0 28-16,20 0 27 0,-20 0 7 16,0 0 6-16,0 0 5 0,0 0-11 0,11 0-22 15,-11 0-24-15,10 0-31 0,-10 0-17 0,15 0-17 16,-4 0-5-16,5 0-3 0,5 0-4 0,5 0 7 15,3 0-8-15,7-22-16 0,5 22-47 0,2 0-69 16,1-14-90-16,2 14-97 0,-4-13-102 0,-2 13-172 16,-5-14-64-16,-8 8 115 0</inkml:trace>
  <inkml:trace contextRef="#ctx0" brushRef="#br0" timeOffset="28754.3877">9225 8351 2836 0,'0'-11'41'0,"23"11"43"0,-23-18 34 16,0 18 26-16,0-8-27 0,12 8-33 0,-12 0-32 15,0 0-17-15,0 0-20 0,0 0-4 0,0 0-4 16,0 0-2-16,0 0 3 0,0 23-4 0,0-23 3 16,-22 35-7-16,22-12 5 0,0 4-3 0,-18 4-3 15,18 3 1-15,0 0-3 0,-12 0 2 0,12 1-2 16,0-1 8-16,0-1-3 0,0 0-49 15,0-4-68-15,0-1-106 0,0-2-122 0,0-2-138 16,0-3-258-16,27-4 63 0,-27-1 126 0</inkml:trace>
  <inkml:trace contextRef="#ctx0" brushRef="#br0" timeOffset="36937.4287">10271 8157 1725 0,'0'0'50'0,"0"-1"20"16,0-2 21-16,0-1 24 0,0 2-25 0,0 0 2 15,0-2 13-15,0 2-1 0,0 1-14 0,0-4 2 16,0 3-17-16,0 1-3 0,0-3 6 0,0 3-14 15,0 0-4-15,0-1-12 0,0 2-2 0,0 0-6 16,0 0 3-16,0 0 3 0,0 0-3 0,0 0 3 16,0 0-6-16,0 0-3 0,0 0-10 15,0 0-2-15,0-2-3 0,0 2-4 0,0 0 3 16,0 0-5-16,0 0-7 0,0 0 1 0,0 0-4 16,0 0 4-16,0 0-1 0,0 0-2 0,0 0 0 15,0 0 0-15,0 0 3 0,0 0-3 0,0 0-2 16,0 0-5-16,0 0 2 0,0 0 0 0,0 0-2 15,0 0 3-15,0 0-8 0,0 0 5 0,0 0 7 16,0 0-7-16,0 0 2 0,0 0-2 0,0 0-4 16,0 0 4-16,0 0 5 0,0 0-5 15,0 0-1-15,0 0 1 0,0 0 5 0,0 0 7 0,0 0 0 16,0 0 4-16,0 0-6 0,0 0 0 16,0 0 5-16,0 0-3 0,0 0 3 0,0 0-3 15,0 0 0-15,0 0 3 0,0 0-3 0,0 0 5 16,0 0-5-16,0 0-3 0,0 0-3 0,0 0-5 15,0 0 2-15,0 0-6 0,0 0 1 0,0 0 3 16,0 0 0-16,0 0-1 0,0 0 3 0,0 0 1 16,0 0-4-16,0 0 1 0,0 0-4 0,0 0-1 15,0 0 2-15,0 0 0 0,0 0 2 0,0 0-2 16,0 0 2-16,0 0 0 0,0 0 3 16,0 0 0-16,0 0-1 0,0 0 2 0,0 0-7 0,0 0 0 15,0 0 4-15,0 0-2 0,0 0 3 16,0 0-2-16,0 0-1 0,0 0-2 0,0 0 4 15,0 0 3-15,0 0-3 0,0 0 2 0,0 0-3 16,0 0 3-16,0 0-3 0,0 0 2 0,0 0-2 16,0 0-3-16,0 0 5 0,0 0-1 0,0 0 2 15,0 0-5-15,0 0 0 0,0 0-1 0,0 0 6 16,0 0-2-16,0 0 4 0,0 0-3 0,0 0-7 16,0 0 5-16,0 0-3 0,0 0 6 0,0 0-3 15,0 0 1-15,0 0 0 0,0 0-1 0,0 0 0 16,0 0 2-16,0 0-3 0,0 0 2 15,0 0 3-15,0 0-3 0,0 0 2 0,0 0-4 16,0 0-1-16,0 0 0 0,0 0 0 0,0 0-1 16,0 0 6-16,0 0-5 0,0 0 2 0,0 0-1 15,0 0-1-15,0 0 5 0,0 0-4 0,0 0 2 16,0 0 1-16,0 0-7 0,0 0 8 0,0 0-3 16,0 0-3-16,0 0 5 0,0 0-7 0,0 0 5 15,0 0 0-15,0 0-2 0,0 0 4 0,0 0-2 16,0 0 0-16,0 0 0 0,0 0-2 0,0 0 2 15,0 0 3-15,0 0 0 0,0 0 0 0,0 0-4 16,0 0-1-16,0 0 2 0,0 0 2 0,0 0-2 16,0 0-1-16,0 0 1 0,0 0-3 0,0 0 6 15,0 0-3-15,0 0 0 0,0 0 3 16,0 0-3-16,0 0 0 0,0 0 3 0,0 0-6 16,0 0-2-16,0 0 3 0,0 0-1 0,0 0 3 15,0 0 2-15,0 0 0 0,0 0-4 0,0 0 2 16,0 0-2-16,0 0 5 0,0 0 2 0,0 0-2 15,0 0-1-15,0 0-5 0,0 0 0 0,0 0 3 16,0 0 0-16,0 0 3 0,0 0 0 0,0 0-3 16,0 0 3-16,0 0-3 0,0 0 1 0,0 0-1 15,0 0-1-15,0 0 1 0,0 0-3 0,0 0 3 16,0 0-3-16,0 0-2 0,0 0 8 0,0 0-6 16,0 0 3-16,0 0 3 0,0 0-6 15,0 0 2-15,0 0 1 0,0 0 0 0,0 0 0 16,0 0-2-16,0 0 5 0,0 0-3 0,0 0-2 15,0 0 4-15,0 0-2 0,0 0 0 0,0 0 5 16,0 0-7-16,0 0-1 0,0 0 3 0,0 0-1 16,0 0 3-16,0 0-3 0,0 0 3 0,0 0-2 15,0 0 0-15,0 0-2 0,0 0-3 0,0 0 8 16,0 0-1-16,0 0 2 0,0 0 1 0,0 0-9 16,0 0 1-16,0 0 3 0,0 0 0 0,0 0-1 15,0 0 1-15,0 0-3 0,0 0 0 0,0 0 2 16,0 0 1-16,0 0 3 0,0 0-3 15,0 0 0-15,0 0 0 0,0 0-3 0,0 0 4 16,0 0 1-16,0 0-1 0,0 0 2 0,0 0-2 16,0 0-1-16,0 0-1 0,0 0 3 0,0 0 0 15,0 0 1-15,0 0-5 0,0 0-3 0,0 0 5 16,0 0 0-16,0 0 2 0,0 0 0 0,0 0-3 16,0 0-4-16,0 0 6 0,0 0-3 0,0 0-2 15,0 0 5-15,0 0-4 0,0 0 6 0,0 0 0 16,0 0-6-16,0 0 5 0,0 0-2 0,0 0-3 15,0 0 3-15,0 0 0 0,0 0-2 0,0 0 2 16,0 0 1-16,0 0-3 0,0 0 4 16,0 0-2-16,0 0 0 0,0 0 2 0,0 0-2 0,0 0 2 15,0 0 3-15,0 0-2 0,0 0-3 16,0 0-2-16,0 0-1 0,0 0 3 0,0 0-2 16,0 0 4-16,0 0 1 0,0 0-5 0,0 0 4 15,0 0 2-15,0 0-7 0,0 0 0 0,0 0 3 16,0 0-1-16,0 0 3 0,0 0 0 0,0 0 1 15,0 0-5-15,0 0 2 0,0 0 3 0,0 0-6 16,0 0 1-16,0 0-1 0,0 0 0 0,0 0 6 16,0 0-1-16,0 0-2 0,0 0 3 0,0 0-3 15,0 0-3-15,0 0 2 0,0 0-2 0,0 0-2 16,0 0 8-16,0 0-1 0,0 0 0 0,0 0 1 16,0 0-1-16,0 0 1 0,0 0-6 0,0 0 3 15,0 0-3-15,0 0 1 0,0 0 4 16,0 0 1-16,0 0-1 0,0 0-2 0,0 0-1 15,0 0-2-15,0 0-3 0,0 0 6 0,0 0 0 16,0 0 0-16,0 0 0 0,0 0-2 0,0 0 2 16,0 0-3-16,0 0 3 0,0 0-1 0,0 0 1 15,0 0 0-15,0 0 0 0,0 0 0 0,0 0-2 16,0 0 0-16,0 0 0 0,0 0 3 0,0 0-1 16,0 0 2-16,0 0 0 0,0 0-2 0,0 0 0 15,0 0-2-15,0 0 3 0,0 0-1 0,0 0-3 16,0 0 5-16,0 0-3 0,0 0 1 15,0 0 1-15,0 0-4 0,0 0 4 0,0 0-4 0,0 0 6 16,0 0-4-16,0 0 1 0,0 0 3 16,0 0-4-16,0 0 4 0,0 0-5 0,0 0-1 15,0 0 3-15,0 0 0 0,0 0 0 0,0 0-1 16,0 0 0-16,0 0 1 0,0 0 3 0,0 0-3 16,0 0-1-16,0 0 1 0,0 0-3 0,0 0 3 15,0 0 2-15,0 0-4 0,0 0 4 0,0 0 0 16,0 0-3-16,0 0 3 0,0 0-1 0,0 0-1 15,0 0 0-15,0 0 0 0,0 0 0 0,0 0 1 16,0 0-2-16,0 0 1 0,0 0-1 0,0 0 0 16,0 0 3-16,0 0-1 0,0 0 0 0,0 0-3 15,0 0 0-15,0 0 1 0,0 0 0 16,0 0 3-16,0 0 0 0,0 0-1 0,0 0 0 16,0 0-1-16,0 0 0 0,0 0 0 0,0 0-1 15,0 0 2-15,0 0-3 0,0 0 1 0,0 0 5 16,0 0-7-16,0 0 6 0,0 0 0 0,0 0-6 15,0 0 4-15,0 0-1 0,0 0 0 0,0 0 0 16,0 0 3-16,0 0-3 0,0 0-5 0,0 0 5 16,0 0-3-16,0 0 3 0,0 0-1 0,0 0 6 15,0 0-5-15,0 0 2 0,0 0-2 0,0 0-4 16,0 0 7-16,0 0-5 0,0 0 4 16,0 0-1-16,0 0-6 0,0 0 5 0,0 0 3 15,0 0-3-15,0 0 0 0,0 0 2 0,0 0-5 16,0 0 3-16,0 0 0 0,0 0-5 0,0 0 8 15,0 0-3-15,0 0 3 0,0 0 2 0,0 0-6 16,0 0 0-16,0 0 1 0,0 0-2 0,0 0 2 16,0 0 0-16,0 0-2 0,0 0 2 0,0 0-3 15,0 0 3-15,0 0 5 0,0 0-5 0,0 0 1 16,0 0 3-16,0 0-5 0,0 0-2 0,0 0 1 16,0 0-1-16,0 0 0 0,0 0 3 0,0 0 2 15,0 0-2-15,0 0-2 0,0 0 7 0,0 0-5 16,0 0 0-16,0 0 0 0,0 0-6 0,0 0 5 15,0 0 1-15,0 0 1 0,0 0 5 16,0 0-7-16,0 0 2 0,0 0 0 0,0 0-7 16,0 0 8-16,0 0-4 0,0 0 0 0,0 0 4 15,0 0-2-15,0 0 3 0,0 0 1 0,0 0-6 16,0 0 0-16,0 0 4 0,0 0-4 0,0 0 3 16,0 0 1-16,0 0-7 0,0 0 4 0,0 0 3 15,0 0-1-15,0 0 4 0,0 0-1 0,0 0-8 16,0 0 3-16,0 0-4 0,0 0 3 0,0 0 3 15,0 0-1-15,0 0 2 0,0 0 0 0,0 0-2 16,0 0 1-16,0 0 0 0,0 0-3 0,0 0 2 16,0 0 0-16,0 0-1 0,0 0-2 15,0 0 4-15,0 0 0 0,0 0-3 0,0 0 4 0,0 0 0 16,0 0-3-16,0 0 2 0,0 0-3 16,0 0 0-16,0 0 2 0,0 0 0 0,0 0 3 15,0 0-3-15,0 0-2 0,0 0 2 0,0 0 3 16,0 0-4-16,0 0 1 0,0 0 1 0,0 0-4 15,0 0 4-15,0 0-1 0,0 0-1 0,0 0 2 16,0 0-3-16,0 0 8 0,0 0-7 0,0 0 0 16,0 0 6-16,0 0-5 0,0 0 0 0,0 0 3 15,0 0-8-15,0 0 3 0,0 0 5 0,0 0-3 16,0 0 3-16,0 0-2 0,0 0-4 0,0 0 0 16,0 0 2-16,0 0 2 0,0 0 2 15,0 0-6-15,0 0 2 0,0 0-3 0,0 0 0 16,0 0 5-16,0 0 1 0,0 0-1 0,0 0 2 15,0 0-2-15,0 0-2 0,0 0 1 0,0 0-1 16,0 0 2-16,0 0-1 0,0 0 0 0,0 0 0 16,0 0-3-16,0 0 1 0,0 0 2 0,0 0-3 15,0 0 5-15,0 0 3 0,0 0-5 0,0 0 3 16,0 0-3-16,0 0-3 0,0 0 2 0,0 0 1 16,0 0 3-16,0 0-2 0,0 0-2 0,0 0 1 15,0 0-2-15,0 0 2 0,0 0 5 0,0 0-5 16,0 0-3-16,0 0 0 0,0 0-2 15,0 0 5-15,0 0 5 0,0 0-3 0,0 0 0 16,0 0-2-16,0 0-3 0,0 0 5 0,0 0-2 16,0 0-3-16,0 0 1 0,0 0 0 0,0 0 2 15,0 0 2-15,0 0 1 0,0 0 1 0,0 0-5 16,0 0 1-16,0 0 0 0,0 0-4 0,0 0 4 16,0 0 1-16,0 0-1 0,0 0 0 0,0 0 0 15,0 0 3-15,0 0-3 0,0 0 0 0,0 0 1 16,0 0-4-16,0 0 7 0,0 0-4 0,0 0-1 15,0 0 2-15,0 0-2 0,0 0 5 0,0 0-4 16,0 0 2-16,0 0-5 0,0 0-2 0,0 0 10 16,0 0-8-16,0 0 5 0,0 0 1 0,0 0-6 15,0 0 8-15,0 0-7 0,0 0 4 16,0 0-4-16,0 0-3 0,0 0 5 0,0 0-2 16,0 0 4-16,0 0 0 0,0 0-3 0,0 0-2 15,0 0 1-15,0 0 2 0,0 0 4 0,0 0-2 16,0 0-2-16,0 0 1 0,0 0-2 0,0 0 4 15,0 0-3-15,0 0-5 0,0 0 5 0,0 0-3 16,0 0 3-16,0 0 2 0,0 0-1 0,0 0-1 16,0 0 3-16,0 0-3 0,0 0-1 0,0 0 1 15,0 0-2-15,0 0 4 0,0 0-2 0,0 0 0 16,0 0 5-16,0 0-7 0,0 0 2 0,0 0 2 16,0 0-7-16,0 0 2 0,0 0 0 15,0 0 4-15,0 0-1 0,0 0 3 0,0 0-3 16,0 0-2-16,0 0 1 0,0 0 2 0,0 0-1 15,0 0 0-15,0 0 3 0,0 0-4 0,0 0 1 16,0 0 0-16,0 0-4 0,0 0 4 0,0 0 0 16,0 0 1-16,0 0 0 0,0 0-1 0,0 0 2 15,0 0-4-15,0 0-1 0,0 0 5 0,0 0-5 16,0 0 3-16,0 0-1 0,0 0-3 0,0 0-1 16,0 0 3-16,0 0 0 0,0 0-4 0,0 0 6 15,0 0 1-15,0 0-3 0,0 0 2 16,0 0-2-16,0 0-3 0,0 0 0 0,0 0 5 15,0 0-5-15,0 0 5 0,0 0 3 0,0 0-11 16,0 0 13-16,0 0-8 0,0 0 5 0,0 0 4 16,0 0-8-16,0 0 7 0,0 0-13 0,0 0 3 15,0 0 0-15,0 0-3 0,0 0 14 0,0 0 1 16,0 0-2-16,0 0 1 0,0 0-10 0,0 0 2 16,0 0 3-16,0 0-1 0,0 0 0 0,0 0-3 15,0 0 5-15,0 0-2 0,0 0 3 0,0 0 0 16,0 0-6-16,0 0 5 0,0 0-5 0,0 0-2 15,0 0 5-15,0 0 1 0,0 0-4 0,0 0 9 16,0 0-9-16,0 0 0 0,0 0 4 0,0 0-1 16,0 0-2-16,0 0 4 0,0 0 3 15,0 0-11-15,0 0 13 0,0 0-14 0,0 0 9 16,0 0-2-16,0 0 0 0,0 0 5 0,0 0-5 16,0 0 2-16,0 0-9 0,0 0 7 0,0 0-7 15,0 0 7-15,0 0 8 0,0 0-6 0,0 0 5 16,0 0-7-16,0 0 0 0,0 0 0 0,0 0-5 15,0 0 10-15,0 0-10 0,0 0 5 0,0 0 4 16,0 0-4-16,0 0 6 0,0 0-6 0,0 0-6 16,0 0 6-16,0 0-2 0,0 0 1 0,0 0 6 15,0 0-5-15,0 0 2 0,0 0 0 0,0 0-2 16,0 0-5-16,0 0 0 0,0 0 5 0,0 0 0 16,0 0 6-16,0 0-1 0,0 0-5 15,0 0 0-15,0 0-3 0,0 0 0 0,0 0 3 16,0 0-2-16,0 0 5 0,0 0-1 0,0 0-2 15,0 0 2-15,0 0-2 0,0 0 0 0,0 0 0 16,0 0 0-16,0 0 0 0,0 0 0 0,0 0-2 16,0 0 2-16,0 0 1 0,0 0-1 0,0 0 0 15,0 0-1-15,0 0 1 0,0 0 0 0,0 0 0 16,0 0-5-16,0 0 5 0,0 0-2 0,0 0 5 16,0 0 2-16,0 0-11 0,0 0 3 0,0 0-3 15,0 0 6-15,0 0 6 0,0 0-3 0,0 0 3 16,0 0-8-16,0 0-1 0,0 0 5 15,0 0-2-15,0 0 2 0,0 0 1 0,0 0-2 16,0 0-2-16,0 0 1 0,0 0 2 0,0 0 1 16,0 0-1-16,0 0-1 0,0 0-1 0,0 0 3 15,0 0-5-15,0 0 2 0,0 0-2 0,0 0 1 16,0 0 6-16,0 0-7 0,0 0 2 0,0 0-3 16,0 0-6-16,0 0 13 0,0 0-2 0,0 0-3 15,0 0 7-15,0 0-4 0,0 0 0 0,0 0 0 16,0 0-2-16,0 0 0 0,0 0 0 0,0 0-1 15,0 0 1-15,0 0-5 0,0 0 1 0,0 0 2 16,0 0-1-16,0 0 6 0,0 0-4 0,0 0 2 16,0 0-1-16,0 0-2 0,0 0 2 0,0 0 2 15,0 0 0-15,0 0 0 0,0 0 1 0,0 0-4 16,0 0 1-16,0 0 0 0,0 0 0 16,0 0-1-16,0 0 1 0,0 0 0 0,0 0-1 15,0 0 2-15,0 0 1 0,0 0-4 0,0 0 0 16,0 0 0-16,0 0 3 0,0 0 4 0,0 0-2 15,0 0-3-15,0 0-3 0,0 0 0 0,0 0 6 16,0 0 2-16,0 0-7 0,0 0 2 0,0 0-5 16,0 0 2-16,0 0 8 0,0 0-8 0,0 0 6 15,0 0-5-15,0 0 2 0,0 0-1 0,0 0 1 16,0 0 0-16,0 0-1 0,0 0 3 0,0 0-5 16,0 0 5-16,0 0-5 0,0 0 6 15,0 0-3-15,0 0-2 0,0 0 3 0,0 0-1 16,0 0 5-16,0 0-4 0,0 0 4 0,0 0-8 15,0 0 3-15,0 0 0 0,0 0-5 0,0 0 4 16,0 0-3-16,0 0 5 0,0 0 2 0,0 0-3 16,0 0 3-16,0 0-6 0,0 0 6 0,0 0-6 15,0 0 3-15,0 0 2 0,0 0-6 0,0 0 6 16,0 0-5-16,0 0 2 0,0 0 1 0,0 0 2 16,0 0 4-16,0 0-8 0,0 0 4 0,0 0-1 15,0 0-7-15,0 0 6 0,0 0 1 0,0 0-5 16,0 0 4-16,0 0 1 0,0 0-2 15,0 0 1-15,0 0 2 0,0 0 1 0,0 0-2 16,0 0-3-16,0 0 3 0,0 0-4 0,0 0 0 16,0 0 6-16,0 0-4 0,0 0 6 0,0 0-4 15,0 0-2-15,0 0 1 0,0 0-3 0,0 0 5 16,0 0-2-16,0 0-1 0,0 0-1 0,0 0 4 16,0 0-4-16,0 0 7 0,0 0-3 0,0 0-5 15,0 0 5-15,0 0-3 0,0 0 2 0,0 0 0 16,0 0-1-16,0 0-2 0,0 0 2 0,0 0-3 15,0 0 2-15,0 0-1 0,0 0 2 0,0 0 5 16,0 0-5-16,0 0 5 0,0 0-3 0,0 0-4 16,0 0 2-16,0 0-6 0,0 0 5 15,0 0 1-15,0 0 2 0,0 0 4 0,0 0-6 16,0 0 0-16,0 0 0 0,0 0-3 0,0 0 2 16,0 0 3-16,0 0-4 0,0 0 2 0,0 0 3 15,0 0-5-15,0 0 3 0,0 0-4 0,0 0 1 16,0 0 1-16,0 0 1 0,0 0 2 15,0 0-2-15,0 0 2 0,0 0-3 0,0 0-1 0,0 0 0 16,0 0-2-16,0 0 4 0,0 0 2 0,0 0 3 16,0 0-3-16,0 0 1 0,0 0-5 0,0 0-6 15,0 0 8-15,0 0-4 0,0 0 6 16,0 0 3-16,0 0-3 0,0 0 2 0,0 0-3 0,0 0 2 16,0 0-5-16,0 0-3 0,0 0 4 0,0 0 1 15,0 0-2-15,0 0 7 0,0 0-3 16,0 0-2-16,0 0 4 0,0 0-3 0,0 0-1 15,0 0 0-15,0 0-2 0,0 0 0 0,0 0-4 16,0 0 1-16,0 0 5 0,0 0 0 0,0 0 5 16,0 0-3-16,0 0-2 0,0 0 0 0,0 0-2 15,0 0-5-15,0 0 6 0,0 0 1 0,0 0 3 16,0 0 4-16,0 0-7 0,0 0 0 0,0 0 0 16,0 0 0-16,0 0 3 0,0 0-3 0,0 0-3 15,0 0 3-15,0 0-3 0,0 0 6 0,0 0-9 16,0 0 5-16,0 0 3 0,0 0-2 15,0 0 5-15,0 0-3 0,0 0-2 0,0 0-3 16,0 0 3-16,0 0-1 0,0 0-1 0,0 0 5 16,0 0-5-16,0 0 5 0,0 0-5 0,0 0 0 15,0 0 2-15,0 0-2 0,0 0 4 0,0 0-3 16,0 0 3-16,0 0-2 0,0 0 3 0,0 0-5 16,0 0 0-16,0 0 2 0,0 0-2 0,0 0 4 15,0 0 1-15,0 0-3 0,0 0-5 0,0 0 4 16,0 0-1-16,0 0 1 0,0 0 5 0,0 0-3 15,0 0-2-15,0 0 1 0,0 0 1 0,0 0-3 16,0 0 2-16,0 0 2 0,0 0-2 0,0 0 2 16,0 0-2-16,0 0-8 0,0 0-2 0,0 0-8 15,0 0-11-15,0 0-30 0,0 0-39 0,0 0-68 16,0 0-95-16,0 0-134 0,0 0-308 16,0 0-59-16,0 0 111 0</inkml:trace>
  <inkml:trace contextRef="#ctx0" brushRef="#br0" timeOffset="38557.8934">10165 8290 774 0,'0'0'62'0,"0"0"46"16,0-1 48-16,0 1 35 0,0 0-29 0,0 0-22 16,0 0-24-16,0 0-11 0,0 0-6 0,0 0-8 15,0 0 3-15,0 0-10 0,0 0-8 0,0 0 4 16,0 0-13-16,0 0-3 0,0 0-4 15,0 0-3-15,0 0-1 0,0 0-11 0,0 0-1 16,0 0-6-16,0 0 14 0,0 0 16 0,0 0 8 16,0 0 3-16,0 0-7 0,0-20-12 0,0 20-2 15,0 0-3-15,0 0 1 0,0 0 3 0,0-13-5 16,0 13-13-16,0 0-9 0,0 0 0 0,0-8-4 16,0 8 3-16,0 0 0 0,0 0-8 0,0-6 5 15,0 6 0-15,0-2 2 0,0 1-8 0,0 0-10 16,0-3-5-16,0 3-5 0,0-1 12 0,0-1 4 15,0 1-3-15,0 0-3 0,0-2-5 0,0 4-7 16,0-1 8-16,0 1-8 0,0 0 1 0,0 0 4 16,0 0-10-16,0 0 10 0,0 0-3 15,0 0-4-15,0 0 5 0,0 0-8 0,0 0-1 16,0 0 3-16,0 0 0 0,0 0 0 0,0 0 3 16,0 0-2-16,0 0 1 0,0 0 2 0,0 20-2 15,0-20 5-15,0 21-2 0,21-21 1 0,-21 22-1 16,0-8 2-16,0-2-1 0,0 6-1 0,0 0 3 15,0 2-3-15,0-3 1 0,0 4 0 0,0 1-6 16,0 2-1-16,0-2 2 0,-23-3 1 0,23-1 3 16,0-1 5-16,0-1-4 0,0-3-15 0,-17-1-31 15,17-1-65-15,0-5-70 0,-9 2-77 0,9-5-78 16,0 1-90-16,-3-3-148 0,3-1-135 0,0 0 108 16</inkml:trace>
  <inkml:trace contextRef="#ctx0" brushRef="#br0" timeOffset="38973.3624">10349 8205 2492 0,'2'-8'34'0,"0"0"31"16,-2 2 39-16,1 2 36 0,-1-2-5 0,0 3 6 15,0-2-18-15,0 1-23 0,0 1-8 0,0 2-29 16,0 1-14-16,0-1-8 0,0 1-14 15,0 0-5-15,0 0 0 0,0 0-10 0,0 0-5 16,0 0 0-16,0 0-6 0,0 0 11 0,0 0-1 16,0 19-2-16,0-19 2 0,0 26-6 0,0-9 0 15,-22 3-3-15,22-1-6 0,-18 2 4 0,18 2 4 16,-19 2-2-16,19-2 4 0,-15 1-7 0,15 0-4 16,0 1 8-16,0-3 1 0,0 4 2 0,0-7-1 15,0-1-5-15,25 1-6 0,-25-6 4 0,27 0-1 16,-27-4 2-16,33 0 6 0,-14-5-5 0,0-1 1 15,-3-3 2-15,1 0-3 0,-1 0 5 0,-1 0-4 16,-3-31-8-16,-1 31 1 0,-3-32-8 16,-3 12-5-16,0-4 0 0,-3 2-10 0,0-4-4 15,-2 1-2-15,0 0-8 0,0-2 1 0,0 2 5 16,0 1 13-16,-23 2 5 0,23 4 3 0,0 4-9 16,-19 0-24-16,19 4-33 0,0 6-38 0,-21 4-36 15,21 0-32-15,-15 0-26 0,15 0-49 0,-17 0-76 16,10 28-176-16,7-28-39 0,-7 18 92 0</inkml:trace>
  <inkml:trace contextRef="#ctx0" brushRef="#br0" timeOffset="39161.8601">10807 8515 3100 0,'4'0'57'0,"-1"0"39"16,0 0 35-16,1 0 28 0,0 0-37 0,-2 0-26 15,-2 0-30-15,0-21-21 0,0 21-16 0,0 0-16 16,0-19-5-16,0 19-6 0,0 0-18 0,0-14-47 16,0 14-89-16,0 0-108 0,0 0-116 0,0-8-103 15,0 8-123-15,0 0-119 0,0 0 130 0</inkml:trace>
  <inkml:trace contextRef="#ctx0" brushRef="#br0" timeOffset="39573.757">11251 8234 2598 0,'8'-19'45'16,"-1"-1"47"-16,-5 6 35 0,0-2 37 0,-2 7-8 15,0-3-18-15,0 4-16 0,0 2-13 0,-26 1-17 16,26 2-23-16,-21 1-14 0,21 2-23 0,-30 0-14 16,30 0-5-16,-31 0-8 0,16 0 1 0,-1 29-5 15,1-29 2-15,1 23-3 0,3-23-2 0,1 27-5 16,2-27-1-16,3 27 2 0,5-14 3 0,0-2 2 15,0 3 2-15,0-2 4 0,0-2-4 0,38 0 2 16,-38-3-3-16,40 1-1 0,-19 1-1 0,4 0 2 16,-3 1 0-16,1 0-3 0,-1 2 2 15,-3 3 1-15,-3 2-2 0,-5-3-2 0,0 5-2 16,-11-2-10-16,8 3-5 0,-8-1-8 0,0 0-2 16,0 1 2-16,0-1 1 0,-28 1 3 0,28-4 8 15,-22-1 3-15,22 0 7 0,-23-3 4 0,23-2 3 16,-23-3 5-16,23-2-3 0,-21-3 3 0,21-2 9 15,-15 0-2-15,15 0 1 0,-12 0-1 0,12-31-8 16,-9 31-5-16,9-35-1 0,0 11 1 0,0-4-11 16,0-3 3-16,0-5-10 0,0 3-31 0,36 2-27 15,-36-1-40-15,35 3-35 0,-12 4-23 0,0 4-16 16,2 5-20-16,2 6-25 0,-3-2-27 0,-1 6-66 16,1 3-95-16,-3 3-80 0,-4 0 80 0</inkml:trace>
  <inkml:trace contextRef="#ctx0" brushRef="#br0" timeOffset="39885.9275">10192 9070 3076 0,'-29'7'23'16,"6"-3"14"-16,5-2 22 0,6 0 17 15,4-2-13-15,3 0-5 0,3 0-16 0,2 0-9 16,0 0-6-16,0 0 0 0,36 0-2 0,-36 0 1 16,54 0-1-16,-13 0 3 0,12 0 6 0,9 0 13 15,8-22 11-15,10 22 3 0,6 0-10 0,6-22-17 16,7 22-15-16,4-15-17 0,4 15-1 0,0-16-4 16,1 6 0-16,0 3 4 0,1-1-1 0,-8 1-1 15,-5 0 2-15,-10 0-1 0,-10 1-1 0,-16-1 3 16,-6 3-3-16,-13-1-3 0,-11 2 1 0,-8-1-5 15,-11 1-29-15,-5 3-75 0,-5-3-128 16,-1 2-147-16,0 1-191 0,-26 0-267 0,26 0 107 16,-38 0 150-16</inkml:trace>
  <inkml:trace contextRef="#ctx0" brushRef="#br0" timeOffset="40425.1282">11211 9214 3250 0,'-4'0'6'0,"2"0"3"0,-1 0-2 16,1 0-1-16,2 0-2 0,0 0 5 0,0 0 13 15,0 0 5-15,0 28 1 0,0-28-6 0,0 25-7 16,0-10-4-16,-20 3-10 0,20 0 1 16,0 0-3-16,0 2 3 0,0 0 2 0,-15-2 1 15,15 2-5-15,0-5-4 0,-10 2 3 0,10-3 1 16,0-2 4-16,-8-2 1 0,8-1-2 0,-4-3-3 15,3-2 0-15,0 1-3 0,0-5-7 0,-1 0-7 16,2 0-8-16,0 0 0 0,0-29 7 0,0 29 10 16,0-34-2-16,0 12 5 0,22-5 3 0,-22 1-3 15,0-3 7-15,18-3-2 0,-18 3-1 0,0 1 8 16,18 5 9-16,-18 2 10 0,9 1 10 0,-9 8-3 16,0 3-4-16,7 4-11 0,-7 2-7 0,0 3 0 15,5 0-2-15,-4 0 5 0,4 0-5 16,-3 0-7-16,3 29 0 0,1-29-4 0,-1 24 2 15,6-24-2-15,-2 25 2 0,4-10 2 0,1-1-2 16,-1 0 5-16,4 1 0 0,1-1-5 0,5 3 0 16,-2-2 3-16,2 2-3 0,2-2 3 0,1 2 0 15,-2-2-8-15,-1 0 5 0,-2 1 0 0,-2-3-3 16,0 0 8-16,-3-1-7 0,-1-2 2 0,-3-3 2 16,-1-2-2-16,0 1 11 0,-2-5 2 0,-3-1 0 15,2 0 3-15,-2 0-14 0,-3 0-2 0,0-24-1 16,2 24 3-16,-1-25 2 0,1 8-4 0,0-2-1 15,-3 0-3-15,2-3 3 0,-1-2-2 0,1-2 0 16,-1-1-4-16,3 2-12 0,-1-1-14 0,2 1-29 16,-1 3-32-16,0 1-30 0,1 3-34 15,-1 3-26-15,-2 2-41 0,-2 4-52 0,1 1-123 16,-2 3-152-16,-1 0-24 0,0 2 95 0</inkml:trace>
  <inkml:trace contextRef="#ctx0" brushRef="#br0" timeOffset="40965.6843">12989 8601 2752 0,'0'-1'47'0,"-11"-1"35"0,11 2 35 16,0-1 31-16,0 1-17 0,0-1-10 0,0-1-24 16,0 1-25-16,0-1-30 0,0-3-21 0,32 0-4 15,-32-2-7-15,40 1 3 0,-11-5-8 16,2 4-5-16,7 0 0 0,0-3-3 0,1 3-4 16,-1 2-5-16,-2-1-47 0,-7 2-69 0,-2 4-90 15,-6-4-119-15,-6 3-141 0,-6 1-225 0,-2 0 9 16,-7 0 126-16</inkml:trace>
  <inkml:trace contextRef="#ctx0" brushRef="#br0" timeOffset="41253.9487">13085 8897 2568 0,'-10'4'26'16,"2"-1"23"-16,4-1 25 0,-1 1 26 0,1-2 0 15,2-1 6-15,0 1-1 0,0 1-10 0,2-1-8 16,0-1-16-16,0 0-13 0,0 0-15 0,0 0-17 16,0 0-11-16,33 0-6 0,-33 0-7 0,43 0-2 15,-14 0 0-15,7-22 0 0,7 22 14 0,3 0 8 16,2-23 5-16,2 23 3 0,-1-14-7 0,3 14-14 16,-6-15-2-16,2 15-7 0,-6-14-2 0,-1 14-1 15,-7-10-4-15,-5 5 0 0,-4 2 2 16,-7 0-1-16,-4-1-26 0,-4 2-40 0,-5 0-64 0,-3-1-61 15,-2 2-58-15,0 0-64 0,0-1-96 16,0 1-161-16,0-1-49 0,0-2 108 0</inkml:trace>
  <inkml:trace contextRef="#ctx0" brushRef="#br0" timeOffset="41669.8638">14941 8197 2792 0,'5'-12'44'0,"-3"2"57"0,2 0 54 0,-2 2 64 0,1-2 3 16,-2 3-3-16,-1 5-19 0,2-3-45 0,0 4-39 16,-2 0-44-16,0 0-34 0,0 1-21 0,0 0-9 15,0 0-8-15,0 0-5 0,0 0 9 0,0 0 0 16,1 0 6-16,1 19 4 0,0-19-6 16,-1 19-4-16,1-19 3 0,-1 33-6 0,1-14 1 15,-2 3 7-15,0-4-7 0,0 3 4 0,0 4 0 16,0 1 1-16,0-2-8 0,0 4 0 0,0-1 4 15,0 1-3-15,-20 3 4 0,20 0-4 0,0-1-6 16,0-1-2-16,0 2-19 0,0-4-33 0,0 0-32 16,0-1-52-16,0-2-46 0,27-4-54 0,-27 0-53 15,0-5-53-15,0-2-70 0,17-1-167 0,-17-4-129 16,0-2 106-16</inkml:trace>
  <inkml:trace contextRef="#ctx0" brushRef="#br0" timeOffset="42571.7819">5657 10662 2808 0,'0'0'43'0,"0"0"33"15,-20 0 31-15,20 0 43 0,0 0-15 0,0 0-5 16,0 0-12-16,0 0-29 0,0 0-16 0,0 0-30 16,0 0-18-16,0 0-13 0,0 0-11 0,28 0-7 15,-7 0-38-15,7-23-52 0,7 23-60 16,5-25-65-16,3 12-51 0,2 0-47 0,-5 2-78 16,-2 2-100-16,-6 9-134 0,-6-9 93 0,-10 9 137 15</inkml:trace>
  <inkml:trace contextRef="#ctx0" brushRef="#br0" timeOffset="42705.4782">5707 11001 2204 0,'-12'21'43'16,"12"-5"41"-16,-9-5 48 0,9-5 43 0,0-6-5 15,0 0-18-15,32 0-38 0,-32 0-41 0,46-37-37 16,-13 16-19-16,7-4-13 0,5-4-15 0,2-3-52 16,3-3-81-16,0 1-117 0,-3-1-174 0,-1 1-237 15,-5-4 12-15,-4 1 120 0</inkml:trace>
  <inkml:trace contextRef="#ctx0" brushRef="#br0" timeOffset="42925.9079">6075 10374 2602 0,'-11'0'44'16,"11"0"24"-16,-11 0 12 0,11 0 9 0,0 0-41 16,0 0-21-16,0 0-12 0,38 0-4 0,-38 0-5 15,46 0 2-15,-12 0 2 0,7 0-5 0,4 0 3 16,7 0-1-16,2 0-2 0,-1 0 0 0,5 22-1 15,-2-22-3-15,0 41-4 0,-5-14 4 0,-5 7-2 16,-6 4-12-16,-8 3-17 0,-7 4-45 0,-8 5-41 16,-14 6-33-16,-3-1-28 0,0 5 1 0,-36 1-16 15,8-3-33-15,-3 3-41 0,-3-4-70 16,-2-5-87-16,0-7 49 0,2-5 89 0</inkml:trace>
  <inkml:trace contextRef="#ctx0" brushRef="#br0" timeOffset="44332.6402">8078 10277 2549 0,'0'-16'41'0,"0"-1"34"0,0 1 29 0,24 3 35 0,-24 2-17 16,0-3-10-16,0 6-11 0,0 4-29 15,13-1-22-15,-13 2-29 0,0 2-17 0,0 1-5 0,0 0-6 16,0 0 3-16,0 0 8 0,0 24 6 16,0-24 5-16,0 37 2 0,0-14-9 0,0 7-4 15,0 3-2-15,0 0 4 0,0 3-5 0,0-2-2 16,0 2 4-16,0-3-3 0,0 1-17 0,0-5-55 16,0 0-84-16,0-5-91 0,0-2-105 0,0-4-138 15,0-2-174-15,32-9 48 0,-32-2 125 0</inkml:trace>
  <inkml:trace contextRef="#ctx0" brushRef="#br0" timeOffset="44634.4483">8478 10314 2640 0,'7'-5'14'0,"-3"3"-1"0,0 1 6 16,-4 1 34-16,0 0 5 0,0 0 27 0,0 0 7 15,0 32-23-15,-29-32-17 0,29 26-15 0,-20-9-9 16,20 1-12-16,-18 2-7 0,18 1-10 0,0 0 3 15,0-1 0-15,0 1 3 0,0-1 6 0,0-3-9 16,0-1 4-16,40-1 1 0,-40-5-5 0,41-1 5 16,-15-4-1-16,1-5-1 0,1 0 2 0,2 0 3 15,-5 0-3-15,1-24 1 0,-4 24 2 0,-2-28-5 16,-5 28 3-16,-2-35-1 0,-7 16 3 0,-6-1 1 16,0-1 0-16,0-1-4 0,0 0-8 15,-28 0-6-15,28 1-3 0,-35 1-10 0,15 2-12 16,-1 3-20-16,-1 5-38 0,1 4-29 0,2 5-36 15,1 1-38-15,3 0-36 0,1 0-46 0,4 29-101 16,10-29-153-16,0 24 20 0,0-24 89 0</inkml:trace>
  <inkml:trace contextRef="#ctx0" brushRef="#br0" timeOffset="44809.5713">8984 10526 2943 0,'0'1'57'0,"0"-1"47"0,0 0 42 16,0 0 42-16,0 0-29 0,0 0-35 0,0 0-35 16,0 0-37-16,0 0-23 0,0 0-15 0,0 0-10 15,0-15-9-15,0 15-40 0,0 0-67 0,0 0-87 16,0 0-113-16,0 0-133 0,0 0-187 0,0-11-143 16,0 11 116-16</inkml:trace>
  <inkml:trace contextRef="#ctx0" brushRef="#br0" timeOffset="45241.254">9644 10268 2976 0,'8'-15'40'16,"-3"1"19"-16,-3 0 39 0,-2 1 29 0,0 1-12 15,0 0 9-15,0 0-22 0,0 4-21 0,-25 2-29 16,25 0-27-16,-22 1-21 0,22 3-4 0,-29 2-2 15,13 0 0-15,-2 0 5 0,-2 0-6 0,0 25 0 16,0-25 3-16,1 28-2 0,0-28-4 0,5 34-1 16,0-14-1-16,5-3-3 0,5 1 10 0,4 0 3 15,0-2-1-15,0-1 4 0,30-1-7 0,-30 1 3 16,43-3-1-16,-17 0 0 0,2-2 2 0,1 1-4 16,1-2 5-16,-2 3-2 0,1-3 0 15,-3 2-1-15,-3-1-1 0,-4 1-3 0,-3 1 2 16,-5 0 4-16,-3 1-3 0,-8-2 2 0,0 1 0 15,0-2-7-15,0 3-1 0,0 0 3 0,-34-3-2 16,34 2 4-16,-36-2 8 0,12-3-3 0,4 0-3 16,-4-2 2-16,3-3-5 0,2-2 5 0,2 0-1 15,0 0 4-15,5 0-4 0,3-35-3 0,9 35-2 16,-9-37-22-16,9 15-18 0,0-4-27 0,0-1-29 16,36-1-21-16,-36 0-13 0,47 2-13 0,-18 2 4 15,2 1 5-15,4 5 6 0,0 3 16 0,0 6-8 16,-3 1-21-16,0 6-34 0,-5 1-61 15,-5 1-71-15,-4 0-105 0,-4 0-35 0,-6 26 86 16</inkml:trace>
  <inkml:trace contextRef="#ctx0" brushRef="#br0" timeOffset="45521.5806">8332 11083 2792 0,'-44'13'28'0,"8"-4"23"0,7 0 32 16,6-4 38-16,11-5 0 0,3 0-1 0,7 0-26 16,2 0-36-16,0 0-30 0,0 0-19 0,32 0-7 15,-7-19-6-15,6 19 4 0,11-19 0 16,5 19 0-16,12-25 7 0,8 10-1 0,9-1 11 16,8 1 9-16,8-5 0 0,8 5-2 15,12-5-9-15,4 1-12 0,6 3-4 0,6 0-1 0,-1 0-1 16,-2 3 4-16,-9 0-2 0,-12 2-1 0,-11 2-5 15,-16 2-18-15,-18 0-30 0,-14 5-37 0,-14 0-42 16,-11 0-43-16,-7 2-46 0,-13 0-80 0,0 0-149 16,0 0-223-16,-45 27 48 0,16-27 120 0</inkml:trace>
  <inkml:trace contextRef="#ctx0" brushRef="#br0" timeOffset="46025.9823">9049 11397 2929 0,'0'1'10'0,"0"2"1"0,0-2-2 0,0 1-1 15,0-1-7-15,0-1-1 0,0 5 5 0,0 0 4 16,0 2-2-16,0 0 4 0,0 6-5 0,0-1 3 16,0 5-3-16,0-1-2 0,0 4-1 0,0-1 0 15,0 1-1-15,-24 2 6 0,24-1 1 0,-15-2-4 16,15 1-2-16,-15-2-8 0,15-3 4 15,-11-3 3-15,11-1 0 0,-7-2 14 0,7-5 35 0,0-3 15 16,0-1 1-16,0 0-7 0,0 0-40 16,0-27-4-16,22 27 9 0,-22-38 8 0,25 12-3 15,-25-4-8-15,29-4-11 0,-12-4-13 0,-1 1 0 16,0-4 0-16,-2 3-1 0,0 2 3 0,-2 5 0 16,0 5-2-16,-5 6 0 0,1 6-2 0,-4 5 4 15,0 7 2-15,1 2 0 0,-1 0 2 0,1 0 1 16,0 34-3-16,0-34 0 0,2 36 1 0,0-15 1 15,1 1-2-15,-2 3 0 0,4-3 2 0,-1 3-6 16,1-3 0-16,1 0 4 0,5-1-2 0,2-1 2 16,3-2 2-16,2-2-4 0,4-2 0 15,2 0 2-15,2-4 2 0,0-2 3 0,1-2 4 16,-2 0 5-16,0-4-2 0,-4-2 4 0,-3 0 0 16,-3 0-6-16,-2 0-4 0,-3-25-3 0,-2 25-1 15,-2-23 1-15,-5 23 6 0,-2-33 0 0,-1 13-6 16,-3-5-3-16,0-2-5 0,0-6-8 0,0 0-7 15,0-4-7-15,-33-1-11 0,33 0-17 0,0 1-17 16,-27 3-35-16,27 4-45 0,0 7-59 0,-19 3-102 16,19 6-172-16,0 2-219 0,0 3 63 0,0 1 127 15</inkml:trace>
  <inkml:trace contextRef="#ctx0" brushRef="#br0" timeOffset="46456.8827">11400 10617 2808 0,'-25'0'45'15,"25"-3"28"-15,0 0 26 0,0 3 34 0,0 0-18 16,0-2 5-16,0 2-3 0,0 0-26 0,0-2-26 16,0 2-32-16,0-5-21 0,27 2-6 0,-27-2 1 15,43 0 0-15,-18-2-2 0,4 1-5 0,4 1-3 16,0 1-9-16,2-1-26 0,-2 1-64 16,-3 1-81-16,-7 1-101 0,1 2-107 0,-6-2-121 15,-4 2-186-15,-1 0 59 0,-9 0 134 0</inkml:trace>
  <inkml:trace contextRef="#ctx0" brushRef="#br0" timeOffset="46652.6648">11384 10999 2870 0,'-4'7'39'0,"-2"1"27"0,3-4 23 0,2 0 31 0,1-3-13 15,0-1-7-15,0 0-17 0,0 0-31 16,0 0-27-16,33 0-18 0,-33-22-7 0,42 22 5 15,-17-21-7-15,6 21-3 0,7-25-2 0,2 10-16 16,6 1-34-16,-2 2-52 0,2-3-69 0,-1 4-71 16,2-1-53-16,-4 0-79 0,2 1-106 0,-3 0-134 15,-6 0 93-15</inkml:trace>
  <inkml:trace contextRef="#ctx0" brushRef="#br0" timeOffset="47636.875">12356 10485 2520 0,'-1'-2'54'0,"-1"2"40"0,2-2 42 16,-2 2 39-16,2-1-17 0,-2-1-2 15,0 2-13-15,1 0-14 0,1 0-21 0,0 0-22 0,0 0-19 16,0 0-20-16,0 0-14 0,0 0-14 16,0 0-15-16,0 0-2 0,25 0-3 0,-25 0 3 15,26 0 6-15,-2 0 1 0,5 0-3 0,7 0-1 16,9 0-3-16,1 0-7 0,4 0 5 0,5 0-7 15,-4-21-19-15,-4 21-54 0,-7 0-76 0,-3-15-84 16,-6 15-101-16,-11 0-109 0,-4-12-207 0,-7 12-86 16,-7-8 120-16</inkml:trace>
  <inkml:trace contextRef="#ctx0" brushRef="#br0" timeOffset="48040.9202">13431 10175 2892 0,'8'-11'39'16,"0"2"28"-16,-5 0 39 0,-1 0 47 0,0 0-10 15,0 1 7-15,-2 3-24 0,0 2-31 0,0 0-31 16,0 0-33-16,0 3-19 0,0 0-13 0,0 0-4 16,0 0 2-16,0 0 6 0,0 0-2 0,0 25 6 15,0-25-1-15,0 29-4 0,0-11 2 0,-22 5-2 16,22 0 2-16,0 2 2 0,-22 1-2 0,22-2-2 15,0 3-2-15,-12-1-3 0,12-2 0 0,0 1 5 16,0-3 3-16,0 1 4 0,37-2-2 0,-37-3 3 16,35-1 1-16,-15-4 1 0,0-2 2 15,1-4-5-15,2-4-1 0,-1-3-1 0,-2 0-2 0,3 0-2 16,-4 0 2-16,-2-34-6 0,3 34-1 16,-7-35-3-16,0 15-8 0,-5-4 1 0,-2-1-1 15,-6-4 4-15,0-1 2 0,0-3 4 0,0-1-4 16,-27 2 6-16,27 0 3 0,-34 2-6 0,12 3 10 15,-1 4-6-15,1 4-3 0,0 6 6 0,-1 3-6 16,2 4 3-16,2 3-2 0,3 3-4 0,0 0-18 16,4 0-51-16,4 0-70 0,8 26-84 0,0-26-86 15,0 20-80-15,0-20-157 0,27 20-200 0,-27-20 108 16</inkml:trace>
  <inkml:trace contextRef="#ctx0" brushRef="#br0" timeOffset="48205.4174">14023 10414 3359 0,'8'0'18'0,"-3"0"14"0,0 0 6 0,0 0-3 16,-1 0-16-16,-2 0-14 0,-2-21-27 0,4 21-37 16,-3 0-85-16,1 0-108 0,-2-14-134 0,2 14-199 15,-2 0-149-15,4 0 111 0</inkml:trace>
  <inkml:trace contextRef="#ctx0" brushRef="#br0" timeOffset="48666.5105">14512 10178 2808 0,'0'-11'67'0,"0"-2"58"16,0 1 53-16,0-2 48 0,0 1-35 0,0-1-36 15,0 2-25-15,0 2-27 0,0-2-14 0,0 5-11 16,0-4-26-16,0 4-21 0,0-1-19 0,21 0-10 16,-21 1-6-16,34 2 0 0,-10 2 1 15,4-4 3-15,3 4 9 0,4 1 4 0,0 2 2 0,2 0 1 16,-3 0-5-16,2 0-1 0,-1 0-1 16,-5 22-7-16,-4-22 2 0,-2 21-2 0,-4-21-1 15,-4 27 0-15,-2-7 3 0,-6-3 1 0,-2 5-8 16,-6 0 9-16,0 2-6 0,0 0 1 0,0 2 5 15,-35-1-2-15,35 1-2 0,-38-2 1 0,17 3 0 16,-2-1-4-16,0-2 1 0,-2 1 3 0,2-1-8 16,-4-2 1-16,6 4 5 0,0-6-8 0,0 0 9 15,6-2-6-15,1 0 0 0,3-3 1 0,6-1-4 16,2-3 1-16,3-1-4 0,0-2 4 0,0-1-1 16,29 0 4-16,-29-2-3 0,49-2-8 15,-16-1-12-15,3 0-13 0,10 0-11 0,3-2-5 16,2 1 12-16,5 1 14 0,1-2 13 0,-1 0 7 15,3 0 5-15,-5 0 3 0,-5 0-3 0,-2 0 7 16,-9 0-1-16,-5 0-5 0,-9 0 7 0,-6 0-7 16,-6 0-19-16,-5 0-67 0,-5 0-120 0,-2 0-129 15,0 0-132-15,-30 0-168 0,30 0-155 0,-43 0 130 16</inkml:trace>
  <inkml:trace contextRef="#ctx0" brushRef="#br0" timeOffset="49204.5408">7473 9532 1494 0,'-5'-14'28'0,"-1"6"37"0,1 4 30 0,3-1 25 16,-2 0-7-16,2 0-20 0,2 3-24 0,-2 2-21 16,2 0-14-16,0 0-19 0,0 0-7 0,0 0-2 15,0 0-11-15,0 0 12 0,0 0-3 0,0 0-1 16,0 0-1-16,0 0-11 0,0 17-5 0,0-17-43 16,0 0-59-16,0 0-89 0,0 12-119 0,0-12-150 15,0 0 43-15,0 0 93 0</inkml:trace>
  <inkml:trace contextRef="#ctx0" brushRef="#br0" timeOffset="49701.6207">6310 12695 3180 0,'-22'5'20'0,"4"0"0"0,-1-1 9 0,3-1 41 15,1-1 14-15,2-2 34 0,6 1 16 0,3-1-25 16,-1 2-29-16,4-2-32 0,1 0-23 0,0 0-16 16,0 0-4-16,0 0-1 0,32 0-1 15,-32 0-6-15,43 0-7 0,-13-20-43 0,6 20-52 0,1 0-68 16,4-20-79-16,-5 20-54 0,1 0-52 0,-4-14-38 16,-4 14-17-16,-9 0-37 0,-6 0-33 0,-14 0 70 15,0 0 106-15</inkml:trace>
  <inkml:trace contextRef="#ctx0" brushRef="#br0" timeOffset="49821.3789">6375 12844 2139 0,'-43'30'40'0,"3"-1"51"0,7 0 36 0,1-4 32 16,8-2-17-16,8-3-25 0,4-6-17 16,12 0-16-16,0-4-2 0,0-2-19 0,0-8-18 15,36 0-16-15,-5 0-21 0,7 0-13 0,8-31-35 16,7 31-54-16,5-39-69 0,5 14-85 0,-3-1-70 16,-2-5-83-16,-5-1-101 0,-5-5-50 0,-9-4 103 15</inkml:trace>
  <inkml:trace contextRef="#ctx0" brushRef="#br0" timeOffset="50053.8722">6678 12242 3086 0,'-27'-4'39'0,"5"4"16"0,2 0 21 16,4 0 17-16,2 0-24 0,14 0-2 0,-13 0 3 15,13 19 6-15,0-19 7 0,0 0-5 16,41 16-24-16,-17-16-24 0,7 16-20 0,3-16-6 0,5 18 1 16,5-10-1-16,2 2 0 0,1 2-5 15,0 1-5-15,-2 2 2 0,0 3-5 0,-3 3-5 16,-4 4-9-16,-4 4-10 0,-6 2-18 0,-7 1 2 15,-4 6 12-15,-5-1 0 0,-9 4 13 0,-3-4 6 16,0 3 1-16,0 1 2 0,-35-2-3 0,35 0-13 16,-41-1-22-16,16-2-22 0,-3-1-36 0,-1 0-51 15,-5-1-37-15,0 1-25 0,-1-6-57 0,-4 0-108 16,3-1-221-16,1-4 24 0,1-1 104 16</inkml:trace>
  <inkml:trace contextRef="#ctx0" brushRef="#br0" timeOffset="50852.9421">8990 12239 2524 0,'19'-9'45'0,"-19"1"24"0,0 2 37 0,0 1 40 16,0-1-12-16,0 1 1 0,0 2-23 0,0-1-27 15,-20 3-29-15,20 1-16 0,0 0-16 0,0 0-13 16,0 0-6-16,0 0-10 0,0 0 5 16,0 0 5-16,0 30 1 0,22-30 1 0,-22 33 0 0,0-9-3 15,0 2 9-15,0 3 2 0,0 5 3 16,0-1-3-16,0 5-4 0,-34-2-5 0,34 0 1 15,-33 0-1-15,33-3-4 0,-33-2-1 0,33-3-3 16,-26-4-11-16,26-7-36 0,-18 0-46 0,18-9-51 16,0 1-36-16,0-8-27 0,0-1-15 0,0 0-7 15,0-25-10-15,0 25 18 0,0-44 16 0,30 14 29 16,-30-3 26-16,0-7 36 0,27-2 54 0,-27-4 62 16,0-1 85-16,12-1 72 0,-12 3 72 0,0 3 40 15,0 9 11-15,0 4-16 0,0 7-43 0,0 8-57 16,-24 7-57-16,24 5-43 0,0 2-12 0,0 0-2 15,0 0 6-15,0 23 11 0,0-23-15 16,0 29-13-16,0-29-12 0,29 35-10 0,-29-15-8 16,28 3-1-16,-10-5-3 0,4 2-3 0,4-1 0 15,1 1-2-15,4-1 0 0,4 1 0 0,1 0 2 16,3 1 0-16,3 1 2 0,1 1-2 0,-1 0 1 16,2 3-5-16,-3 1-5 0,-1-3-30 0,-3 0-53 15,-5 0-55-15,-4-4-77 0,-7-3-53 0,-2-3-53 16,-7-2-89-16,-3-6-131 0,-4 0-19 0,-4-5 106 15</inkml:trace>
  <inkml:trace contextRef="#ctx0" brushRef="#br0" timeOffset="51055.9897">9473 12200 2797 0,'0'-20'43'0,"0"8"21"0,26 4 10 0,-26 3 2 15,0 3-47-15,0-1-17 0,0 3-7 0,0 0 25 16,0 0 39-16,0 25 12 0,0-25-2 0,0 26-19 15,0-6-30-15,0 3-12 0,0 4 1 0,0 3-8 16,0 1-8-16,0 1-3 0,0 1-2 0,0 2 4 16,0 1 4-16,0-1-2 0,0-1 0 0,0-2-10 15,0 0-59-15,0-4-86 0,0-3-105 0,19-2-109 16,-19-5-138-16,0-2-198 0,24-6 78 0,-11-5 116 16</inkml:trace>
  <inkml:trace contextRef="#ctx0" brushRef="#br0" timeOffset="51257.1554">10633 12316 2921 0,'15'-3'5'16,"-6"0"-3"-16,-6-2 8 0,0 3 15 0,-3-1 17 16,0 0 21-16,0 2 5 0,0 1-18 0,0 0-24 15,0-3-19-15,0 1-19 0,0-2-17 0,32-2-26 16,-32 1-32-16,37-2-36 0,-15-1-21 0,6-1 9 15,1 1 1-15,1 1-6 0,-2 0-40 16,0 3-105-16,-3 0-127 0,-5 3-121 0,-1 1 79 16</inkml:trace>
  <inkml:trace contextRef="#ctx0" brushRef="#br0" timeOffset="51414.0142">10608 12645 3452 0,'-5'6'14'0,"0"-1"3"0,2-3 2 0,3-2-1 15,0 0-9-15,0 0-3 0,27-29 1 0,-27 29 4 16,36-24-7-16,-10 24 3 0,7-31-3 0,7 14-4 16,6 0-4-16,5-2-51 0,7 4-105 15,2-2-149-15,5 0-225 0,6 3-304 0,1-7 106 16</inkml:trace>
  <inkml:trace contextRef="#ctx0" brushRef="#br0" timeOffset="51693.1831">12993 11562 3196 0,'1'-9'33'0,"1"0"19"0,0 5 16 0,0 2 13 16,0-2-25-16,-2 2-6 0,0 2-9 0,2 0 0 15,-2 0 14-15,0 0-2 0,0 0-4 0,0 26-13 16,0-26-22-16,-29 27-8 0,29-9-7 16,0 4 1-16,-24 1 3 0,24 5-2 0,0-2 2 15,-18 3-1-15,18 1-13 0,0 1-18 0,0-1-65 0,0-2-74 16,0-2-60-16,0-4-46 0,0 2-31 0,0-3-46 16,0-3-115-16,0-3-191 0,27-7 97 0</inkml:trace>
  <inkml:trace contextRef="#ctx0" brushRef="#br0" timeOffset="51997.373">13268 11651 3179 0,'6'-8'34'0,"-1"4"9"0,0 2 11 16,-3 2 3-16,-2 0-28 0,0 0-1 0,0 0-14 16,0 0-4-16,0 0-6 0,-31 27-6 0,31-27 1 15,-28 32 5-15,28-13-5 0,-29 5 5 16,29 2 0-16,-20 1-7 0,20 0 7 0,0 1-5 0,0-3-2 15,0-2 7-15,0 3 1 0,40-4-4 0,-17-1 2 16,1-4-7-16,4-2-3 0,3-3 2 0,2-1-2 16,-3-5-9-16,-3-5-7 0,2-1-5 0,-4 0-9 15,-5-23 8-15,-2 23-6 0,-5-27-9 0,-3 27 9 16,-6-38-2-16,0 16 9 0,-4-5 2 16,0 0-13-16,0-1-3 0,-25-5-5 0,25 0 14 15,-29 2 15-15,29-1 6 0,-38 6 10 0,16 4-1 16,6 7-11-16,-4 3-40 0,1 7-57 0,2 5-66 15,1 0-87-15,5 0-90 0,4 22-169 0,7-22-27 16,-7 24 99-16</inkml:trace>
  <inkml:trace contextRef="#ctx0" brushRef="#br0" timeOffset="52167.9599">13773 11894 3184 0,'3'4'33'0,"-1"-1"15"15,0-3 15-15,-2 0 9 0,0 0-29 0,0 0-13 16,0 0-19-16,0 0-11 0,0-22-22 0,0 22-58 16,0 0-86-16,0-17-114 0,0 17-126 0,0 0-162 15,0-18-136-15,23 18 115 0</inkml:trace>
  <inkml:trace contextRef="#ctx0" brushRef="#br0" timeOffset="52596.7977">14394 11555 3061 0,'15'-16'51'16,"-6"0"49"-16,0 3 73 0,-4 0 44 0,1-1-12 15,-5 2-23-15,-1 1-55 0,0 2-36 0,0 0-39 16,0 2-26-16,-34-1-17 0,34 4-8 0,-41 3 0 16,14 1-2-16,0 0 0 0,-2 0 0 0,-1 22-2 15,2-22 2-15,1 27-3 0,5-27-5 0,3 33-1 16,4-15-5-16,5 0 4 0,10 2 1 0,0 0 7 15,0-2 4-15,25 2-7 0,-25 0 4 0,45-1-5 16,-16-3 1-16,1 3 5 0,4-1-4 0,1-2 5 16,-3 0 1-16,2-2-7 0,-1 1-7 15,-4 0-9-15,-6 0-6 0,1-2 6 0,-10 1 0 16,-2-2-4-16,-5 1 2 0,-7-1-9 0,0 0 3 16,0 1 8-16,0 0 4 0,-33-3 9 0,33 0 1 15,-40-3 2-15,18 1 1 0,1-2 2 0,-2-3 4 16,0-2 2-16,2-1 8 0,1 0 7 0,-1 0 2 15,6 0 8-15,2 0-4 0,3 0-4 0,-1 0 2 16,4-30-8-16,0 30-4 0,3-29-5 16,4 8-5-16,0-3-17 0,0 1-32 0,0-6-43 0,0 4-57 15,39-3-43-15,-39 3-22 0,44 1-17 0,-19 2 9 16,7 2 13-16,1 5 28 0,-1 0 39 16,-1 2 21-16,1 5 24 0,-6 0-10 0,-5 4-27 0,-2 0-31 15,-5 3-24-15,-4 1-15 0,-10 0-37 16,0 0-71-16,0 0-4 0,0 27 51 0</inkml:trace>
  <inkml:trace contextRef="#ctx0" brushRef="#br0" timeOffset="52992.7019">12152 12600 2367 0,'-38'9'58'0,"5"-2"45"0,4 2 30 0,9-5 32 16,7-1-37-16,3-1-27 0,5-2-14 0,3 0-20 16,2 3-4-16,0-3 5 0,0 0-4 0,37 0-8 15,-37 0-14-15,47 0-12 0,-12 0 7 0,10-27 14 16,6 27 13-16,10-17 0 0,12 17-11 0,5-22-14 15,12 22-17-15,7-24-11 0,11 14-11 0,9-1-2 16,10 1 1-16,9-1-2 0,7 3 0 0,3 0-4 16,3 0-5-16,6 3 8 0,-9 1-1 0,-2 0 4 15,-3 2 1-15,-6-1-6 0,-9 3 3 16,-7 0-1-16,-13 0 1 0,-10 0 2 0,-9 0-4 16,-16 0 2-16,-12 0 2 0,-15 0-2 0,-10 0 3 15,-11 0-2-15,-8 0-1 0,-8 0 1 0,-1 0-28 16,-4 0-65-16,0 0-80 0,-2 0-106 0,0 0-113 15,0 0-132-15,0 0-230 0,0 0 89 0,0 0 141 16</inkml:trace>
  <inkml:trace contextRef="#ctx0" brushRef="#br0" timeOffset="54004.5188">12893 13096 2448 0,'13'-7'53'16,"-13"-1"35"-16,0 2 37 0,8-1 46 0,-8-1-8 16,0 1 0-16,0 0-3 0,0 4-23 0,0-1-20 15,0 0-20-15,0 1-22 0,0 2-23 0,0 0-19 16,0 1-20-16,0 0-14 0,0 0-3 0,0 0-6 16,0 0 2-16,0 0 8 0,0 25 4 0,-21-25 0 15,21 32 2-15,-17-11-4 0,17 3-8 0,-27 3 4 16,14 2 1-16,1-2-6 0,4 0 5 0,8 2-6 15,-9 0-7-15,9-6 4 0,0 0-4 0,0-4-4 16,32-4 1-16,-32-5-5 0,37-3-10 0,-9-7-15 16,3 0-25-16,7 0-22 0,1-25-15 0,-1 25 10 15,0-41 23-15,2 16 21 0,-3-3 30 16,-8 1 15-16,-5 1 3 0,-8 2 12 0,-7-2-6 16,-9-2-1-16,0 4 1 0,0 2-4 0,-25 1 6 15,25 1-3-15,-45 1 2 0,14 4-1 0,-1 4 0 16,-3 7 2-16,3 2-2 0,1 2-1 0,0 0-34 15,6 0-64-15,2 34-77 0,8-34-91 0,3 29-104 16,12-29-138-16,0 32-87 0,0-32 93 0</inkml:trace>
  <inkml:trace contextRef="#ctx0" brushRef="#br0" timeOffset="54162.5021">13580 13215 3235 0,'0'0'46'0,"0"0"14"0,0 0 6 16,0 0 3-16,0 0-47 0,0 0-17 0,0 0-21 16,0-21-49-16,0 21-91 0,0 0-120 0,0-19-188 15,0 19-280-15,0-13 22 0,29 13 125 0</inkml:trace>
  <inkml:trace contextRef="#ctx0" brushRef="#br0" timeOffset="54485.3083">14056 13024 3014 0,'0'-12'59'0,"0"0"42"0,3-1 36 0,-2 0 25 15,2 3-45-15,5-3-35 0,0-1-34 0,1 2-23 16,9 1-13-16,1-1-4 0,5 1-5 0,-2-1-3 16,8 5 4-16,-1 1-7 0,2 2 0 0,1 1 5 15,-5 3-6-15,-1 0 5 0,-4 0 0 0,-3 0 1 16,-6 34 0-16,-2-34-2 0,-8 36 6 0,-3-14-3 15,0 5-1-15,0 1-1 0,-30 1-4 16,30-1 5-16,-38 0-1 0,18 4 0 0,-5-2 3 16,5 2-3-16,-2-2-2 0,-1 2 4 0,5-2-5 0,1 1-2 15,3-4 1-15,3-4 0 0,11-4-2 0,-7-5 8 16,7-4-1-16,0-3-2 0,32-7 5 16,-8 0-9-16,10 0 0 0,8 0 7 0,6-28-7 15,3 28-11-15,5-30-48 0,2 10-72 0,-3 1-75 16,-5-2-72-16,-8 0-44 0,-9 2-92 15,-8-4-140-15,-8 3-87 0,-17 0 92 0</inkml:trace>
  <inkml:trace contextRef="#ctx0" brushRef="#br0" timeOffset="54841.9415">11930 12208 2669 0,'-1'0'53'16,"1"15"43"-16,0-15 39 0,0 0 41 0,0 0-19 15,0 0-16-15,0 0-16 0,0 0-29 0,0 0-19 16,0 0-25-16,0 0-23 0,20 0-15 0,-20 0-14 16,17 0-5-16,-1 0-10 0,6-17-61 0,7 17-85 15,10-16-109-15,6 16-141 0,11-22-161 0,7 9-222 16,4-2 112-16</inkml:trace>
  <inkml:trace contextRef="#ctx0" brushRef="#br0" timeOffset="55755.4902">16488 11885 2780 0,'0'20'35'0,"0"-20"17"0,0 0 20 0,0 0 29 16,0 0-9-16,0 0 7 0,0 0 0 0,0 0-3 15,0 0-18-15,0 0-21 0,0 0-19 0,0 0-26 16,29 0-13-16,-5 0 0 0,9-26-32 0,7 26-67 15,7-24-76-15,7 24-108 0,0-26-108 16,0 14-183-16,-2 0-149 0,-8 12 106 16</inkml:trace>
  <inkml:trace contextRef="#ctx0" brushRef="#br0" timeOffset="55940.5442">16459 12322 3379 0,'-2'0'30'0,"2"0"14"0,0 0 1 0,0 0 3 0,0 0-31 16,29-29-6-16,-29 29-8 0,39-22 0 0,-13 22-3 15,5-29-7-15,8 13-8 0,1 1-67 16,4-3-64-16,2 2-87 0,1 2-93 0,3-2-96 16,2 3-184-16,4-3-55 0,0 2 110 0</inkml:trace>
  <inkml:trace contextRef="#ctx0" brushRef="#br0" timeOffset="57921.3002">18319 11651 2306 0,'3'-8'31'0,"-2"0"26"0,0-1 37 15,0 4 36-15,1-1-2 0,1-1 3 0,-1 3-11 16,1 1-18-16,-1 0-12 0,0 0-4 0,-1 2-9 15,3-1-6-15,-1-1-3 0,2 1-9 0,-2 1-9 16,0-1-2-16,1 1-6 0,-2 1-11 0,-1-2-3 16,-1 1-9-16,2 1-4 0,-1 0-3 0,-1 0-1 15,0 0-5-15,0 0-4 0,0 0 3 0,0 0-3 16,0 0 9-16,0 0 0 0,0 24-3 0,-23-24 1 16,23 18-14-16,0-18 4 0,-21 25-1 0,21-11 0 15,-15 1 6-15,15-1-3 0,-11 1-4 0,11 2 3 16,-11 0-1-16,11-2 0 0,0 0 3 0,-5 1-1 15,5 0-3-15,0 0 6 0,0-3-4 16,0 0 1-16,0 2 7 0,0-5-7 0,25 3 5 16,-25-4-1-16,33 2-4 0,-10-4 0 0,6 3 0 15,3-5-3-15,1 2 4 0,3-2-3 0,0-2-1 16,-3 1 2-16,-1-2-5 0,-5 1 4 0,-6 1-8 16,-1 1 1-16,-7 1 6 0,-7 3-2 0,-4 3 2 15,-2 2 0-15,0 2 2 0,0 2-7 0,-37 2 3 16,13 0 1-16,-1 1-4 0,-5 1 6 0,-3-2 3 15,-3-1 1-15,0-4-1 0,2 2-1 0,0-4-6 16,4 0-7-16,3-6-20 0,2 1-18 0,6-2-37 16,1-3-49-16,3-3-48 0,4 0-67 0,1 0-61 15,1 0-63-15,2-31-96 0,4 31-110 16,2-36 27-16,1 12 120 0</inkml:trace>
  <inkml:trace contextRef="#ctx0" brushRef="#br0" timeOffset="58104.4339">18353 11676 2395 0,'0'-7'44'0,"-26"2"39"0,26-2 42 0,0 0 43 15,0 3-10-15,-17-2-14 0,17 1-24 0,0 0-39 16,0-2-36-16,0-1-21 0,37 0-16 16,-15-1-5-16,9-2 2 0,11-1-5 0,2-1-7 0,4 3-42 15,4 1-72-15,0 0-82 0,1 1-105 0,-6 4-134 16,-4 0-195-16,-9 3-10 0,-6 1 110 15</inkml:trace>
  <inkml:trace contextRef="#ctx0" brushRef="#br0" timeOffset="58692.2784">19168 12087 2744 0,'0'0'22'15,"0"0"10"-15,3 0 18 0,-3 0 25 0,3 0 0 16,-3 0 9-16,0 0 2 0,0 0-12 0,0 0-16 16,1 0-13-16,-1 0-15 0,0 0-5 0,0 0 3 15,0 0-2-15,0 0 2 0,0 0-11 0,0 0-1 16,0 0 3-16,0 0 1 0,0 0 12 0,-23 0-8 15,23 0-3-15,0 0-3 0,0 0-7 0,-12 0 5 16,12-13 0-16,0 13-6 0,0 0-3 0,0-14-4 16,0 14-7-16,0-10 3 0,0 2-3 0,0 3 0 15,0-3 2-15,0 4-3 0,0 1 3 0,0 0-3 16,21 0 1-16,-21 2 4 0,0 1-5 16,0 0 2-16,20 0-7 0,-20 0-7 0,0 0 5 15,0 0 0-15,0 26 5 0,0-26 2 0,0 0 3 0,0 25-5 16,0-25 4-16,-26 17 5 0,26-17-4 15,0 14 2-15,-21-14 0 0,21 12-2 0,0-12 4 16,0 0 3-16,-13 5-1 0,13-5 1 0,0 0-3 16,0 0-2-16,0 0 0 0,0 0-9 0,0-20 0 15,26 20-2-15,-26 0-26 0,0-26-34 0,29 26-56 16,-29-18-61-16,15 18-56 0,-15-13-51 0,0 13-85 16,17 0-134-16,-17 0-109 0,0 0 95 0</inkml:trace>
  <inkml:trace contextRef="#ctx0" brushRef="#br0" timeOffset="59460.711">19801 11647 2484 0,'0'-10'39'0,"11"1"38"0,-11 3 32 0,6 2 30 16,-2-1-29-16,-3 2-24 0,0 3-28 0,1 0-29 15,-2 0-12-15,0 0-15 0,0 0 3 0,1 0 8 16,2 0 7-16,-3 25 7 0,0-25-5 0,0 29-2 16,0-9-6-16,0 4 3 0,-27 3-2 0,27 2-5 15,-39 1-2-15,17 2-4 0,0-3 1 0,-1 1-2 16,1 1-1-16,4-3-4 0,0-1-2 0,8 0 3 15,10-3 0-15,-15-2 4 0,15 2-2 16,0-3-4-16,0-5-3 0,0-2 2 0,50-3-1 16,-21-4-8-16,9-1-5 0,3-3-31 0,6-3-14 15,5 0-12-15,-2 0-15 0,-4 0 20 0,-6-24 8 16,-4 24 17-16,-6-25 22 0,-7 25 6 0,-4-34 5 16,-8 12 13-16,-3 0 3 0,-8 4 10 0,0-2 11 15,0 4 2-15,0 1 15 0,0 3 7 0,0 4 1 16,-31 8 0-16,31-5-7 0,0 5-5 0,-28 0 3 15,28 0-3-15,-16 0-8 0,16 25 4 0,0-25-10 16,-14 31-3-16,14-14 2 0,0 3-7 16,0 1 0-16,0 5-2 0,0-1-7 0,0 1-2 15,0 1 0-15,0 2-1 0,0 0 5 0,0 5-6 0,0 2-3 16,0 1 2-16,0 1-3 0,0 1 1 16,-27 0-27-16,27-1-65 0,-20-3-89 0,20 0-98 15,-17-3-95-15,17-3-142 0,0-4-156 0,0-4 99 16</inkml:trace>
  <inkml:trace contextRef="#ctx0" brushRef="#br0" timeOffset="60021.4723">17740 11918 2635 0,'0'-2'44'16,"26"2"26"-16,-26 0 27 0,0 0 29 0,0 0-8 15,0 0 4-15,0 0 7 0,0 0-7 0,15 0-22 16,-15 0-29-16,0 0-32 0,0 0-23 0,0 0-16 15,0 0-2-15,0 0-10 0,8 0-2 0,-8 0-9 16,11 0-60-16,2 0-75 0,7 0-123 0,7 0-157 16,7 0-169-16,7 0-147 0,9-26 126 15</inkml:trace>
  <inkml:trace contextRef="#ctx0" brushRef="#br0" timeOffset="61189.164">17169 10967 1849 0,'0'-7'50'0,"0"-1"21"0,0 3 20 0,6 1 15 16,-6 0-41-16,3 0-20 0,-3 3-14 0,1 1-9 15,1-1-20-15,-1 1 7 0,0 0 13 0,-1 0 1 16,1 0 22-16,2 24 4 0,-2-24-10 0,0 32 3 16,-1-11 3-16,1 6 5 0,-1 3 3 0,0 4-1 15,0 7-5-15,0 2-9 0,0 2-6 0,0 5-5 16,0 0-3-16,0 3-9 0,0 0-7 0,0 4-1 15,-21-2 0-15,21 2-5 0,0 2 7 0,0-1-2 16,-20 2 3-16,20 4 3 0,-12 3-4 0,12 0-5 16,-14 4-5-16,14 0-2 0,-13 1 2 15,7-2 4-15,1 3 0 0,-2-8 0 0,3-1-1 16,-1-6 2-16,1-3-1 0,-1-5-3 0,1-3 3 16,1-6-3-16,3-3 2 0,-2-6 4 0,2-3 2 15,0-2 1-15,0-4 1 0,0-5 4 0,0 0-3 16,0-2 7-16,0-2 0 0,27-1-2 0,-27-3 1 15,20 0-3-15,-20-1-1 0,26 1-7 0,-9-1 2 16,2-2-1-16,6-1-2 0,-1-1 6 0,6-1-5 16,4 0-1-16,4-1-1 0,5-2-6 0,6 0 2 15,6-1 2-15,5 0-4 0,9 0 4 0,6 0 0 16,6 0-4-16,13 0 4 0,2 0 0 16,10 0 0-16,10 0 0 0,6 0 0 0,8 0 4 15,10 0-1-15,2 0 3 0,5 0 2 0,9 19 4 16,-3-19 7-16,4 0 10 0,2 25-1 0,0-25-5 15,-4 21-7-15,1-9-12 0,-8 3-7 0,-1-5 6 16,-7 2-1-16,-10-2-1 0,-12 4 4 0,-15-5-7 16,-9-1-4-16,-12 0 4 0,-17-2-7 0,-13 0 5 15,-12-2-2-15,-11-2-7 0,-9 0-22 0,-6-1-45 16,-8-1-58-16,-6 0-127 0,0 0-126 0,0 0-238 16,0 0-92-16,-30-24 133 0</inkml:trace>
  <inkml:trace contextRef="#ctx0" brushRef="#br0" timeOffset="61969.4662">18070 10998 1062 0,'124'0'37'0,"11"0"31"0,10 0 27 0,7 0 29 15,5 0-1-15,4 0 2 0,-3 0 4 0,-2 0-4 16,-6 0-19-16,-9 23-23 0,-12-23-22 0,-10 14-18 15,-13-14-14-15,-12 15-12 0,-6-15-5 0,-13 15-7 16,-10-15 0-16,-9 15-4 0,-7-9 3 0,-7 1 8 16,-5-3 3-16,-3 0 13 0,-3-1 8 0,-2-2-4 15,-2-1 2-15,2 0-6 0,-4 2-11 0,1-2 1 16,-2 0-3-16,-4 1-5 0,-2 1-1 0,-3-2-1 16,-3 1 2-16,-4 1 5 0,-3-1 3 0,-3-1-1 15,-2 3 3-15,0-1 2 0,0 2 0 0,0 1-4 16,0 3-6-16,-23 2-4 0,23 2-4 0,0 1-2 15,-30 2 3-15,30 1-8 0,-17 2 7 16,17 2-2-16,-14 0-2 0,14 4 11 0,0-1 6 16,0 5 14-16,0 1 6 0,0 3 2 0,0 3 0 15,29 2-4-15,-29 4-1 0,28-1-5 0,-28 5-7 16,34 1 0-16,-17 3-8 0,-2 1 2 0,0 0 1 16,-2 4-8-16,-13 4 2 0,17 1-3 0,-17 3-6 15,0 1 3-15,0 2-3 0,0 1 2 0,0 2-2 16,0 1 1-16,-30-4-2 0,30-1 0 0,0-2 2 15,-24-3 0-15,24-3 0 0,0-3 1 0,0-2 2 16,0-6-6-16,0 0 4 0,29-4-4 0,-29-1 0 16,28-6 4-16,-28-2-3 0,31-1 1 15,-31-4 1-15,25-4-3 0,-25-3 5 0,16-5-1 16,-16-4-2-16,0-3 13 0,0 0-2 0,0-4-1 16,0-4-7-16,0 3-27 0,-30-3-39 0,30 0-42 15,-29 0-63-15,29 0-77 0,-31 0-136 0,31-21-258 16,-28 21 9-16,28-25 95 0</inkml:trace>
  <inkml:trace contextRef="#ctx0" brushRef="#br0" timeOffset="62417.3931">21610 11405 2373 0,'-23'-5'54'16,"23"1"43"-16,0 0 33 0,0 2 29 0,0 1-35 16,-11-2-40-16,11 3-25 0,0 0-27 0,0 0-6 15,0 0 8-15,0 22 8 0,38-22 9 0,-38 28-6 16,42-6 1-16,-14 3-11 0,4 4-14 0,6 2 0 15,-2 6-15-15,2-2 0 0,-1 6 1 0,2-1-4 16,-5 1 5-16,-2-1-3 0,-3 0-6 0,0-4-39 16,-5-2-83-16,-3-3-86 0,-3-2-101 15,-4-5-78-15,-1-6-57 0,-5-7-50 0,-2-4-59 16,-1-4 115-16</inkml:trace>
  <inkml:trace contextRef="#ctx0" brushRef="#br0" timeOffset="62625.6026">22188 11650 2207 0,'6'-13'55'0,"-2"4"44"0,0 4 41 16,-2 3 36-16,2-1-33 0,-3 3-21 0,-1 0-27 16,0 0-22-16,0 0-15 0,0 0-6 0,0 0-14 15,0 0-9-15,0 0-1 0,-24 0-13 0,24 0 3 16,0 0-1-16,-23 0-5 0,23 19-2 0,-24-19-4 16,8 0 0-16,-1 18 2 0,-5-18-2 0,-3 21-2 15,-5-7-5-15,-10 3 2 0,-6 3-2 16,-11 4 6-16,-10 5-16 0,-14 3-46 0,-15 3-62 15,-14 7-84-15,-15 7-74 0,-13 6-108 0,-12 6-127 16,-15 2-143-16,-11 4 90 0</inkml:trace>
  <inkml:trace contextRef="#ctx0" brushRef="#br0" timeOffset="66528.9949">15520 3488 1744 0,'1'-1'34'16,"2"-1"23"-16,-1 0 18 0,1 2 23 0,-1-1-9 15,2-2 0-15,-3 0-1 0,1 3-2 0,-1 0-7 16,-1 0-12-16,0 0-8 0,1 0-9 0,-1 0-7 15,0 0-7-15,0 0 2 0,0 0-6 0,0 0-1 16,0 0-8-16,0 0-5 0,0 0-5 0,0 0-7 16,0 0 0-16,0 0-2 0,0 0 13 15,0 22 7-15,0-22 11 0,0 22 5 0,0-5-18 16,0 1-7-16,0 4-9 0,0 1-5 0,0 1 2 16,0 0 6-16,-20-1-3 0,20 2-2 0,0-1-3 15,0 3-8-15,-14-3 4 0,14 1 6 0,0-1 2 16,-12-2 3-16,12 2 1 0,-6-3-6 0,6-2-4 15,-4-1-1-15,3-1 0 0,-1-1-1 0,2-2 7 16,0-1-6-16,0-2-1 0,0 1-1 0,0-3-3 16,0 0 5-16,22 1-1 0,-22-3 4 0,0 0 1 15,26 0-1-15,-26-1 3 0,22-1-2 0,-22-1 0 16,23-1-2-16,-10 1 2 0,1-2-1 0,2 1-4 16,1-2 6-16,5-1-6 0,2 0 4 15,7 0-1-15,2 0-1 0,6 0 0 0,2 0 0 16,7 0 2-16,1 0-5 0,6-22 4 0,3 22-2 15,5 0-1-15,3-17 2 0,4 17 0 0,3-11 3 16,-1 11-3-16,2-14 2 0,1 14 1 0,0-12-6 16,1 4 4-16,-4 3-1 0,1-3 1 0,4 1 3 15,1-2-2-15,2 2-2 0,1-2 0 0,1 0 3 16,1 0-1-16,4-2-1 0,-1-1 0 0,-5 2 0 16,-2 1 3-16,-6-3-1 0,-2 3 3 0,-7-2-4 15,-4 1 2-15,-5 3 1 0,-7-2-5 16,-5 1 4-16,-5 2-1 0,-6 0-3 0,-5 1 1 0,-4 3 0 15,-7-3-5-15,-3 2 6 0,-4 3 4 0,-4-2-3 16,0 2 3-16,-2-2-2 0,-2 2-4 16,0-3-2-16,-1 0-1 0,0-1 3 0,1 1-1 15,-1-3 4-15,0 1 3 0,0-2-4 16,0-1 5-16,0 1-1 0,0-3 9 0,0 2 6 0,-25-1-4 16,25 0 4-16,0-1-1 0,-26 2-4 0,26-1 7 15,-22 0-2-15,22 1-8 0,-24 3 0 0,11-1-3 16,0 0 3-16,0 3 0 0,-1-1 2 0,2 1-6 15,3 0-4-15,-1 2 3 0,4-1 0 0,-1 1 1 16,2 1-1-16,2 0-5 0,0 0 0 0,2 0-2 16,1 0 0-16,0 0 0 0,0 0-7 15,0 0 1-15,0 0-2 0,0 0 1 0,0 0 4 16,0 0 1-16,0 0 3 0,0 0-1 0,24 24-1 16,-24-24-1-16,20 18 1 0,-20-18 2 0,25 23 2 15,-11-10 0-15,2 1-2 0,-1 1 2 0,1 2 0 16,0 0-2-16,-1 2 1 0,-1 0-1 0,2 1 1 15,-4 2-3-15,-3 0-9 0,-3 0-19 0,-4-1-39 16,-2 3-36-16,0-1-70 0,0 1-64 0,-44 1-65 16,22 0-113-16,-6-3-84 0,-2 2-66 0,-5-4 103 15</inkml:trace>
  <inkml:trace contextRef="#ctx0" brushRef="#br0" timeOffset="68385.1168">20674 2994 2451 0,'0'-8'29'0,"0"0"17"0,0 3 26 15,0 2 13-15,0-2-15 0,0 0-6 0,20 5-13 16,-20 0-4-16,0 0-7 0,0 0-10 0,0 0-11 16,0 0-5-16,0 0-10 0,0 0-1 15,0 0 1-15,0 0-2 0,0 0 8 0,0 0-2 16,0 26-1-16,0-26-1 0,0 23-3 0,0-4 2 16,0 1-1-16,0 1 4 0,0 4 1 0,0 0 1 15,0 3 2-15,0 0-8 0,0 2 2 0,0-1-5 16,0 3 3-16,0-4 4 0,0 1-8 0,22 0 8 15,-22-1-15-15,17-4-52 0,-17-1-86 0,19 1-113 16,-19-5-124-16,16-1-116 0,-16-1-141 0,15-2 107 16</inkml:trace>
  <inkml:trace contextRef="#ctx0" brushRef="#br0" timeOffset="68582.1051">20345 3771 2596 0,'-11'8'36'16,"3"-2"36"-16,-2-2 33 0,6 0 25 0,3-2-18 16,1-2-19-16,0 0-33 0,0 0-24 0,26 0-15 15,-26 0-16-15,46-25-2 0,-9 25-1 0,7-25-2 16,11 25 3-16,8-32 0 0,7 15-5 16,2 1-47-16,2 0-91 0,2 4-124 0,-3 2-175 15,-7 10-208-15,-3-9-34 0,-12 9 124 0</inkml:trace>
  <inkml:trace contextRef="#ctx0" brushRef="#br0" timeOffset="68908.6859">20892 4178 2755 0,'0'0'11'0,"0"-20"9"16,18 20 19-16,-18-20 21 0,0 20 16 0,0-21 27 0,0 21 14 15,0-17-8-15,0 17-21 0,0-12-32 0,-28 12-30 16,28-10-16-16,-28 10-8 0,28-4-2 16,-35 4 0-16,14 0 0 0,3 0 2 0,-2 0 1 15,2 0-3-15,2 29 2 0,-1-29-2 0,4 20 0 16,4-20-1-16,0 26-3 0,3-12 6 0,2 3-2 16,3 0-2-16,1 3 4 0,0 4-2 0,0 2 4 15,0-1 2-15,24 5-2 0,-24 4 0 0,0 2 1 16,21 2-1-16,-21 5 0 0,0 0 3 0,0 3-2 15,0 2 2-15,0 2-3 0,0 2-15 0,0 0-17 16,0-2-40-16,-28-2-51 0,28-3-48 0,0-3-52 16,0-5-41-16,-20-7-55 0,20-7-93 0,0-6-135 15,0-7-12-15,0-8 106 0</inkml:trace>
  <inkml:trace contextRef="#ctx0" brushRef="#br0" timeOffset="69085.6027">20348 4789 2845 0,'-12'0'58'0,"6"0"27"0,2 0 15 0,3 0 18 0,1 0-59 15,0 0-28-15,0 0-16 0,28-23-17 0,-28 23 4 16,46-30 0-16,-12 14 4 0,7-6-2 0,9-1-2 16,8 2-28-16,4-3-76 0,6 1-122 15,-2-2-188-15,5 1-249 0,1-2-69 0,0 1 122 16</inkml:trace>
  <inkml:trace contextRef="#ctx0" brushRef="#br0" timeOffset="69416.418">22042 3460 2485 0,'-8'0'54'0,"8"0"48"0,-9-1 54 16,9 1 49-16,0 0-19 0,0 0-12 0,0 0-35 15,0 0-35-15,0 0-31 0,0 0-33 0,0 0-21 16,0 0-14-16,35 0-6 0,-35-22-12 0,37 22-29 16,-15 0-71-16,3-21-74 0,3 21-85 0,2 0-91 15,-1-20-91-15,-7 20-112 0,0 0-85 0,-6 0 120 16</inkml:trace>
  <inkml:trace contextRef="#ctx0" brushRef="#br0" timeOffset="69624.7632">21909 3970 2900 0,'-6'10'25'0,"1"-1"12"0,5-5 14 15,0 1 24-15,0-5-21 0,0 0-9 0,0 0-10 16,30 0-24-16,-30-23-5 0,40 23-2 16,-14-22-4-16,5 22 0 0,8-29 4 0,4 29-5 15,0-29 1-15,-1 29-4 0,-2-25-24 0,-2 25-34 16,-4-17-53-16,-1 17-49 0,-9-7-46 0,-8 7-36 15,-4 0-23-15,-2 0-45 0,-7 0-65 0,-3 0-101 16,0 0 53-16,0 0 98 0</inkml:trace>
  <inkml:trace contextRef="#ctx0" brushRef="#br0" timeOffset="70277.0606">23597 3067 2269 0,'1'-15'48'0,"-1"1"39"0,0-1 54 0,0 4 57 16,0-1 4-16,0 1 8 0,0 5-24 0,0 1-40 16,0 2-46-16,0 1-48 0,0 2-33 0,0 0-15 15,0 0-9-15,0 0 16 0,0 0 6 0,0 21 5 16,0-21 11-16,0 29-12 0,23-8-7 0,-23 2-7 15,0 4-5-15,0 3-4 0,17 1 2 16,-17 1 3-16,0-2-47 0,9 3-102 0,-9-1-108 16,6-1-141-16,-6-1-146 0,5-2-130 0,3-3-20 15,-4-4 139-15</inkml:trace>
  <inkml:trace contextRef="#ctx0" brushRef="#br0" timeOffset="70465.4231">23214 3691 3082 0,'-22'9'25'0,"5"0"29"0,7-5 17 0,4 0 27 16,6-4-21-16,0 0-29 0,0 0-16 0,30 0-28 15,-4-33-7-15,8 33 6 0,10-31-3 16,11 12 0-16,6-2 7 0,14 0-10 0,7 3 3 16,4 2-2-16,3 1-36 0,0 2-63 0,-3 3-87 15,-7 10-118-15,-4-7-115 0,-9 7-136 0,-12 0-127 16,-13 0 120-16</inkml:trace>
  <inkml:trace contextRef="#ctx0" brushRef="#br0" timeOffset="70805.3765">23513 4007 3231 0,'-6'2'14'0,"2"-1"13"0,0-1 19 0,3 0 11 0,1 0-4 16,0 0-6-16,0 0-12 0,0 0-4 15,0 0-7-15,0 0 1 0,0 0-8 0,0 25-3 16,-24-25-5-16,24 28-4 0,-26-8-1 0,26 2-3 16,-29 3 3-16,13 1-6 0,1-1 0 0,4 0 5 15,-1 4-5-15,3-2 5 0,1 0 0 0,8-3-5 16,0 1-4-16,0-2 0 0,0-1-3 0,0-5 8 16,32-1 1-16,-32-7-10 0,44 0-5 0,-17-6-6 15,-1-2-5-15,4-1 5 0,0 0-1 0,0 0 1 16,-3-33 10-16,-4 33 9 0,-4-34 4 0,-7 17 3 15,-3-2-2-15,-9 1-5 0,9-4 0 16,-9-1-5-16,0 0 3 0,0 0-1 0,-28-2 1 16,28 2 0-16,-37-1-9 0,14 4-12 0,-1 3-33 15,-3 3-61-15,1 3-66 0,3 4-74 0,4 3-69 16,2 4-75-16,3 0-141 0,4 0-38 0,1 0 106 16</inkml:trace>
  <inkml:trace contextRef="#ctx0" brushRef="#br0" timeOffset="70998.4904">23876 4228 3133 0,'0'1'39'0,"0"-1"31"0,0 0 27 16,0 0 24-16,0 0-30 0,0 0-29 0,0 0-23 15,0 0-23-15,0 0-12 0,0-20-2 0,0 20-20 16,0 0-55-16,0-17-82 0,0 17-106 0,0 0-125 15,0-11-142-15,0 11-161 0,0 0 31 0,0-7 145 16</inkml:trace>
  <inkml:trace contextRef="#ctx0" brushRef="#br0" timeOffset="71220.3452">24200 3999 3042 0,'3'-7'49'0,"-2"2"25"15,0 2 17-15,1 0 6 0,-2 2-42 0,0 1-25 16,0 0-19-16,0 0-6 0,1 0-5 0,2 0 6 16,0 0 9-16,0 0 5 0,1 30 1 0,1-30-3 15,0 29-5-15,0-8-2 0,0 0-4 0,-1 3-3 16,-1-1 1-16,-2 2-5 0,-1 0 0 0,0 1-2 16,0 1-7-16,0-1-50 0,0-1-92 0,0 1-76 15,0-2-85-15,0-2-81 0,0-2-86 0,0-6-160 16,0-4 64-16,34-2 134 0</inkml:trace>
  <inkml:trace contextRef="#ctx0" brushRef="#br0" timeOffset="71485.5178">24962 3403 2820 0,'0'-4'42'0,"0"1"29"0,0 1 42 16,0 0 39-16,0-1-8 0,0 3-7 0,0 0-27 15,0 0-34-15,0 0-31 0,0 0-21 0,0 0-22 16,0 0-7-16,0 0 0 0,0 0-2 16,0 0 9-16,24 0-10 0,-24 0-23 0,39 0-25 15,-13-17-35-15,2 17-27 0,1 0-10 0,4-13-31 16,-2 13-60-16,1 0-64 0,-2 0-109 15,-6 0-121-15,-1 0-109 0,-5 0 102 0</inkml:trace>
  <inkml:trace contextRef="#ctx0" brushRef="#br0" timeOffset="71762.4791">24946 3802 2700 0,'-10'8'14'0,"6"-1"17"16,0-4 14-16,4 1 16 0,0-4-2 0,0 0-1 15,0 0-2-15,27 0-11 0,-27 0-12 0,27 0-15 16,-6 0-11-16,7 0-4 0,4 0-6 0,6 0 3 16,-4 0-2-16,3-19-1 0,5 19 6 0,-6 0-3 15,-3 0 5-15,-6-16 1 0,-7 16-5 0,-4 0 25 16,-3 0 23-16,-5 0 36 0,-4 0 29 0,-2-7-1 16,-2 7-10-16,0 0-20 0,0 0-20 0,0 0-19 15,0 0-16-15,0 0-17 0,0 0-9 0,0 0-5 16,0 0-13-16,0 0-35 0,0 0-60 15,0 0-69-15,0 0-71 0,0 0-69 0,0 0-76 0,0 0-121 16,0 0-168-16,0 0 91 0,23-22 139 16</inkml:trace>
  <inkml:trace contextRef="#ctx0" brushRef="#br0" timeOffset="72089.2544">26267 3309 3102 0,'0'-11'36'0,"-11"2"37"0,11 1 59 0,0 2 52 15,0-1-4-15,0 5-17 0,0-1-60 0,0 3-50 16,0 0-38-16,0 0-21 0,0 0 4 16,0 0 1-16,0 0 10 0,0 29 1 0,0-29 0 0,0 41-2 15,0-15-16-15,0 4 5 0,0 5-6 0,0 3-1 16,-23 2 9-16,23 6-2 0,0 1-23 16,-22-3-67-16,22-2-76 0,-15 2-98 0,15-3-85 15,0-7-38-15,-11-2-70 0,11-8-136 0,0-5-37 16,0-7 106-16</inkml:trace>
  <inkml:trace contextRef="#ctx0" brushRef="#br0" timeOffset="72389.9861">26472 3459 3125 0,'4'-4'26'0,"-2"2"7"0,0 2-3 0,-2 0 7 15,1 0-22-15,-1 0 8 0,0 0 6 0,0 0-4 16,0 18-1-16,-25-18-13 0,25 29 2 0,0-9-6 15,-26 2-3-15,26 4 1 0,0 5-5 0,0 2 3 16,0 2 0-16,0 0-5 0,0-3 3 16,0 0-5-16,29-3 3 0,-29-3 1 0,31-1-8 15,-11-5-7-15,0-5-1 0,-1-4-1 0,4-3 9 16,0-4 10-16,-2-4-2 0,-2 0 4 0,2 0 0 16,-3-24 0-16,-3 24 4 0,-3-30 0 0,-3 10 4 15,0 0 2-15,-5-5 0 0,-4-3-6 0,0 1-7 16,0-7 0-16,0 0-7 0,-31-2 12 0,31 1 3 15,-32 3-16-15,32 4-37 0,-36 6-84 0,16 1-93 16,3 6-107-16,0 7-111 0,0 5-176 0,3 3-26 16,1 0 118-16</inkml:trace>
  <inkml:trace contextRef="#ctx0" brushRef="#br0" timeOffset="73429.9307">27426 3957 1934 0,'5'23'43'0,"-2"-12"45"0,-1 0 39 16,0-1 32-16,2-1-13 0,-2 0-9 0,-2-2 10 15,0 1 10-15,0-1-6 0,0 0-10 0,1-3-34 16,-1 3-29-16,0-2-21 0,0 1-14 0,0 1-4 16,0-2-7-16,0 2-2 0,0 3-8 0,0 0-14 15,-23-1-4-15,23 1 0 0,0 2 2 0,-20 3-4 16,20-3-2-16,-22 2 4 0,22-1-4 0,-23 0 3 16,8 2 4-16,0-2-4 0,0 1 2 0,-5-2-3 15,2 0 2-15,-2 3-2 0,-1-3-1 0,-3-2 4 16,2-1-1-16,-3 0-1 0,0 1-3 15,-2-2 1-15,0 1-5 0,0-4 2 0,-2 2 3 16,1-1-1-16,-3-2 0 0,-1 1 1 0,-1-2-1 16,2-1-2-16,-5 0 0 0,2-2 0 0,-2 0 2 15,1 0 0-15,-4 0 2 0,-1 0-2 0,0 0-2 16,0 0 0-16,-2 0 0 0,2 0 2 0,-3-17 2 16,3 17-1-16,-4 0 4 0,0-17 6 0,2 17 7 15,-4-16 0-15,6 16 1 0,-6-17-3 0,4 7-4 16,0 0-1-16,5 0-2 0,0 0-3 0,3-1-3 15,4 0 2-15,1-2-1 0,4-1-3 0,-2-1 5 16,5 0-4-16,2-2 0 0,-1 0 3 0,2-4-5 16,1 0 5-16,1-1-1 0,0-2 1 0,3-3 0 15,-1-3 1-15,0 2-4 0,3-4-7 0,-1-1-3 16,3 0 3-16,-4-2 3 0,6-1 2 16,-2 0 2-16,2 2-1 0,3 0 0 0,-1 0-3 15,4 1 4-15,2-2-4 0,0 0 12 0,0 6 2 16,0-2-6-16,26 1 4 0,-26 1-17 0,29-2 4 15,-29 5-4-15,32 0-1 0,-12 0 6 0,0 0-2 16,0 0 3-16,1 1-1 0,2 1-5 0,-1 4 8 16,0 0-3-16,1 1-2 0,2-2 3 0,0 4-6 15,3 1 5-15,0 0 2 0,0 1-2 0,5 0 0 16,2 2 2-16,1 1 2 0,0-1 1 0,2 3-1 16,5-2-2-16,-5 1-3 0,0 1 4 0,3 0-3 15,-3 1-1-15,-2 0 2 0,-1 1-4 16,1 2 2-16,-6 0 6 0,3 1-2 0,0 2 2 15,-2-1-1-15,-3 1-2 0,1 1-1 0,1-1 0 16,-1 3 1-16,2 0 0 0,1 0 0 0,2 0 0 16,-2 0 5-16,-1 0-5 0,3 23 0 0,-1-23 2 15,1 18-3-15,-1-18 1 0,-1 20 2 0,2-20-4 16,-3 27 4-16,-2-14 2 0,1 0-1 0,-1 1-1 16,0 1 3-16,-4-1 0 0,0 3-2 0,0-2 1 15,-4 2-4-15,0-1-2 0,-1 0 4 16,-2 0 5-16,-2 1-7 0,-3-2 0 0,1 2-1 0,-3 0 0 15,-2-1 6-15,2 2-2 0,-4 2 6 16,2 1-10-16,-3 0-4 0,0 1 0 0,0 0-5 16,-1 3 8-16,1 0 2 0,0 3 0 0,0 3 5 15,-2 0-3-15,1 1 1 0,-1 4 1 0,-2 0-5 16,1 0-1-16,-2 1 5 0,-1-3-2 0,0 0 0 16,0-1 4-16,0 2-3 0,0-5 1 0,0 2 4 15,-24-4-4-15,24 0 1 0,0-3 0 0,-24 1-2 16,24-2-1-16,-21-2-2 0,21-2 0 0,-22 0 3 15,10-2-1-15,-3-1 4 0,1-2-1 0,-2-1 0 16,-1 3-3-16,2-8 0 0,-2 4 3 0,-1-3-6 16,0 2 0-16,-2-5-23 0,4 3-56 0,3-5-68 15,-1 0-96-15,1 1-80 0,0-1-73 16,3 0-80-16,-3-1-156 0,3-1 2 0,-1 2 125 16</inkml:trace>
  <inkml:trace contextRef="#ctx0" brushRef="#br0" timeOffset="73900.6081">26124 4953 2872 0,'19'-15'49'0,"-19"0"38"0,0 2 36 0,0 2 45 16,0-3-23-16,0-1-29 0,-25 0-20 0,25 1-27 16,-19 2-18-16,19 2-9 0,-21 0-9 0,21 1-15 15,-27 4-6-15,14 1-5 0,-1 2-1 0,-1 2-7 16,1 0-2-16,-1 0 7 0,-2 0-3 0,2 23 2 16,-5-23 2-16,4 27-5 0,-2-27-1 0,3 36-1 15,-1-15 0-15,3 0 1 0,-1 2 3 0,5-1 2 16,2 2-3-16,2-2 0 0,3 1 0 15,2 0-4-15,0 1 4 0,0-5 0 0,0 5-1 16,37-3 2-16,-37 0-2 0,42-2-1 0,-15 2-1 16,2-1-9-16,-2-2 0 0,3 0-1 0,-1-3-4 15,-5 2 2-15,-1-4-14 0,-5 0-8 0,-3-1 5 16,-5 1 0-16,-3-2 11 0,-7 0 12 0,0 0-6 16,0-2 7-16,0 0 5 0,-28 0 2 0,28 0 5 15,-36 0-2-15,14-2-4 0,-1 0 3 0,-6 0-2 16,4-3-2-16,1 1-11 0,2-2-30 0,3-1-41 15,4-2-42-15,0 0-40 0,5 0-29 16,5 0-17-16,5 0-38 0,-6 0-24 0,6-22-51 0,0 22-66 16,0 0-81-16,0-26 10 0,34 26 105 0</inkml:trace>
  <inkml:trace contextRef="#ctx0" brushRef="#br0" timeOffset="74239.8982">26335 5049 2502 0,'11'-15'54'15,"-5"1"28"-15,-1 2 39 0,-1 3 48 0,-4 3-9 16,0-1 3-16,0 2-18 0,2 3-44 0,-2 1-47 16,0 1-31-16,0 0-19 0,0 0-6 0,0 0 4 15,0 32-2-15,0-32-1 0,0 32 1 0,0-10-1 16,0 1 8-16,0 2-2 0,0 1 6 16,0 1-5-16,0 2 1 0,0 0 0 0,0 0-5 15,0-2 3-15,0 0-5 0,0-2 2 0,23 0 1 16,-23-3-1-16,25-1 0 0,-4-4-4 0,-2-2 0 15,4-5 0-15,0-1 2 0,6-5 2 0,-2-3-2 16,0-1 2-16,4 0-2 0,-1 0 0 0,-1-31 2 16,-3 31-7-16,1-37 1 0,0 14 4 0,-2-4 0 15,-4-2 9-15,-2-5-2 0,0-5-7 0,-6-2 0 16,-1-3 4-16,-2 1 25 0,-5 2 28 0,-1 4 19 16,-1 3-1-16,-3 6-20 0,0 8-20 0,0 5-20 15,0 5-6-15,0 4-8 0,0 0-25 0,0 4-43 16,0 1-71-16,0 1-92 0,0 0-109 0,0 0-127 15,0 0-249-15,0 0-53 0,0 0 131 16</inkml:trace>
  <inkml:trace contextRef="#ctx0" brushRef="#br0" timeOffset="75960.9536">9439 3529 1353 0,'-6'0'16'0,"2"0"26"0,-1 0 24 0,1 0 34 16,2 0-3-16,-1 0-2 0,2 0-11 0,0 0-22 15,0 0 5-15,-1 0-9 0,2 0-5 0,0 0 4 16,-2 0 1-16,2 0-3 0,-1 0 3 16,-1 0-5-16,1 0-16 0,1 0-7 0,0 0-6 15,-1 0-5-15,1 0-6 0,0 0 2 0,0 0-7 16,0 0 3-16,0 0 7 0,27 0-3 0,-27 0 0 16,43 0 8-16,-5 0-11 0,12-29 0 0,13 29 0 15,17-34-13-15,13 10 5 0,16-2-4 0,20-6-1 16,10 3-1-16,11-5 4 0,6 4-4 0,3-1 1 15,2 2 3-15,0 3-5 0,-11 4 1 0,-6 1 1 16,-8 3-3-16,-8 2 0 0,-11 4 9 0,-9 2-8 16,-14 2 5-16,-12 3 1 0,-11 1-6 0,-16 3 4 15,-15 1-3-15,-12 0-3 0,-9 0 6 0,-8 0 1 16,-6 0-3-16,-3 0-6 0,-2 0-31 16,0 0-33-16,0 0-45 0,0 0-56 0,0 0-78 15,0 0-88-15,0 0-70 0,0 0-68 0,-18 0 106 16</inkml:trace>
  <inkml:trace contextRef="#ctx0" brushRef="#br0" timeOffset="76784.1503">9955 3662 1270 0,'0'1'31'0,"0"0"15"0,0-1 24 16,0 0 29-16,0 0-12 0,0 0 12 0,37 0-8 15,-37-19-17-15,38 19-6 0,-9-19-14 0,2 19-16 16,11-21-5-16,5 5-9 0,10-2-6 0,14-2 4 15,8 0-7-15,10-4 0 0,9-1-5 0,11-3 5 16,6-2 3-16,6 0 1 0,1-1 9 16,-2-1 3-16,2 2 5 0,-2 2-1 0,-4 1-7 15,-4 3-5-15,-8 2-3 0,-9 2 5 0,-11 5 2 16,-8 1-2-16,-16 2-2 0,-11 3-7 0,-12 4-2 16,-12 0 18-16,-8 2 29 0,-8 2 26 0,-1 1 20 15,-8 0-5-15,0 0-18 0,0 0-30 0,0 0-23 16,0 0-17-16,0 0-14 0,0 0 3 0,-21 0-3 15,21 0 0-15,0 0 3 0,0 0-4 0,0 0 2 16,0 0-1-16,0 0-3 0,0 0 3 16,0 0-2-16,0 0 3 0,0 0 2 0,0 0-1 0,0 0-1 15,0 0-1-15,0 0-3 0,0 0-1 16,0 0-4-16,0 0 4 0,0 0-2 0,0 0 1 16,0 0 4-16,0 0-7 0,-18 0-4 0,18 0 1 15,0 0-7-15,-13 0 0 0,13 0 8 0,0 0-2 16,-9 11 7-16,9-11 5 0,0 0-1 0,-10 0 3 15,10 7-2-15,-6-7 0 0,2 0 0 0,2 0-3 16,-1 0 7-16,-1 0-3 0,1 0 3 0,0 0 1 16,1 0-5-16,0 0 4 0,0 0-6 0,2 0 0 15,0 0 2-15,0 0-2 0,0 0 7 16,0 0-1-16,0 0-4 0,0 0 8 0,0 0-7 16,-2 0 0-16,0 0 4 0,0 0-8 0,-1 0 5 15,-1 0 1-15,-2 0 2 0,1 0 1 0,-1 0-6 16,-2 0 4-16,6 0 1 0,-3 0 1 0,1 0 1 15,4 0-3-15,-2 0-2 0,0 0-2 0,2 0 4 16,0 0-5-16,0 0 0 0,0 0-1 0,0 0-1 16,0 0 3-16,0 0-3 0,0 0 2 0,0 0 1 15,0 0 0-15,0 0 2 0,0 0 2 0,0 0-3 16,0 0-1-16,0 0 1 0,0 0-3 0,0 0 2 16,0 0 1-16,0 0-2 0,0 0 4 0,0 0-3 15,0 0 0-15,0 0 1 0,0 0-2 0,0 0 1 16,0 0 1-16,0 0 0 0,0 0 0 0,0 0-3 15,0 0 0-15,0 0-7 0,0 0-14 16,0 0-21-16,0 0-30 0,0 0-38 0,0 0-40 16,0 0-47-16,0 0-64 0,0 0-39 0,0 0-41 15,0 0-41-15,0 0-47 0,0 0 83 0</inkml:trace>
  <inkml:trace contextRef="#ctx0" brushRef="#br0" timeOffset="77954.0334">23762 5980 2546 0,'0'-17'8'15,"0"3"5"-15,25 2 7 0,-25 4 8 0,0 0-12 16,0 4 1-16,18 3-8 0,-18 1 16 0,0 0 39 16,0 0 15-16,16 0 15 0,-16 33-9 0,9-33-25 15,-3 43-16-15,-1-18-6 0,1 8-12 0,-2-1-2 16,-4 6 2-16,0 1-6 0,0 2-5 0,0-2-7 16,0 2-4-16,-25 0-3 0,25-2 3 0,0-3-1 15,0 0-5-15,0-4 4 0,0 2-1 0,0-6-3 16,0 0 4-16,29-4 3 0,-3 0-3 15,6-5 1-15,7-4-1 0,4-1-8 0,8-4-8 16,3-5-28-16,2-2-23 0,2-3-18 0,-4 0-20 16,-2 0 5-16,-3 0 6 0,-5-21-2 0,-9 21 21 15,-4 0 23-15,-7-30 20 0,-6 30 24 0,-5-22 9 16,-6 22 5-16,-4-29 18 0,-3 16 20 0,0-1 23 16,0 1 27-16,0 2 12 0,-30-1 7 0,30 3 13 15,-22 1-13-15,22 3-9 0,-19 0-23 0,19 3-25 16,0-1-25-16,-13 3-25 0,13 0-8 0,0 0-7 15,0 0 1-15,0 0 4 0,33 0 4 0,-33 20 0 16,37-20 0-16,-15 20 2 0,5-20 1 0,-1 26-5 16,2-11 3-16,-1 2-3 0,-5 3-5 15,-1 0-4-15,-8 2-4 0,-13 2-16 0,12 0-25 16,-12 3-19-16,0 0-14 0,-25 2-12 0,25-1-23 16,-40-3-51-16,17-1-61 0,1 0-109 0,0-4-128 15,4-2-160-15,18-8 82 0</inkml:trace>
  <inkml:trace contextRef="#ctx0" brushRef="#br0" timeOffset="78161.4526">25341 6194 3593 0,'16'-13'2'0,"-2"6"0"0,-8 1-2 16,1 4 3-16,-5-1-6 0,-2 3 6 0,0 0 3 15,0 0 11-15,0 0 5 0,0 37 6 16,0-37-2-16,0 46-6 0,0-17-3 0,0 10-11 15,0 0 3-15,0 4-6 0,0 2 2 0,29 0 2 16,-29 1-18-16,21-3-57 0,-21-2-92 0,15-4-106 16,-15-4-93-16,0-4-61 0,19-4-81 0,-19-3-117 15,10-7 47-15,-10-6 120 0</inkml:trace>
  <inkml:trace contextRef="#ctx0" brushRef="#br0" timeOffset="78446.0439">25321 6607 2824 0,'0'0'21'0,"-17"-15"1"0,17 15 3 15,0 0 5-15,0-7-20 0,0 7 10 0,0-3 4 16,38 2 0-16,-14-2 1 0,1 3-13 16,9-4-5-16,0 0-5 0,5 0-1 0,2-1 1 15,2-2-1-15,-3 0-2 0,0-1-6 0,-3-2-6 16,-3-2-1-16,-5-1-6 0,-7 0 2 0,-2-2-3 16,-7-2 1-16,-1 0 5 0,-7-4 1 0,-1-1 9 15,0 0 5-15,-4-5 14 0,0 5 32 0,0 1 33 16,0 2 17-16,0 3-8 0,0 5-34 0,0 3-31 15,0 6-21-15,-19 2 7 0,19 0 15 0,0 27 5 16,0-27 7-16,0 46-6 0,0-17-10 16,0 5 3-16,0 4-5 0,27 3-1 0,-27 1 0 0,0 2-10 15,0-1-2-15,15-2-3 0,-15 1-4 16,0-1-25-16,0-4-60 0,0-3-83 0,8-3-104 16,-8-3-100-16,10-6-157 0,1-5-185 0,-2-6 106 15</inkml:trace>
  <inkml:trace contextRef="#ctx0" brushRef="#br0" timeOffset="79053.2469">26112 6742 2945 0,'2'0'13'0,"1"0"5"15,2 0 13-15,-3 0 20 0,2 17 2 0,-1-17 15 16,-2 0 1-16,2 0-2 0,-1 0-8 0,0 0-16 16,0 11-9-16,2-11-12 0,-1 0-9 0,6 0-3 15,-2 0-5-15,6 0-7 0,1 0-5 16,3 0-14-16,2-23-36 0,1 23-30 0,-2-20-19 15,4 20-16-15,-5-27 15 0,-4 13 23 0,-2 0 15 16,-2-1 30-16,-7-2 16 0,-2 1 11 0,0-1 8 16,0 0 4-16,0 1 19 0,-29 3 15 0,29 3 13 15,0 3 10-15,-29 2-2 0,29 5-2 0,-21 0-6 16,21 0-6-16,-18 28-3 0,18-28-16 0,-17 30-6 16,17-30-3-16,-14 35-7 0,14-17 3 0,-9 0-1 15,9-1-3-15,0-2-2 0,0 1 1 0,0-2-1 16,0-2-3-16,25-1 0 0,-25-2-3 15,31-2-3-15,-12-2 1 0,0-2-11 0,6-2-8 16,-2-1 4-16,0 0-1 0,0 0 10 0,-2 0 5 16,0 0-1-16,-2-25 4 0,2 25 4 0,-7 0 2 15,1-29 1-15,-4 29 1 0,1-25 4 0,-1 10 13 16,-5 1 28-16,0 1 32 0,0 2 25 0,-2-1 7 16,-1 5-16-16,-1 7-25 0,-2-7-23 0,0 7-23 15,0 0-13-15,0 0-6 0,0 0-6 0,0 0 1 16,0 0 1-16,0 23-7 0,-23-23 3 0,23 22-2 15,0-22 0-15,0 27 2 0,-18-13-1 0,18-14 1 16,0 24-1-16,0-14 1 0,0 1-1 0,0-3-8 16,0 2-3-16,0-5-6 0,0-5-5 15,0 8 2-15,26-8 5 0,-26 0 5 0,19 0 4 16,-19 0 7-16,25 0-5 0,-25-23 5 0,27 23 3 16,-14-19-6-16,1 19 5 0,-3-24-3 0,0 24-3 15,1-23 1-15,-1 23 3 0,-5-19 0 0,4 19 0 16,-4-11 0-16,1 11 0 0,-1 0-2 0,0 0 6 15,0 0-4-15,1 0-2 0,-1 0 2 0,1 23-4 16,2-23 4-16,-2 0 1 0,2 27-4 0,0-27-39 16,2 17-61-16,0-17-62 0,1 0-62 0,1 15-51 15,3-15-42-15,-1 0-41 0,1 0-64 0,0 0-33 16,2 0-10-16,-3 0 81 0,1-25 128 0</inkml:trace>
  <inkml:trace contextRef="#ctx0" brushRef="#br0" timeOffset="79493.1277">27005 6663 1909 0,'4'-21'50'16,"-2"11"37"-16,-2-1 38 0,0 0 38 0,0 0-1 15,0 2 14-15,0 0 16 0,0 3-10 0,0 1-22 16,0 1-43-16,0 4-45 0,-18 0-31 0,18 0-24 16,0 0-4-16,0 0-4 0,0 0 1 0,-15 24 5 15,15-24-9-15,-12 20-4 0,12-20 0 0,-11 28-4 16,7-13 0-16,1-3 0 0,1 2-9 0,2-1-19 16,0 0-20-16,0-3-39 0,24-1-24 0,-24-1-17 15,23-3-19-15,-23-2-8 0,27-3-9 0,-27 0-1 16,31 0-4-16,-14 0 21 0,-2 0 21 15,-1-20 14-15,-1 20 37 0,1 0 27 0,-1-27 16 16,-2 27 27-16,1-23 19 0,1 23 19 0,-3-22 30 16,0 22 15-16,-1-17 18 0,0 17 2 0,0-12 7 15,-2 12 3-15,0 0-7 0,1 0-6 0,-1 0-24 16,-2 0-8-16,4 0-11 0,-3 0-8 0,4 24 4 16,-2-24-8-16,-1 0-2 0,2 20 1 0,1-20-7 15,-2 0-3-15,3 14-7 0,-1-14-4 0,1 0-8 16,3 0 3-16,-3 0-7 0,0 0-1 0,4 0 2 15,-3 0-6-15,-4-29 9 0,0 29-6 0,2-23 0 16,-5 23 0-16,-1-25-3 0,-4 25 1 0,0-26 0 16,0 13 3-16,0-1 14 0,0 1 24 15,0 2 34-15,-22 1 10 0,22 4-13 0,0-1-23 16,-18 7-30-16,18 0-4 0,-13 0 5 0,13 0 9 0,-21 25 0 16,11-25 1-16,-4 31-9 0,3-12-6 15,1 1-3-15,5 2-9 0,-1 1-2 0,6-1-21 16,0 1-51-16,0-2-71 0,0 1-76 0,32-2-84 15,-32-2-95-15,45-1-154 0,-14-5-96 0,8-4 103 16</inkml:trace>
  <inkml:trace contextRef="#ctx0" brushRef="#br0" timeOffset="79836.9645">28688 6120 2472 0,'0'-16'23'0,"0"4"2"0,0 4 3 0,0 2 17 16,0 1-8-16,0 2 8 0,0 0 14 0,0 3 10 16,0 0 18-16,0 0 6 0,0 0-3 0,0 0-12 15,0 24-17-15,0-24 1 0,0 0 3 0,0 0 4 16,0 18 18-16,0-18 21 0,0 0 14 0,0 0 1 16,0 0-15-16,0 0-35 0,0 0-28 0,0 0-16 15,0 0-19-15,0 0-7 0,0 0-5 0,0 0-6 16,0 0-1-16,0-19 5 0,0 19-3 15,0 0-2-15,0-15-6 0,0 15-7 0,0 0-9 16,0 0 2-16,0 0 11 0,0 0 6 0,0 0 16 16,0 25 0-16,0-25-3 0,0 42-2 0,0-13-3 15,0 3 8-15,0 2 0 0,0 4 3 0,0-1-1 16,0 4-5-16,23-3-2 0,-23-1-23 0,16-1-85 16,-16 0-61-16,15-7-101 0,-15 1-80 0,13-6-23 15,-13-3-74-15,12-4-118 0,-8-3-53 0,1-7 107 16</inkml:trace>
  <inkml:trace contextRef="#ctx0" brushRef="#br0" timeOffset="80582.7538">28520 6399 2722 0,'-12'0'10'0,"3"0"3"0,5 0 6 0,4 0 5 16,0 0 5-16,0 24 2 0,0-24 5 0,39 0-5 15,-39 0-19-15,48 0-5 0,-17 0-10 0,4 0-11 16,5 0-50-16,1 0-65 0,3 0-63 0,-1-27-52 15,-2 27 10-15,-6-30 46 0,-2 12 48 0,-6-3 40 16,-9-2 30-16,-1-1 23 0,-6 1 28 0,-3-5 61 16,-4 1 71-16,-1-4 62 0,-3 2 30 0,0 3 16 15,0 1-14-15,0 7-56 0,0 0-37 0,0 9-41 16,0 6-29-16,-21 3 5 0,21 0 8 16,0 36 7-16,0-15-6 0,0 7-11 0,0 3-5 15,0 3-18-15,0 0 0 0,0 3 4 0,0-1-2 16,0 0-1-16,0-2 0 0,24-3-5 0,-24 0 0 15,0-4-9-15,0 0 0 0,0-4-5 0,0-3-7 16,0-4 6-16,0-2-3 0,0-6 0 0,0 0 8 16,14-5-3-16,-14-3 3 0,0 0-2 0,11 0-4 15,-2 0 0-15,1-24-4 0,6 24 2 0,-2-25-8 16,3 25 5-16,3-34-1 0,2 15-3 0,-1 2 3 16,-5 3 0-16,1 0-2 0,-4 3 0 0,0 11 2 15,-4-11-2-15,-2 11 3 0,-1 0 2 0,-1 0 3 16,-1 0 3-16,-2 33 2 0,2-33 6 15,0 32 1-15,0-15 3 0,1 1 1 0,-2 2-4 0,2-2-4 16,2 0-5-16,-1-2-3 0,0-2-2 16,4 0 0-16,2-3 0 0,2 0 0 0,0-4 4 15,3-3-1-15,1-4-3 0,1 5-2 0,2-5-4 16,-2 0 2-16,1 0 0 0,-4 0 6 0,1-26 0 16,-4 26-2-16,0 0 2 0,-3-24-6 0,-4 24 0 15,-1-22 4-15,0 22-4 0,-1-26 2 0,-2 11 0 16,-2 1-2-16,2 1-4 0,-1 0-2 0,0 3-2 15,-1 0-4-15,3 5 6 0,2 2 2 16,1 3 3-16,4 0 4 0,4 0 1 0,-1 22-2 0,3-22 4 16,3 23-4-16,-1-23 0 0,3 26 2 15,-2-26-2-15,-2 26 2 0,1-26-2 0,-4 22 0 16,0-22-2-16,-3 19 0 0,-2-19 4 0,-3 12 0 16,-1-12-2-16,-1 5 8 0,-3-5-4 0,2 0 1 15,-2 0 3-15,-1 0-10 0,1 0 4 0,2 0-4 16,-1 0 0-16,2-24 2 0,2 24-1 0,-1-19-1 15,1 19 0-15,2-29 2 0,3 12-2 0,0 2-2 16,2 1 0-16,2 0-4 0,0 1 5 0,1 6 5 16,1 7-4-16,2-7 2 0,-1 7-4 0,1 0-4 15,-3 0 0-15,-2 36 1 0,2-36-7 0,-5 34-8 16,-3-14-28-16,-1-1-36 0,-6 0-46 0,-1 0-60 16,0-3-42-16,0 0-67 0,0-2-93 0,-28-4-162 15,28-1-24-15,-24-9 102 0</inkml:trace>
  <inkml:trace contextRef="#ctx0" brushRef="#br0" timeOffset="80725.3735">29520 6221 2854 0,'-20'-27'36'0,"3"1"15"0,3 7 10 16,3 5 7-16,3 2-40 0,6 2-15 0,-1 5-10 15,3 1-16-15,0 1-41 0,0 3-87 0,34 0-144 16,-34 0-259-16,47 0-180 0,-14 0 88 15</inkml:trace>
  <inkml:trace contextRef="#ctx0" brushRef="#br0" timeOffset="81104.9412">31202 6474 3741 0,'2'-21'-2'0,"0"21"0"15,1-28 0-15,2 12-1 0,3-1 4 0,-3 4-4 16,1 4-1-16,2 9-2 0,-2-12-2 0,0 12 2 16,-2 0 5-16,-2 0 5 0,-2 35-2 0,0-15 0 15,0 5-4-15,0 1-5 0,0 3 5 16,0 0-4-16,0-2 1 0,-26 2-1 0,26-5-29 16,0-2-35-16,0-3-33 0,0-1-21 0,0-5 10 15,0-2 30-15,0-5 30 0,34-1 19 0,-34-5 12 16,34 0 6-16,-15 0 7 0,2 0 0 0,0-34 7 15,3 34 3-15,-2-31-4 0,1 31 6 0,-3-36 0 16,1 16-2-16,-2 4-1 0,0-4 3 0,-3 5-1 16,-1 0 1-16,1 6 6 0,-3-1 5 0,1 10 7 15,2 0 1-15,-2 0-2 0,1 0-6 0,0 0-7 16,-2 23 1-16,1-23-4 0,2 31-1 0,-4-14-1 16,-1 2-6-16,-4 0-10 0,1 1-31 0,-4-3-35 15,-1 1-52-15,0-4-43 0,-3 0-40 16,0-3-67-16,0-2-79 0,0-3-132 0,-34-6-25 15,34 0 105-15</inkml:trace>
  <inkml:trace contextRef="#ctx0" brushRef="#br0" timeOffset="81249.5532">31297 6191 2792 0,'-9'-37'54'0,"-3"8"38"15,3 3 15-15,3 9 11 0,2 5-54 0,1 0-43 16,1 7-19-16,-1 5-16 0,3 0-28 15,0 0-54-15,0 0-80 0,0 28-139 0,0-28-195 16,0 40-205-16,0-12 84 0</inkml:trace>
  <inkml:trace contextRef="#ctx0" brushRef="#br0" timeOffset="82142.5997">26959 8023 3475 0,'0'0'38'0,"0"-15"24"0,0 15 21 15,0 0 7-15,0-10-41 0,0 10-24 0,0 0-14 16,0 0-1-16,0 0 3 0,-25 31 7 15,25-31-3-15,-15 37-4 0,15-14-2 0,-20 0-8 0,20 4 0 16,-9-1-3-16,9-1-3 0,0-1 2 0,0-2-4 16,0-1 0-16,0-4 7 0,0-2 0 0,29-5-1 15,-29-3-2-15,20-2-6 0,-20-5-1 0,29 0 4 16,-13 0 6-16,1-28 1 0,2 28 1 16,1-35-6-16,-2 11-5 0,0-3 4 0,0-5 0 15,-4 0 3-15,-3 3 2 0,3 0-2 0,-4 3-1 16,-3 6-5-16,1 1 0 0,-4 8 1 0,-2 11-4 15,0-8 5-15,1 8 3 0,1 0 4 0,-2 23 0 16,0-23 1-16,3 31-1 0,0-12-2 0,-1 2 2 16,2 1-5-16,-1 0 5 0,-1 0-6 0,3-5 0 15,5 0-27-15,-1-1-37 0,5-3-39 0,1-4-40 16,8-9-9-16,4 0-1 0,1 0 9 0,5 0 17 16,-1 0 21-16,5-36 22 0,-3 36 25 0,0-40 19 15,-3 17 17-15,-4-3 10 0,-2 2 8 0,-6-1 31 16,-3 3 30-16,-5 1 42 0,-4 3 47 0,-2 2 16 15,-6 5 6-15,-1 2-20 0,0 4-46 0,0 5-41 16,0 0-42-16,-29 0-15 0,29 0-4 16,-27 0 2-16,27 0 2 0,-35 27-2 0,35-27 4 15,-32 29-2-15,32-11 3 0,-23 0-6 0,23 1 3 16,-13-2-2-16,13 5 0 0,0-2 4 0,0-1-6 16,0-2-3-16,0 0-10 0,23 0-9 0,-23-5-4 15,32-1-3-15,-32-3 5 0,39-3 6 0,-20-2 3 16,-1-3 7-16,-2 0 2 0,-3 0-3 0,3-23 8 15,-7 23-1-15,-9-25 6 0,12 25 1 0,-12-30 2 16,0 13-3-16,0 0-2 0,0 0 1 0,0 1-2 16,0-1 8-16,-37 4 1 0,37-1 6 0,-25 5 2 15,25 1-3-15,-26 3-4 0,26 5-6 16,-28 0-8-16,28 0 3 0,-20 0 1 0,20 0 0 16,-9 29 4-16,9-29-4 0,0 23-8 0,0-23-8 15,32 23-12-15,-32-23-18 0,35 20-24 0,-8-20-33 16,3 0-32-16,4 0-12 0,3 0-4 0,0 0 15 15,-1 0 40-15,4-31 30 0,-4 31 33 0,-4-39 27 16,-5 20 12-16,-9-6 15 0,-1 1 22 0,-6-3 28 16,-5 0 16-16,-6-1 15 0,0-1 2 0,0-1 4 15,0-2-10-15,-24 1-4 0,24 2 13 0,0 2 8 16,-28 5 4-16,28 3-27 0,0 5-39 0,-17 9-37 16,17 5-17-16,0 0 1 0,0 26 5 15,-15-1-2-15,15 4 2 0,0 7 0 0,-6 7 2 16,6 2-1-16,0 4-4 0,-5 2 2 0,5-1-2 15,0 1-10-15,0 2-30 0,0-5-52 0,0-1-86 16,0-4-82-16,0-2-75 0,0-8-102 0,0-4-155 16,0-7 5-16,24-11 107 0</inkml:trace>
  <inkml:trace contextRef="#ctx0" brushRef="#br0" timeOffset="82285.7892">27716 8023 3046 0,'-8'-1'-4'0,"8"0"0"0,0-2 2 0,0 0 0 16,45-3 0-16,-17 0 4 0,10-1-4 16,10-1-4-16,11-1-28 0,8 0-79 0,6-1-114 15,1 1-202-15,6-4-292 0,0 0 73 0</inkml:trace>
  <inkml:trace contextRef="#ctx0" brushRef="#br0" timeOffset="82569.3468">29623 7361 3079 0,'6'-37'18'16,"-5"2"41"-16,-1 6 51 0,0 2 25 0,0 4-5 0,-33 8-39 15,33 5-39-15,-33 6-11 0,12 4-6 16,-3 0 11-16,-1 0-2 0,-3 36-12 0,2-14 1 16,-3 4-9-16,4 9-5 0,0 0 8 0,6 4 1 15,0 4 2-15,4 5-2 0,2 3-1 0,2 3-11 16,2 1-9-16,4 2 1 0,2 5-8 0,1-3 5 15,2 2 0-15,0 0-5 0,0 5 1 0,0-3 5 16,0 3 0-16,25 2 10 0,-25 1-7 0,0 1-5 16,21 0 1-16,-21 1-7 0,0-4-2 0,17-1-24 15,-17-1-51-15,0-7-51 0,0-5-63 0,0-6-60 16,0-6-51-16,-24-5-41 0,24-5-38 16,-34-11-85-16,34-5-164 0,-39-8 61 0,14-7 110 15</inkml:trace>
  <inkml:trace contextRef="#ctx0" brushRef="#br0" timeOffset="82704.9861">28870 8424 3272 0,'-21'-22'52'0,"1"2"22"0,2 4 27 15,1 4 21-15,5 0-51 0,3 2-22 0,7-1-30 16,2-2-20-16,0 1-5 0,37-3-36 0,-9-2-76 16,9-2-109-16,3-2-134 0,10-2-152 0,8 3-232 15,4-4 32-15,1 6 139 0</inkml:trace>
  <inkml:trace contextRef="#ctx0" brushRef="#br0" timeOffset="83645.8632">29573 8182 2797 0,'0'13'22'0,"0"-1"14"0,-26-12 15 0,26 19 27 16,0-19-9-16,0 14 2 0,-16-14 0 0,16 10-13 16,0-3-2-16,0-3-9 0,0-1-13 0,0 1-14 15,0-2-9-15,22 0-2 0,-22-2 0 0,20 0-4 16,-20 0-7-16,30 0-27 0,-14-30-37 0,-1 30-40 15,4-31-51-15,-3 9-27 0,0 1-10 0,-3-6 6 16,-2 0 23-16,-2-2 16 0,-5-3 44 16,-2 0 39-16,-2 2 42 0,0 3 82 0,0 3 34 15,0 5 9-15,0 5-4 0,-26 6-38 0,26 6-14 0,0 2-2 16,-30 0 15-16,30 24 18 0,-22-24-3 16,22 35 8-16,-26-13-11 0,12 3-16 0,3 1-11 15,11 3-10-15,-16 2-9 0,16-2-7 0,-6 2-2 16,6-2-9-16,0 0 2 0,0-2-7 0,24-4-8 15,-24-2-5-15,36-5-17 0,-10-4-31 0,2-4-42 16,4-4-45-16,4-4-39 0,2 0-23 0,3 0-13 16,-1 0 11-16,-1-32 31 0,-1 32 50 0,-2-34 62 15,-4 13 58-15,-3-4 44 0,-4-2 34 0,-3 1 25 16,-4-2 29-16,-5-2 35 0,-2 2 30 0,-6 1 27 16,-4 4 5-16,-1 4-22 0,0 4-40 15,0 6-44-15,0 2-38 0,-34 7-26 0,34 0-7 16,-29 0 0-16,29 33-7 0,-32-33-6 0,32 37-2 15,-32-13-11-15,17 1-3 0,1-1 0 0,14-1-2 16,-18 2-1-16,18-2 2 0,-7-3-6 0,7-2-2 16,0-3 0-16,0-2-6 0,0-3-1 0,25-4-1 15,-25-6 0-15,24 0-2 0,-24 0-2 0,25 0-8 16,-25 0-10-16,32-30-2 0,-32 30 4 0,25-26-7 16,-25 26 2-16,22-26-6 0,-14 26-15 0,3-28 11 15,-4 14 4-15,0 0 11 0,0 4 17 0,0 2 0 16,-2 8 5-16,1-12 2 0,1 12 0 15,-2 0 2-15,1 0 2 0,-1 0-2 0,-1 0 6 16,1 25 8-16,1-25 6 0,-1 19 1 0,5-19-7 16,-4 19-6-16,2-19-5 0,-1 17 2 0,3-17 7 15,1 14-1-15,2-14-1 0,-2 8-2 0,1-8-5 16,1 0-5-16,0 0 3 0,-1 0-2 0,-1 0-1 16,0 0 3-16,-5-27-5 0,1 27 1 0,-2-21 12 15,-1 21 6-15,-1-25 11 0,-3 11 14 0,1-1 5 16,-1 1 6-16,0 0 17 0,0 1-2 0,0 3-12 15,1-2-13-15,0 3-22 0,1 3-18 16,3-1-2-16,2 3-3 0,1 1-2 0,0 3 5 0,5 0-3 16,1 0 4-16,1 0 0 0,2 0-4 0,1 0 3 15,-2 24-3-15,0-24 0 0,-1 22 5 16,-1-22 2-16,-4 26-2 0,0-8-2 0,-4-1-4 16,0-1-3-16,-3 5 9 0,-2-5 0 0,1 2 0 15,-2-2-1-15,0-2-6 0,0-2 4 0,0-3-1 16,0-1 2-16,0-3-3 0,0-1-5 0,0-3-15 15,0-1-24-15,0 0-19 0,-21 0-16 0,21 0 2 16,0 0 15-16,-13-27 18 0,13 27 11 0,0-24 15 16,-10 24 6-16,10-27 7 0,0 12 4 0,0-2-4 15,0 2 0-15,0 0-3 0,0 2 1 0,23 1 6 16,-23 2 2-16,0 2 0 0,31 8 0 0,-31-6 0 16,23 6 6-16,-23 0 1 0,25 0 4 15,-11 0 0-15,0 32-3 0,-2-32 1 0,2 24-4 16,-3-24-4-16,0 26-2 0,-2-12-8 0,-1-14-1 15,-3 25-14-15,-4-15-26 0,0 0-43 0,-1-1-45 16,0-2-48-16,0-7-34 0,0 8-27 0,0-8-83 16,0 0-106-16,0 0-92 0,-20 0 74 0</inkml:trace>
  <inkml:trace contextRef="#ctx0" brushRef="#br0" timeOffset="83773.5146">30680 7889 2024 0,'-10'-36'63'0,"1"0"47"0,-1 0 46 16,2 1 30-16,3 4-42 0,0 5-44 0,1 1-49 15,2 7-30-15,2 4-23 0,0 5-25 0,0 0-41 16,24 1-54-16,-24 4-70 0,34 1-74 16,-12 0-91-16,3 3-134 0,3 0-28 0,1 0 96 15</inkml:trace>
  <inkml:trace contextRef="#ctx0" brushRef="#br0" timeOffset="84470.6842">30988 7543 2323 0,'1'-10'28'0,"0"-1"20"0,-1 0 20 0,2 1 35 16,-2-2 0-16,0 1 11 0,0 1 7 0,0 3-21 15,0 3-27-15,0 4-34 0,0 0-28 0,0 0-12 16,0 24 3-16,0-24 4 0,0 46 2 0,0-13-1 16,-22 3 9-16,22 10 24 0,0 1 11 15,0 0 5-15,-17 2-6 0,17-1-26 0,0-2-13 16,0-2-7-16,-10-4-2 0,10-4-3 0,0-4 2 16,0-5 1-16,0-4-3 0,0-6 0 0,0-5 1 15,0-4 2-15,21-2 0 0,-21-5 4 0,0-1-3 16,16 0-1-16,-16 0 0 0,21-27-3 0,-7 27-1 15,1-23-1-15,4 23 0 0,5-30 2 0,-1 30-3 16,0-27-3-16,1 27-1 0,1-16-2 0,1 16 5 16,-6 0 1-16,2 0-1 0,-5 0-2 0,-2 0-1 15,-4 22-4-15,-1-22-4 0,-5 30-15 0,-2-30-17 16,-2 35-15-16,-1-17-14 0,0-1-1 16,0-1-1-16,0 0 1 0,0-2 8 0,-27-3 12 15,27 0 15-15,0-2 18 0,-25-3 10 0,25 2 13 16,-17-4 5-16,17 0 2 0,0-3 0 0,-12-1-7 15,12 0-3-15,0 0 1 0,0 0 1 0,0-23 5 16,25 23-2-16,-25-25-1 0,30 25 12 0,-30-33 10 16,41 14 20-16,-20-5 5 0,2-1-1 0,-1-1-14 15,-1-6-14-15,-1-4-8 0,-3-2-14 0,0-6-2 16,-3-6-2-16,-4-4 0 0,1-4-3 0,-4 0 2 16,-2 4 2-16,-3 6 14 0,-2 4 11 0,0 13-2 15,0 8 2-15,0 11-5 0,0 12 14 0,0 0 18 16,-28 40 22-16,28-11 18 0,-19 8 4 0,19 6 3 15,-20 5-11-15,20 6-1 0,-18 1-9 16,18 0-1-16,-11-1-6 0,11-1-21 0,0-2-18 16,0-8-10-16,0 0-7 0,0-8-1 0,25-2 3 15,-25-5-4-15,34-5 2 0,-14-7-7 0,6-3-16 16,3-7-13-16,4-4-33 0,-1-2-31 0,2 0-7 16,0-27-4-16,3 27 28 0,-1-39 31 0,-3 15 20 15,-3-4 13-15,-5-1 6 0,-4-3 7 0,-1 3 14 16,-5 0 44-16,-5 5 39 0,-5 4 23 0,-3 5-12 15,-2 2-39-15,0 13-35 0,0 0-14 0,-37 0 9 16,37 0 13-16,-39 32 7 0,18-32 1 16,1 37-4-16,3-16-9 0,-1 5-8 0,18-4-12 0,-22 2-7 15,22-1-5-15,0-1 1 0,0 3-2 16,0-6-1-16,0 1 0 0,37-3-7 0,-4-3-8 16,8-2-53-16,8-2-81 0,9-4-90 0,5-1-90 15,2 1-55-15,-3-5-42 0,-4 2-44 0,-3 1-62 16,-11 0-43-16,-9-2 120 0</inkml:trace>
  <inkml:trace contextRef="#ctx0" brushRef="#br0" timeOffset="84590.3793">32367 8322 2164 0,'-39'6'51'16,"16"-2"22"-16,-1 4 6 0,-1 1-2 0,2-2-50 15,-1 1-42-15,3-1-73 0,3 0-119 0,1-1-227 16,3 0-165-16,-1-1 68 0</inkml:trace>
  <inkml:trace contextRef="#ctx0" brushRef="#br0" timeOffset="84886.1638">27089 9600 2658 0,'-29'13'13'15,"10"-2"5"-15,7-3 21 0,12-1 27 0,0-3 15 0,36-2 21 16,-6 1 12-16,14-3 4 0,10 0 18 16,15 0 15-16,11-31-6 0,21 31-13 0,17-34-37 15,17 15-40-15,18-5-28 0,16-1-23 0,13-1-5 16,11-3-1-16,15 2-5 0,2-3 4 0,5 0-3 16,-6 1 2-16,-7 4 4 0,-12 1-5 0,-17 2-1 15,-16 5-6-15,-31 1 3 0,-22 4 6 0,-26 2 1 16,-23 5 2-16,-22-2-28 0,-21 7-47 0,-12 0-61 15,-42 0-70-15,-4 0-55 0,-19 0-67 0,-15 31-95 16,-17-31-162-16,-14 31-96 0,-11-12 109 0,-10 6 156 16</inkml:trace>
  <inkml:trace contextRef="#ctx0" brushRef="#br0" timeOffset="85085.7447">28126 9819 2314 0,'-84'38'54'0,"8"-5"27"15,9-5 14-15,8-5 27 0,5-3-30 0,14-5-10 16,6-3-4-16,9-3-23 0,12-5-26 0,11-4-14 15,2 0-10-15,0 0-4 0,47 0 2 0,-4-37-4 16,11 37 1-16,16-37 21 0,12 16 34 0,15-3 51 16,9 3 53-16,12-3 28 0,7 5 1 0,5 1-27 15,3 0-52-15,1 5-47 0,-3 0-35 16,-5 4-25-16,-10 2-6 0,-14 1-3 0,-15 3-24 0,-21 0-38 16,-16 1-79-16,-20 2-119 0,-20 0-123 0,-10 0-172 15,-40 0-251-15,-1 0 61 0,-14 0 147 16</inkml:trace>
  <inkml:trace contextRef="#ctx0" brushRef="#br0" timeOffset="85305.9158">28862 10175 3054 0,'0'6'63'0,"-17"-1"47"0,17-1 45 0,0-1 43 16,0-1-20-16,0-2-10 0,0 0-18 16,0 2-30-16,0-2-46 0,0 0-36 0,0 0-37 15,0 0-50-15,0 0-77 0,0 0-125 0,17 0-147 16,-17 0-163-16,0 0-309 0,21 0 41 0,-6-19 158 16</inkml:trace>
  <inkml:trace contextRef="#ctx0" brushRef="#br0" timeOffset="85448.7087">29192 10299 3511 0,'3'0'45'0,"2"5"5"0,2-5 3 15,-2 0 3-15,3 0-46 0,-1 0-6 0,0 0-3 16,0-22-12-16,4 22-85 0,-2 0-148 16,-1-22-209-16,2 22-406 0,0-16 21 0,0 16 151 15</inkml:trace>
  <inkml:trace contextRef="#ctx0" brushRef="#br0" timeOffset="87494.1385">28640 10556 2325 0,'3'-3'46'0,"2"1"39"0,-1 0 47 0,0-1 34 16,-2 0-8-16,1 0-6 0,-1 2-10 0,1-2-11 15,-2 0-20-15,2 1-20 0,0-1-33 0,-2 2-18 16,0 0-12-16,-1 0-11 0,2 0-2 0,-2 1 5 16,0 0-6-16,0 0 3 0,0 0-3 0,0 0-7 15,0 0 6-15,0 0 6 0,1 0 6 0,0 19 4 16,0-19-13-16,2 19 0 0,1-19-3 0,0 27-3 15,1-9-1-15,1 1-4 0,0 3-4 0,0-3-1 16,3 3 8-16,1 1-5 0,0 0 2 0,2-1-3 16,4-1 0-16,0-3 1 0,6-1-3 15,5-3 6-15,7-5-4 0,1-3-3 0,9-6 1 0,5 0-2 16,8-23-1-16,3 23 3 0,1-36-2 16,1 10 1-16,0-1-5 0,-1-2 3 0,-3-3 1 15,-2 2-3-15,-3-2-2 0,-4-7-8 0,-2 2-2 16,-2-1-25-16,-2 4-51 0,-5 0-70 15,-3 5-118-15,-7 2-174 0,-3 9-297 0,-4 1-54 0,-6 8 118 16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68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3641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7786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9734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0011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9349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7711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3461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769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456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8059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C0565-EC60-40A1-9A0A-4E18A9C0A2D0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66E3F-5C26-4B09-8F35-69F2B7EE3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3251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52720" y="366120"/>
              <a:ext cx="11627280" cy="61214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5880" y="358200"/>
                <a:ext cx="11637000" cy="613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8485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32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55680" y="786240"/>
              <a:ext cx="10579680" cy="4914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9200" y="779040"/>
                <a:ext cx="10594440" cy="492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41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61520" y="492840"/>
              <a:ext cx="11617920" cy="5846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3600" y="484560"/>
                <a:ext cx="11633760" cy="585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394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12000" y="1072800"/>
              <a:ext cx="11348640" cy="5192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3720" y="1065240"/>
                <a:ext cx="11365200" cy="520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266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5480" y="158400"/>
              <a:ext cx="10594080" cy="44575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9360" y="155520"/>
                <a:ext cx="10608480" cy="446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543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18320" y="769680"/>
              <a:ext cx="11607120" cy="45655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480" y="761760"/>
                <a:ext cx="11619000" cy="457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659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45800" y="693360"/>
              <a:ext cx="10730880" cy="5963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7520" y="685800"/>
                <a:ext cx="10743480" cy="597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571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91680" y="679680"/>
              <a:ext cx="10360800" cy="4147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3760" y="671400"/>
                <a:ext cx="10374840" cy="416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509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0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34C26F10802843B0B559DA57628132" ma:contentTypeVersion="2" ma:contentTypeDescription="Create a new document." ma:contentTypeScope="" ma:versionID="b95aa51d966dc5cb7e37a77d3fcf618e">
  <xsd:schema xmlns:xsd="http://www.w3.org/2001/XMLSchema" xmlns:xs="http://www.w3.org/2001/XMLSchema" xmlns:p="http://schemas.microsoft.com/office/2006/metadata/properties" xmlns:ns2="3358ecb5-647a-4f41-878e-b611d5a3588c" targetNamespace="http://schemas.microsoft.com/office/2006/metadata/properties" ma:root="true" ma:fieldsID="841be0c1fa90a13f5a7042af11581a45" ns2:_="">
    <xsd:import namespace="3358ecb5-647a-4f41-878e-b611d5a3588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58ecb5-647a-4f41-878e-b611d5a3588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67094E0-F685-4B39-BD73-631ED3273458}"/>
</file>

<file path=customXml/itemProps2.xml><?xml version="1.0" encoding="utf-8"?>
<ds:datastoreItem xmlns:ds="http://schemas.openxmlformats.org/officeDocument/2006/customXml" ds:itemID="{2EF445E6-0BD8-4980-9263-35B954C30148}"/>
</file>

<file path=customXml/itemProps3.xml><?xml version="1.0" encoding="utf-8"?>
<ds:datastoreItem xmlns:ds="http://schemas.openxmlformats.org/officeDocument/2006/customXml" ds:itemID="{A635699E-CB77-402C-B08D-293AA754F411}"/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4</cp:revision>
  <dcterms:created xsi:type="dcterms:W3CDTF">2021-09-02T03:28:26Z</dcterms:created>
  <dcterms:modified xsi:type="dcterms:W3CDTF">2021-09-02T10:26:10Z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0x0101000F34C26F10802843B0B559DA57628132</vt:lpwstr>
  </property>
</Properties>
</file>

<file path=docProps/thumbnail.jpeg>
</file>